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11"/>
  </p:notesMasterIdLst>
  <p:sldIdLst>
    <p:sldId id="260" r:id="rId3"/>
    <p:sldId id="311" r:id="rId4"/>
    <p:sldId id="312" r:id="rId5"/>
    <p:sldId id="286" r:id="rId6"/>
    <p:sldId id="310" r:id="rId7"/>
    <p:sldId id="288" r:id="rId8"/>
    <p:sldId id="313" r:id="rId9"/>
    <p:sldId id="293" r:id="rId10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32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4DAAA-EA9B-4FA7-ACAC-DAE64A630E51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D4587-648B-419D-A4A3-E5F0DCF3D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0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33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147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04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71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896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7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363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3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>
            <a:spLocks/>
          </p:cNvSpPr>
          <p:nvPr userDrawn="1"/>
        </p:nvSpPr>
        <p:spPr>
          <a:xfrm>
            <a:off x="2013373" y="6237403"/>
            <a:ext cx="247430" cy="16367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>
            <a:spLocks/>
          </p:cNvSpPr>
          <p:nvPr userDrawn="1"/>
        </p:nvSpPr>
        <p:spPr>
          <a:xfrm>
            <a:off x="10965403" y="6160664"/>
            <a:ext cx="180704" cy="12482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19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62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70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950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66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46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398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03709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64917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36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14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538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14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9536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32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135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977316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4852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70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737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040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27" r:id="rId2"/>
    <p:sldLayoutId id="2147483663" r:id="rId3"/>
    <p:sldLayoutId id="2147483664" r:id="rId4"/>
    <p:sldLayoutId id="2147483701" r:id="rId5"/>
    <p:sldLayoutId id="2147483694" r:id="rId6"/>
    <p:sldLayoutId id="2147483693" r:id="rId7"/>
    <p:sldLayoutId id="2147483703" r:id="rId8"/>
    <p:sldLayoutId id="2147483704" r:id="rId9"/>
    <p:sldLayoutId id="2147483733" r:id="rId10"/>
    <p:sldLayoutId id="2147483691" r:id="rId11"/>
    <p:sldLayoutId id="2147483731" r:id="rId12"/>
    <p:sldLayoutId id="2147483730" r:id="rId13"/>
    <p:sldLayoutId id="2147483729" r:id="rId14"/>
    <p:sldLayoutId id="2147483721" r:id="rId15"/>
    <p:sldLayoutId id="2147483679" r:id="rId16"/>
    <p:sldLayoutId id="2147483700" r:id="rId17"/>
    <p:sldLayoutId id="2147483720" r:id="rId18"/>
    <p:sldLayoutId id="2147483732" r:id="rId19"/>
    <p:sldLayoutId id="2147483726" r:id="rId20"/>
    <p:sldLayoutId id="2147483725" r:id="rId21"/>
    <p:sldLayoutId id="2147483724" r:id="rId22"/>
    <p:sldLayoutId id="2147483723" r:id="rId23"/>
    <p:sldLayoutId id="214748372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2050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53: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466726" y="223582"/>
            <a:ext cx="2861628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793096" y="333720"/>
            <a:ext cx="7598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34128" y="423678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16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82656" y="1671294"/>
            <a:ext cx="1079689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tập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(tr59, 60)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8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93" y="3104077"/>
            <a:ext cx="1113292" cy="968164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738185" y="3104077"/>
            <a:ext cx="5543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altLang="zh-CN" sz="28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zh-CN" sz="28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altLang="zh-CN" sz="28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altLang="zh-CN" sz="28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altLang="zh-CN" sz="28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altLang="zh-CN" sz="28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28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zh-CN" sz="28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8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zh-CN" sz="28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zh-CN" sz="28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zh-CN" sz="28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C692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8185" y="2132090"/>
            <a:ext cx="5003486" cy="707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Zebrawood" panose="02040603050506020204" pitchFamily="18" charset="0"/>
                <a:ea typeface="+mn-ea"/>
                <a:cs typeface="+mn-cs"/>
              </a:rPr>
              <a:t>YÊU CẦU CẦN ĐẠT</a:t>
            </a:r>
            <a:endParaRPr kumimoji="0" lang="en-US" sz="3999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UTM Zebrawood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22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59FEAD4-D6AC-1F44-BADD-05D1E5DB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11" y="4213252"/>
            <a:ext cx="3214537" cy="2210446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D041947-79AF-0849-83DB-890FE1DB7BD5}"/>
              </a:ext>
            </a:extLst>
          </p:cNvPr>
          <p:cNvSpPr/>
          <p:nvPr/>
        </p:nvSpPr>
        <p:spPr>
          <a:xfrm>
            <a:off x="1542659" y="447444"/>
            <a:ext cx="1665891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62D1B62-D0C1-C24A-B230-4873A781D8C3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B34497B-9081-1646-8561-C5E4CFFC3B93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314           502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C9F7A5AB-FF3D-B34B-9B8A-7201281C6D7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E322358-635D-EF4B-877A-68A91720145E}"/>
              </a:ext>
            </a:extLst>
          </p:cNvPr>
          <p:cNvGrpSpPr/>
          <p:nvPr/>
        </p:nvGrpSpPr>
        <p:grpSpPr>
          <a:xfrm>
            <a:off x="1807365" y="2789768"/>
            <a:ext cx="2802370" cy="713719"/>
            <a:chOff x="1169590" y="4621088"/>
            <a:chExt cx="2802370" cy="7137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B07052A-59DD-3249-96FD-AB5D7AE70026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537           399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5FB08D57-E319-0F45-975D-AE9CE33EC255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8B9C7D8-0D30-3940-BE2B-97F247437AA4}"/>
              </a:ext>
            </a:extLst>
          </p:cNvPr>
          <p:cNvGrpSpPr/>
          <p:nvPr/>
        </p:nvGrpSpPr>
        <p:grpSpPr>
          <a:xfrm>
            <a:off x="1807365" y="3979082"/>
            <a:ext cx="2802370" cy="713719"/>
            <a:chOff x="1169590" y="4621088"/>
            <a:chExt cx="2802370" cy="71371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244A4F-ED4B-A549-BC73-AC8E431839E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635           635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76934759-C5A9-0446-AEC5-7BBADBC43A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9EA63E8-06D9-3D4D-8580-3D5B8FA4878E}"/>
              </a:ext>
            </a:extLst>
          </p:cNvPr>
          <p:cNvGrpSpPr/>
          <p:nvPr/>
        </p:nvGrpSpPr>
        <p:grpSpPr>
          <a:xfrm>
            <a:off x="6573961" y="1559757"/>
            <a:ext cx="2802370" cy="713719"/>
            <a:chOff x="1169590" y="4621088"/>
            <a:chExt cx="2802370" cy="71371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A3178EB-87E5-FC42-9EC3-7BDFC5D26738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365           366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0DB96AA3-7C51-7F4C-AAA8-DFCD8B72E808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2241C90-7920-794F-BA27-D7C6BCE87143}"/>
              </a:ext>
            </a:extLst>
          </p:cNvPr>
          <p:cNvGrpSpPr/>
          <p:nvPr/>
        </p:nvGrpSpPr>
        <p:grpSpPr>
          <a:xfrm>
            <a:off x="6540877" y="2756074"/>
            <a:ext cx="2802370" cy="713719"/>
            <a:chOff x="1169590" y="4621088"/>
            <a:chExt cx="2802370" cy="71371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87A1107-2E57-1347-AA73-F7B07C2ACA3C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718           718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54AA4F9A-7AB2-AC48-B413-4CC905B69E84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853F80C-97B9-334B-8CC2-C68082CA5056}"/>
              </a:ext>
            </a:extLst>
          </p:cNvPr>
          <p:cNvGrpSpPr/>
          <p:nvPr/>
        </p:nvGrpSpPr>
        <p:grpSpPr>
          <a:xfrm>
            <a:off x="6540877" y="3945388"/>
            <a:ext cx="2802370" cy="713719"/>
            <a:chOff x="1169590" y="4621088"/>
            <a:chExt cx="2802370" cy="71371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14D6A89-6560-B04E-8575-12F4416D708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212           121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39D5374F-180C-F54E-B852-BC4EC505A5B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C5C5E949-9A93-3A42-AC3E-C2F2094B47D7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1C0395A-DB46-8A4F-9C09-D3C6556E8B6C}"/>
              </a:ext>
            </a:extLst>
          </p:cNvPr>
          <p:cNvSpPr txBox="1"/>
          <p:nvPr/>
        </p:nvSpPr>
        <p:spPr>
          <a:xfrm>
            <a:off x="2958837" y="2831506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F917B50-283D-3346-8F34-F0FD6DD3C8CE}"/>
              </a:ext>
            </a:extLst>
          </p:cNvPr>
          <p:cNvSpPr txBox="1"/>
          <p:nvPr/>
        </p:nvSpPr>
        <p:spPr>
          <a:xfrm>
            <a:off x="2958837" y="400275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B0B4639-20E7-124D-BB70-7F3F22B9D7D0}"/>
              </a:ext>
            </a:extLst>
          </p:cNvPr>
          <p:cNvSpPr txBox="1"/>
          <p:nvPr/>
        </p:nvSpPr>
        <p:spPr>
          <a:xfrm>
            <a:off x="7725433" y="158343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AEC246B-C0B0-9743-B9EF-9C2D8CF6F170}"/>
              </a:ext>
            </a:extLst>
          </p:cNvPr>
          <p:cNvSpPr txBox="1"/>
          <p:nvPr/>
        </p:nvSpPr>
        <p:spPr>
          <a:xfrm>
            <a:off x="7692349" y="279781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9AE1A9A-E5B1-F24C-9E55-FAC72E832498}"/>
              </a:ext>
            </a:extLst>
          </p:cNvPr>
          <p:cNvSpPr txBox="1"/>
          <p:nvPr/>
        </p:nvSpPr>
        <p:spPr>
          <a:xfrm>
            <a:off x="7692349" y="396906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3BB482-BD5D-124A-8945-3406B1BF9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/>
        </p:blipFill>
        <p:spPr>
          <a:xfrm>
            <a:off x="1003177" y="1303355"/>
            <a:ext cx="10008323" cy="26084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đeo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4B0B5-57F9-C64A-BBD9-9D4EF752CF4A}"/>
              </a:ext>
            </a:extLst>
          </p:cNvPr>
          <p:cNvSpPr txBox="1"/>
          <p:nvPr/>
        </p:nvSpPr>
        <p:spPr>
          <a:xfrm>
            <a:off x="1087898" y="3712030"/>
            <a:ext cx="5008102" cy="2436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mèo đeo số bé nhất là: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mèo đeo số lớn nhất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9E835-72D1-6445-9691-DB55D40D9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" r="77418"/>
          <a:stretch/>
        </p:blipFill>
        <p:spPr>
          <a:xfrm>
            <a:off x="6400800" y="3321670"/>
            <a:ext cx="1534531" cy="1781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EE6F24-44A6-F748-A732-CC4E85E45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50" r="-100"/>
          <a:stretch/>
        </p:blipFill>
        <p:spPr>
          <a:xfrm>
            <a:off x="6042745" y="4602839"/>
            <a:ext cx="1937288" cy="17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4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8EF5E5-999A-1D47-B184-BA3C566B4F45}"/>
              </a:ext>
            </a:extLst>
          </p:cNvPr>
          <p:cNvGrpSpPr/>
          <p:nvPr/>
        </p:nvGrpSpPr>
        <p:grpSpPr>
          <a:xfrm>
            <a:off x="3412671" y="1710599"/>
            <a:ext cx="5366660" cy="4306246"/>
            <a:chOff x="3412671" y="1710599"/>
            <a:chExt cx="5366660" cy="430624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467D07C-D6ED-F14B-87BD-074AC67FD607}"/>
                </a:ext>
              </a:extLst>
            </p:cNvPr>
            <p:cNvSpPr/>
            <p:nvPr/>
          </p:nvSpPr>
          <p:spPr>
            <a:xfrm>
              <a:off x="4415854" y="2182605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A9F478-EF86-0A44-911B-BA0E12E31866}"/>
                </a:ext>
              </a:extLst>
            </p:cNvPr>
            <p:cNvSpPr/>
            <p:nvPr/>
          </p:nvSpPr>
          <p:spPr>
            <a:xfrm>
              <a:off x="4415853" y="5318044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857D924-381D-B14E-B4AC-C191082A0923}"/>
                </a:ext>
              </a:extLst>
            </p:cNvPr>
            <p:cNvSpPr/>
            <p:nvPr/>
          </p:nvSpPr>
          <p:spPr>
            <a:xfrm>
              <a:off x="7548290" y="2186497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9B41C9F-3F66-DE49-AE34-68F179E56A3D}"/>
                </a:ext>
              </a:extLst>
            </p:cNvPr>
            <p:cNvSpPr/>
            <p:nvPr/>
          </p:nvSpPr>
          <p:spPr>
            <a:xfrm>
              <a:off x="7548289" y="5314152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D9CFB4-1938-E649-A4F1-A66E3AA55F96}"/>
                </a:ext>
              </a:extLst>
            </p:cNvPr>
            <p:cNvSpPr txBox="1"/>
            <p:nvPr/>
          </p:nvSpPr>
          <p:spPr>
            <a:xfrm>
              <a:off x="3412671" y="5426578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567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691F64-00CE-A44B-A1B2-D13979390627}"/>
                </a:ext>
              </a:extLst>
            </p:cNvPr>
            <p:cNvSpPr txBox="1"/>
            <p:nvPr/>
          </p:nvSpPr>
          <p:spPr>
            <a:xfrm>
              <a:off x="3412671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657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0368048-C3BD-9640-B3DA-FDFB5368322E}"/>
                </a:ext>
              </a:extLst>
            </p:cNvPr>
            <p:cNvSpPr txBox="1"/>
            <p:nvPr/>
          </p:nvSpPr>
          <p:spPr>
            <a:xfrm>
              <a:off x="7911786" y="5432070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756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FB92F6-C83E-6F47-8023-38248CB58417}"/>
                </a:ext>
              </a:extLst>
            </p:cNvPr>
            <p:cNvSpPr txBox="1"/>
            <p:nvPr/>
          </p:nvSpPr>
          <p:spPr>
            <a:xfrm>
              <a:off x="7826827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765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B23FF45-AC8D-EB4A-B551-6B5EE2801119}"/>
              </a:ext>
            </a:extLst>
          </p:cNvPr>
          <p:cNvCxnSpPr>
            <a:cxnSpLocks/>
            <a:stCxn id="31" idx="0"/>
            <a:endCxn id="30" idx="4"/>
          </p:cNvCxnSpPr>
          <p:nvPr/>
        </p:nvCxnSpPr>
        <p:spPr>
          <a:xfrm flipV="1">
            <a:off x="4528280" y="2407458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E00A067-20EA-6A4B-B37C-25D1840D6637}"/>
              </a:ext>
            </a:extLst>
          </p:cNvPr>
          <p:cNvCxnSpPr>
            <a:cxnSpLocks/>
            <a:stCxn id="30" idx="5"/>
            <a:endCxn id="33" idx="1"/>
          </p:cNvCxnSpPr>
          <p:nvPr/>
        </p:nvCxnSpPr>
        <p:spPr>
          <a:xfrm>
            <a:off x="4607778" y="2374529"/>
            <a:ext cx="2973440" cy="2972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BEB1F7D-C743-0840-B666-24F27B5CFC93}"/>
              </a:ext>
            </a:extLst>
          </p:cNvPr>
          <p:cNvCxnSpPr>
            <a:cxnSpLocks/>
          </p:cNvCxnSpPr>
          <p:nvPr/>
        </p:nvCxnSpPr>
        <p:spPr>
          <a:xfrm flipV="1">
            <a:off x="7663821" y="2423787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34128" y="423678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16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82656" y="1671294"/>
            <a:ext cx="1079689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tập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(tr59, 60)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6233" y="2289718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3: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390632" y="5648325"/>
            <a:ext cx="133743" cy="1587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00457" y="3800475"/>
            <a:ext cx="133743" cy="1587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09982" y="5657850"/>
            <a:ext cx="133743" cy="1587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419207" y="3781425"/>
            <a:ext cx="133743" cy="1587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022145" y="5998734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567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99889" y="2898005"/>
            <a:ext cx="85788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657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05257" y="6005567"/>
            <a:ext cx="85788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756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33832" y="2893465"/>
            <a:ext cx="85788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765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23FF45-AC8D-EB4A-B551-6B5EE2801119}"/>
              </a:ext>
            </a:extLst>
          </p:cNvPr>
          <p:cNvCxnSpPr>
            <a:cxnSpLocks/>
          </p:cNvCxnSpPr>
          <p:nvPr/>
        </p:nvCxnSpPr>
        <p:spPr>
          <a:xfrm flipV="1">
            <a:off x="4456176" y="3860799"/>
            <a:ext cx="0" cy="18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23FF45-AC8D-EB4A-B551-6B5EE2801119}"/>
              </a:ext>
            </a:extLst>
          </p:cNvPr>
          <p:cNvCxnSpPr>
            <a:cxnSpLocks/>
            <a:stCxn id="22" idx="1"/>
            <a:endCxn id="21" idx="1"/>
          </p:cNvCxnSpPr>
          <p:nvPr/>
        </p:nvCxnSpPr>
        <p:spPr>
          <a:xfrm>
            <a:off x="4438793" y="3804673"/>
            <a:ext cx="2390775" cy="18764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B23FF45-AC8D-EB4A-B551-6B5EE2801119}"/>
              </a:ext>
            </a:extLst>
          </p:cNvPr>
          <p:cNvCxnSpPr>
            <a:cxnSpLocks/>
          </p:cNvCxnSpPr>
          <p:nvPr/>
        </p:nvCxnSpPr>
        <p:spPr>
          <a:xfrm flipV="1">
            <a:off x="6889753" y="3879849"/>
            <a:ext cx="0" cy="18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79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543578" y="31803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114166" y="318034"/>
            <a:ext cx="10626074" cy="18553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Nam,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Mai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thần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kì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nhau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>
                <a:solidFill>
                  <a:prstClr val="black"/>
                </a:solidFill>
              </a:rPr>
              <a:t>Nam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Hỏi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sẽ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497FAB8-2F51-EA4D-8792-6D1D286E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10" y="1910443"/>
            <a:ext cx="7436212" cy="397213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059A33-96E6-C945-867D-4E23307DD106}"/>
              </a:ext>
            </a:extLst>
          </p:cNvPr>
          <p:cNvCxnSpPr/>
          <p:nvPr/>
        </p:nvCxnSpPr>
        <p:spPr>
          <a:xfrm>
            <a:off x="3755570" y="1343698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C9681B-6F9C-3844-9134-C4BD7D035C2A}"/>
              </a:ext>
            </a:extLst>
          </p:cNvPr>
          <p:cNvCxnSpPr>
            <a:cxnSpLocks/>
          </p:cNvCxnSpPr>
          <p:nvPr/>
        </p:nvCxnSpPr>
        <p:spPr>
          <a:xfrm>
            <a:off x="7108370" y="1321239"/>
            <a:ext cx="13335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786354C-2629-A743-AF00-9FFDEB4C08CD}"/>
              </a:ext>
            </a:extLst>
          </p:cNvPr>
          <p:cNvCxnSpPr/>
          <p:nvPr/>
        </p:nvCxnSpPr>
        <p:spPr>
          <a:xfrm>
            <a:off x="1235803" y="1822670"/>
            <a:ext cx="71845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374FDCB-0519-334E-BDCE-E7C2A997DFE7}"/>
              </a:ext>
            </a:extLst>
          </p:cNvPr>
          <p:cNvCxnSpPr>
            <a:cxnSpLocks/>
          </p:cNvCxnSpPr>
          <p:nvPr/>
        </p:nvCxnSpPr>
        <p:spPr>
          <a:xfrm>
            <a:off x="4621260" y="1800211"/>
            <a:ext cx="133350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9CD322-4079-0641-8FA5-F7257BF49F8A}"/>
              </a:ext>
            </a:extLst>
          </p:cNvPr>
          <p:cNvGrpSpPr/>
          <p:nvPr/>
        </p:nvGrpSpPr>
        <p:grpSpPr>
          <a:xfrm>
            <a:off x="5127573" y="5741265"/>
            <a:ext cx="1654375" cy="660535"/>
            <a:chOff x="7921929" y="4026988"/>
            <a:chExt cx="1819813" cy="96708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2BB85D-3E7F-7B4E-A6E2-4E2586E44214}"/>
                </a:ext>
              </a:extLst>
            </p:cNvPr>
            <p:cNvSpPr txBox="1"/>
            <p:nvPr/>
          </p:nvSpPr>
          <p:spPr>
            <a:xfrm>
              <a:off x="7933194" y="4026988"/>
              <a:ext cx="1748736" cy="96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Nam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2BDF7FB2-7991-D546-AEFD-A7147C0F054D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2F9A23-56FE-1745-846D-36BE23CA8DEA}"/>
              </a:ext>
            </a:extLst>
          </p:cNvPr>
          <p:cNvGrpSpPr/>
          <p:nvPr/>
        </p:nvGrpSpPr>
        <p:grpSpPr>
          <a:xfrm>
            <a:off x="7687026" y="5736219"/>
            <a:ext cx="1654375" cy="660536"/>
            <a:chOff x="7921929" y="4026988"/>
            <a:chExt cx="1819813" cy="96708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139236-5115-0741-885C-83736DB35066}"/>
                </a:ext>
              </a:extLst>
            </p:cNvPr>
            <p:cNvSpPr txBox="1"/>
            <p:nvPr/>
          </p:nvSpPr>
          <p:spPr>
            <a:xfrm>
              <a:off x="7987080" y="4026988"/>
              <a:ext cx="1748736" cy="96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</a:rPr>
                <a:t>Việt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0618DDFB-D9CE-DB44-8D2C-3209DEE9D526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644E52-A031-9841-8EC1-F9063BAB3723}"/>
              </a:ext>
            </a:extLst>
          </p:cNvPr>
          <p:cNvGrpSpPr/>
          <p:nvPr/>
        </p:nvGrpSpPr>
        <p:grpSpPr>
          <a:xfrm>
            <a:off x="2568120" y="5752544"/>
            <a:ext cx="1654375" cy="658835"/>
            <a:chOff x="7921929" y="4050895"/>
            <a:chExt cx="1819813" cy="9646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8BF8A2-F12C-0E4B-8427-4492FCE6B994}"/>
                </a:ext>
              </a:extLst>
            </p:cNvPr>
            <p:cNvSpPr txBox="1"/>
            <p:nvPr/>
          </p:nvSpPr>
          <p:spPr>
            <a:xfrm>
              <a:off x="7969118" y="4050895"/>
              <a:ext cx="1748736" cy="96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Mai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D86566D2-09B6-584B-90FD-5E513347DFE3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44495223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2564</TotalTime>
  <Words>236</Words>
  <Application>Microsoft Office PowerPoint</Application>
  <PresentationFormat>Widescreen</PresentationFormat>
  <Paragraphs>61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等线</vt:lpstr>
      <vt:lpstr>HP001 4 hàng</vt:lpstr>
      <vt:lpstr>HP001 4H</vt:lpstr>
      <vt:lpstr>Times New Roman</vt:lpstr>
      <vt:lpstr>UTM Cookies</vt:lpstr>
      <vt:lpstr>UTM Zebrawood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247</cp:revision>
  <dcterms:created xsi:type="dcterms:W3CDTF">2021-06-02T01:34:28Z</dcterms:created>
  <dcterms:modified xsi:type="dcterms:W3CDTF">2022-03-16T15:37:23Z</dcterms:modified>
</cp:coreProperties>
</file>