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1" r:id="rId2"/>
    <p:sldId id="257" r:id="rId3"/>
    <p:sldId id="275" r:id="rId4"/>
    <p:sldId id="277" r:id="rId5"/>
    <p:sldId id="259" r:id="rId6"/>
    <p:sldId id="276" r:id="rId7"/>
    <p:sldId id="261" r:id="rId8"/>
    <p:sldId id="262" r:id="rId9"/>
    <p:sldId id="263" r:id="rId10"/>
    <p:sldId id="264" r:id="rId11"/>
    <p:sldId id="265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2" autoAdjust="0"/>
    <p:restoredTop sz="94660"/>
  </p:normalViewPr>
  <p:slideViewPr>
    <p:cSldViewPr>
      <p:cViewPr varScale="1">
        <p:scale>
          <a:sx n="38" d="100"/>
          <a:sy n="38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B7534C-B414-41B9-B06E-992308D33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B8EB75-AF10-465A-A0D1-BF9F09B6862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6F087-7B34-4472-806F-C9C4AEC4310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1D99D-96C5-4E68-BE9E-0701C10B8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43D5D-0121-4EFF-B554-5C21DF78F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ABF50-A964-44BF-B58D-5B1FE82FF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0E231-D61A-4BAF-B5BD-BE4DF02C8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CEEAD-3D77-4CC4-BADD-D6E1E0405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E3A5D-BB86-4BB5-A0BF-BEEBDC136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2245D-FBB8-4056-A5A4-EE7B8DEE3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0AE9-E919-4A60-B96B-1C12126BE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EFFFB-588C-45E7-AE49-B519D1406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D07EB-10CE-4B43-87C5-2565807C2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5B23-9B30-4A86-A9FB-60B2869D1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BA12804-69AA-4A89-A330-9DC337089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GPRPBD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57200" y="-304800"/>
            <a:ext cx="10210800" cy="76581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685800"/>
            <a:ext cx="7467600" cy="5791200"/>
            <a:chOff x="768" y="336"/>
            <a:chExt cx="4704" cy="3648"/>
          </a:xfrm>
        </p:grpSpPr>
        <p:pic>
          <p:nvPicPr>
            <p:cNvPr id="3078" name="Picture 4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68" y="384"/>
              <a:ext cx="843" cy="1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49" name="AutoShape 5"/>
            <p:cNvSpPr>
              <a:spLocks noChangeArrowheads="1"/>
            </p:cNvSpPr>
            <p:nvPr/>
          </p:nvSpPr>
          <p:spPr bwMode="auto">
            <a:xfrm>
              <a:off x="4080" y="1344"/>
              <a:ext cx="864" cy="768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1750" name="AutoShape 6"/>
            <p:cNvSpPr>
              <a:spLocks noChangeArrowheads="1"/>
            </p:cNvSpPr>
            <p:nvPr/>
          </p:nvSpPr>
          <p:spPr bwMode="auto">
            <a:xfrm>
              <a:off x="768" y="768"/>
              <a:ext cx="576" cy="528"/>
            </a:xfrm>
            <a:prstGeom prst="star5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1751" name="AutoShape 7"/>
            <p:cNvSpPr>
              <a:spLocks noChangeArrowheads="1"/>
            </p:cNvSpPr>
            <p:nvPr/>
          </p:nvSpPr>
          <p:spPr bwMode="auto">
            <a:xfrm>
              <a:off x="4944" y="2688"/>
              <a:ext cx="528" cy="576"/>
            </a:xfrm>
            <a:prstGeom prst="star5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1752" name="AutoShape 8"/>
            <p:cNvSpPr>
              <a:spLocks noChangeArrowheads="1"/>
            </p:cNvSpPr>
            <p:nvPr/>
          </p:nvSpPr>
          <p:spPr bwMode="auto">
            <a:xfrm>
              <a:off x="2160" y="3168"/>
              <a:ext cx="528" cy="576"/>
            </a:xfrm>
            <a:prstGeom prst="star5">
              <a:avLst/>
            </a:prstGeom>
            <a:solidFill>
              <a:srgbClr val="66FF33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31753" name="AutoShape 9"/>
            <p:cNvSpPr>
              <a:spLocks noChangeArrowheads="1"/>
            </p:cNvSpPr>
            <p:nvPr/>
          </p:nvSpPr>
          <p:spPr bwMode="auto">
            <a:xfrm>
              <a:off x="4608" y="336"/>
              <a:ext cx="528" cy="576"/>
            </a:xfrm>
            <a:prstGeom prst="star5">
              <a:avLst/>
            </a:prstGeom>
            <a:solidFill>
              <a:schemeClr val="accent2"/>
            </a:solidFill>
            <a:ln w="57150">
              <a:solidFill>
                <a:srgbClr val="66FF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3084" name="Picture 10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5" y="2787"/>
              <a:ext cx="843" cy="1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11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480"/>
              <a:ext cx="1183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12" descr="BALLOO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16" y="2544"/>
              <a:ext cx="1014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143000" y="2224088"/>
            <a:ext cx="480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Luyện từ và câu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219200" y="3443288"/>
            <a:ext cx="480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Đại từ x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ng hô (trang 104)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-49213"/>
            <a:ext cx="9144000" cy="138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1. Tìm các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ại từ x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ng hô và nhận xét về thái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ộ, tình cảm của nhân vật khi dùng mỗi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ại từ trong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oạn v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n sau: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854075"/>
            <a:ext cx="91440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	Trời mùa thu mát mẻ. Trên bờ sông, một con rùa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ang cố sức tập chạy. Một con thỏ thấy thế liền mỉa mai: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Đã gọi là chậm nh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rùa mà cũng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òi tập chạy à!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Rùa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áp: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Anh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ừng giễu tôi!   Anh với tôi thử chạy thi coi ai 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n!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Thỏ ngạc nhiên: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Rùa mà dám chạy thi với thỏ sao? Ta chấp chú em một nửa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ờng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ó.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					Theo LA PHÔNG - TEN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80975" y="4086225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559050" y="408305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3343275" y="4098925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791200" y="55626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7242175" y="55626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43" grpId="0" animBg="1"/>
      <p:bldP spid="14344" grpId="0" animBg="1"/>
      <p:bldP spid="14345" grpId="0" animBg="1"/>
      <p:bldP spid="143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762000"/>
            <a:ext cx="9144000" cy="614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Bồ Chao hốt hoảng kể với các bạn: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                 và Tu Hú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ang bay dọc một con sông lớn, chợt Tu Hú gọi: “Kìa, cái trụ chống trời. ”     ng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ớc nhìn lên. Tr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ớc mắt là những ống thép dọc ngang nối nhau chạy vút tận mây xanh.                       	tựa nh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một cái cầu xe lửa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ồ sộ không phải bắc ngang sông, mà dựng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ứng trên trời cao.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	Thấy vậy, Bồ Các mới à lên một tiếng rồi thong thả nói:</a:t>
            </a:r>
          </a:p>
          <a:p>
            <a:pPr algn="just">
              <a:lnSpc>
                <a:spcPct val="12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-         cũng từng bay qua các trụ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ó.       cao h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n tất cả những ống khói, những trụ buồm, cột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iện mà                th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ờng gặp. Đó là trụ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iện cao thế mới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ợc xây dựng.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	Mọi ng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ời hiểu rõ sự thực, sung s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ớng thở phào. Ai nấy c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ời to vì thấy Bồ Chao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ã quá sợ sệt.</a:t>
            </a:r>
          </a:p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						            Theo VÕ QUẢNG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2. Chọn các 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ại từ x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ng hô  tôi,  nó,  chúng ta thích hợp với mỗi       ô trống: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3797300" y="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tôi</a:t>
            </a:r>
          </a:p>
        </p:txBody>
      </p:sp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4375150" y="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nó</a:t>
            </a:r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4953000" y="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chúng ta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762000" y="1295400"/>
            <a:ext cx="457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267200" y="1676400"/>
            <a:ext cx="45085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57200" y="2498725"/>
            <a:ext cx="457200" cy="3492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81000" y="3962400"/>
            <a:ext cx="457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5410200" y="3962400"/>
            <a:ext cx="3810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943600" y="4419600"/>
            <a:ext cx="457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85800" y="1295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Tôi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114800" y="1676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Tôi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96875" y="24066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Nó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61950" y="39497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Tôi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257800" y="3962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Nó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5410200" y="4419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chúng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  <p:bldP spid="13330" grpId="0"/>
      <p:bldP spid="13331" grpId="0"/>
      <p:bldP spid="13332" grpId="0"/>
      <p:bldP spid="13333" grpId="0"/>
      <p:bldP spid="13334" grpId="0"/>
      <p:bldP spid="133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457200" y="228600"/>
            <a:ext cx="8988425" cy="5800725"/>
            <a:chOff x="68" y="6"/>
            <a:chExt cx="5662" cy="3654"/>
          </a:xfrm>
        </p:grpSpPr>
        <p:sp>
          <p:nvSpPr>
            <p:cNvPr id="1032" name="Freeform 3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>
                <a:gd name="T0" fmla="*/ 68 w 75"/>
                <a:gd name="T1" fmla="*/ 11 h 50"/>
                <a:gd name="T2" fmla="*/ 75 w 75"/>
                <a:gd name="T3" fmla="*/ 22 h 50"/>
                <a:gd name="T4" fmla="*/ 75 w 75"/>
                <a:gd name="T5" fmla="*/ 33 h 50"/>
                <a:gd name="T6" fmla="*/ 68 w 75"/>
                <a:gd name="T7" fmla="*/ 45 h 50"/>
                <a:gd name="T8" fmla="*/ 60 w 75"/>
                <a:gd name="T9" fmla="*/ 50 h 50"/>
                <a:gd name="T10" fmla="*/ 22 w 75"/>
                <a:gd name="T11" fmla="*/ 50 h 50"/>
                <a:gd name="T12" fmla="*/ 15 w 75"/>
                <a:gd name="T13" fmla="*/ 45 h 50"/>
                <a:gd name="T14" fmla="*/ 7 w 75"/>
                <a:gd name="T15" fmla="*/ 45 h 50"/>
                <a:gd name="T16" fmla="*/ 0 w 75"/>
                <a:gd name="T17" fmla="*/ 39 h 50"/>
                <a:gd name="T18" fmla="*/ 0 w 75"/>
                <a:gd name="T19" fmla="*/ 17 h 50"/>
                <a:gd name="T20" fmla="*/ 7 w 75"/>
                <a:gd name="T21" fmla="*/ 5 h 50"/>
                <a:gd name="T22" fmla="*/ 22 w 75"/>
                <a:gd name="T23" fmla="*/ 0 h 50"/>
                <a:gd name="T24" fmla="*/ 30 w 75"/>
                <a:gd name="T25" fmla="*/ 0 h 50"/>
                <a:gd name="T26" fmla="*/ 37 w 75"/>
                <a:gd name="T27" fmla="*/ 5 h 50"/>
                <a:gd name="T28" fmla="*/ 60 w 75"/>
                <a:gd name="T29" fmla="*/ 5 h 50"/>
                <a:gd name="T30" fmla="*/ 68 w 75"/>
                <a:gd name="T31" fmla="*/ 11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0"/>
                <a:gd name="T50" fmla="*/ 75 w 7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>
                <a:gd name="T0" fmla="*/ 82 w 82"/>
                <a:gd name="T1" fmla="*/ 16 h 45"/>
                <a:gd name="T2" fmla="*/ 82 w 82"/>
                <a:gd name="T3" fmla="*/ 33 h 45"/>
                <a:gd name="T4" fmla="*/ 75 w 82"/>
                <a:gd name="T5" fmla="*/ 39 h 45"/>
                <a:gd name="T6" fmla="*/ 60 w 82"/>
                <a:gd name="T7" fmla="*/ 45 h 45"/>
                <a:gd name="T8" fmla="*/ 15 w 82"/>
                <a:gd name="T9" fmla="*/ 45 h 45"/>
                <a:gd name="T10" fmla="*/ 0 w 82"/>
                <a:gd name="T11" fmla="*/ 33 h 45"/>
                <a:gd name="T12" fmla="*/ 0 w 82"/>
                <a:gd name="T13" fmla="*/ 16 h 45"/>
                <a:gd name="T14" fmla="*/ 15 w 82"/>
                <a:gd name="T15" fmla="*/ 5 h 45"/>
                <a:gd name="T16" fmla="*/ 22 w 82"/>
                <a:gd name="T17" fmla="*/ 5 h 45"/>
                <a:gd name="T18" fmla="*/ 30 w 82"/>
                <a:gd name="T19" fmla="*/ 0 h 45"/>
                <a:gd name="T20" fmla="*/ 75 w 82"/>
                <a:gd name="T21" fmla="*/ 0 h 45"/>
                <a:gd name="T22" fmla="*/ 67 w 82"/>
                <a:gd name="T23" fmla="*/ 5 h 45"/>
                <a:gd name="T24" fmla="*/ 82 w 82"/>
                <a:gd name="T25" fmla="*/ 1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"/>
                <a:gd name="T40" fmla="*/ 0 h 45"/>
                <a:gd name="T41" fmla="*/ 82 w 82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>
                <a:gd name="T0" fmla="*/ 654 w 677"/>
                <a:gd name="T1" fmla="*/ 146 h 242"/>
                <a:gd name="T2" fmla="*/ 662 w 677"/>
                <a:gd name="T3" fmla="*/ 169 h 242"/>
                <a:gd name="T4" fmla="*/ 677 w 677"/>
                <a:gd name="T5" fmla="*/ 197 h 242"/>
                <a:gd name="T6" fmla="*/ 662 w 677"/>
                <a:gd name="T7" fmla="*/ 237 h 242"/>
                <a:gd name="T8" fmla="*/ 647 w 677"/>
                <a:gd name="T9" fmla="*/ 209 h 242"/>
                <a:gd name="T10" fmla="*/ 624 w 677"/>
                <a:gd name="T11" fmla="*/ 180 h 242"/>
                <a:gd name="T12" fmla="*/ 579 w 677"/>
                <a:gd name="T13" fmla="*/ 141 h 242"/>
                <a:gd name="T14" fmla="*/ 549 w 677"/>
                <a:gd name="T15" fmla="*/ 118 h 242"/>
                <a:gd name="T16" fmla="*/ 497 w 677"/>
                <a:gd name="T17" fmla="*/ 84 h 242"/>
                <a:gd name="T18" fmla="*/ 459 w 677"/>
                <a:gd name="T19" fmla="*/ 68 h 242"/>
                <a:gd name="T20" fmla="*/ 421 w 677"/>
                <a:gd name="T21" fmla="*/ 56 h 242"/>
                <a:gd name="T22" fmla="*/ 361 w 677"/>
                <a:gd name="T23" fmla="*/ 45 h 242"/>
                <a:gd name="T24" fmla="*/ 309 w 677"/>
                <a:gd name="T25" fmla="*/ 56 h 242"/>
                <a:gd name="T26" fmla="*/ 256 w 677"/>
                <a:gd name="T27" fmla="*/ 73 h 242"/>
                <a:gd name="T28" fmla="*/ 203 w 677"/>
                <a:gd name="T29" fmla="*/ 101 h 242"/>
                <a:gd name="T30" fmla="*/ 158 w 677"/>
                <a:gd name="T31" fmla="*/ 124 h 242"/>
                <a:gd name="T32" fmla="*/ 113 w 677"/>
                <a:gd name="T33" fmla="*/ 135 h 242"/>
                <a:gd name="T34" fmla="*/ 60 w 677"/>
                <a:gd name="T35" fmla="*/ 135 h 242"/>
                <a:gd name="T36" fmla="*/ 0 w 677"/>
                <a:gd name="T37" fmla="*/ 113 h 242"/>
                <a:gd name="T38" fmla="*/ 15 w 677"/>
                <a:gd name="T39" fmla="*/ 90 h 242"/>
                <a:gd name="T40" fmla="*/ 38 w 677"/>
                <a:gd name="T41" fmla="*/ 68 h 242"/>
                <a:gd name="T42" fmla="*/ 60 w 677"/>
                <a:gd name="T43" fmla="*/ 51 h 242"/>
                <a:gd name="T44" fmla="*/ 90 w 677"/>
                <a:gd name="T45" fmla="*/ 39 h 242"/>
                <a:gd name="T46" fmla="*/ 121 w 677"/>
                <a:gd name="T47" fmla="*/ 22 h 242"/>
                <a:gd name="T48" fmla="*/ 158 w 677"/>
                <a:gd name="T49" fmla="*/ 17 h 242"/>
                <a:gd name="T50" fmla="*/ 188 w 677"/>
                <a:gd name="T51" fmla="*/ 11 h 242"/>
                <a:gd name="T52" fmla="*/ 226 w 677"/>
                <a:gd name="T53" fmla="*/ 5 h 242"/>
                <a:gd name="T54" fmla="*/ 316 w 677"/>
                <a:gd name="T55" fmla="*/ 0 h 242"/>
                <a:gd name="T56" fmla="*/ 376 w 677"/>
                <a:gd name="T57" fmla="*/ 5 h 242"/>
                <a:gd name="T58" fmla="*/ 429 w 677"/>
                <a:gd name="T59" fmla="*/ 22 h 242"/>
                <a:gd name="T60" fmla="*/ 481 w 677"/>
                <a:gd name="T61" fmla="*/ 39 h 242"/>
                <a:gd name="T62" fmla="*/ 534 w 677"/>
                <a:gd name="T63" fmla="*/ 62 h 242"/>
                <a:gd name="T64" fmla="*/ 579 w 677"/>
                <a:gd name="T65" fmla="*/ 90 h 242"/>
                <a:gd name="T66" fmla="*/ 617 w 677"/>
                <a:gd name="T67" fmla="*/ 1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7"/>
                <a:gd name="T103" fmla="*/ 0 h 242"/>
                <a:gd name="T104" fmla="*/ 677 w 677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>
                <a:gd name="T0" fmla="*/ 61 w 76"/>
                <a:gd name="T1" fmla="*/ 6 h 45"/>
                <a:gd name="T2" fmla="*/ 76 w 76"/>
                <a:gd name="T3" fmla="*/ 11 h 45"/>
                <a:gd name="T4" fmla="*/ 76 w 76"/>
                <a:gd name="T5" fmla="*/ 28 h 45"/>
                <a:gd name="T6" fmla="*/ 68 w 76"/>
                <a:gd name="T7" fmla="*/ 40 h 45"/>
                <a:gd name="T8" fmla="*/ 61 w 76"/>
                <a:gd name="T9" fmla="*/ 40 h 45"/>
                <a:gd name="T10" fmla="*/ 61 w 76"/>
                <a:gd name="T11" fmla="*/ 45 h 45"/>
                <a:gd name="T12" fmla="*/ 46 w 76"/>
                <a:gd name="T13" fmla="*/ 45 h 45"/>
                <a:gd name="T14" fmla="*/ 38 w 76"/>
                <a:gd name="T15" fmla="*/ 40 h 45"/>
                <a:gd name="T16" fmla="*/ 16 w 76"/>
                <a:gd name="T17" fmla="*/ 40 h 45"/>
                <a:gd name="T18" fmla="*/ 0 w 76"/>
                <a:gd name="T19" fmla="*/ 28 h 45"/>
                <a:gd name="T20" fmla="*/ 8 w 76"/>
                <a:gd name="T21" fmla="*/ 17 h 45"/>
                <a:gd name="T22" fmla="*/ 8 w 76"/>
                <a:gd name="T23" fmla="*/ 11 h 45"/>
                <a:gd name="T24" fmla="*/ 16 w 76"/>
                <a:gd name="T25" fmla="*/ 6 h 45"/>
                <a:gd name="T26" fmla="*/ 23 w 76"/>
                <a:gd name="T27" fmla="*/ 6 h 45"/>
                <a:gd name="T28" fmla="*/ 31 w 76"/>
                <a:gd name="T29" fmla="*/ 0 h 45"/>
                <a:gd name="T30" fmla="*/ 53 w 76"/>
                <a:gd name="T31" fmla="*/ 0 h 45"/>
                <a:gd name="T32" fmla="*/ 61 w 76"/>
                <a:gd name="T33" fmla="*/ 6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45"/>
                <a:gd name="T53" fmla="*/ 76 w 7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>
                <a:gd name="T0" fmla="*/ 75 w 75"/>
                <a:gd name="T1" fmla="*/ 23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60 w 75"/>
                <a:gd name="T11" fmla="*/ 51 h 51"/>
                <a:gd name="T12" fmla="*/ 22 w 75"/>
                <a:gd name="T13" fmla="*/ 51 h 51"/>
                <a:gd name="T14" fmla="*/ 7 w 75"/>
                <a:gd name="T15" fmla="*/ 45 h 51"/>
                <a:gd name="T16" fmla="*/ 0 w 75"/>
                <a:gd name="T17" fmla="*/ 34 h 51"/>
                <a:gd name="T18" fmla="*/ 0 w 75"/>
                <a:gd name="T19" fmla="*/ 17 h 51"/>
                <a:gd name="T20" fmla="*/ 15 w 75"/>
                <a:gd name="T21" fmla="*/ 6 h 51"/>
                <a:gd name="T22" fmla="*/ 22 w 75"/>
                <a:gd name="T23" fmla="*/ 6 h 51"/>
                <a:gd name="T24" fmla="*/ 30 w 75"/>
                <a:gd name="T25" fmla="*/ 0 h 51"/>
                <a:gd name="T26" fmla="*/ 37 w 75"/>
                <a:gd name="T27" fmla="*/ 0 h 51"/>
                <a:gd name="T28" fmla="*/ 45 w 75"/>
                <a:gd name="T29" fmla="*/ 6 h 51"/>
                <a:gd name="T30" fmla="*/ 52 w 75"/>
                <a:gd name="T31" fmla="*/ 6 h 51"/>
                <a:gd name="T32" fmla="*/ 60 w 75"/>
                <a:gd name="T33" fmla="*/ 11 h 51"/>
                <a:gd name="T34" fmla="*/ 68 w 75"/>
                <a:gd name="T35" fmla="*/ 11 h 51"/>
                <a:gd name="T36" fmla="*/ 68 w 75"/>
                <a:gd name="T37" fmla="*/ 23 h 51"/>
                <a:gd name="T38" fmla="*/ 75 w 75"/>
                <a:gd name="T39" fmla="*/ 23 h 5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51"/>
                <a:gd name="T62" fmla="*/ 75 w 75"/>
                <a:gd name="T63" fmla="*/ 51 h 5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>
                <a:gd name="T0" fmla="*/ 75 w 75"/>
                <a:gd name="T1" fmla="*/ 28 h 51"/>
                <a:gd name="T2" fmla="*/ 75 w 75"/>
                <a:gd name="T3" fmla="*/ 40 h 51"/>
                <a:gd name="T4" fmla="*/ 67 w 75"/>
                <a:gd name="T5" fmla="*/ 45 h 51"/>
                <a:gd name="T6" fmla="*/ 52 w 75"/>
                <a:gd name="T7" fmla="*/ 51 h 51"/>
                <a:gd name="T8" fmla="*/ 22 w 75"/>
                <a:gd name="T9" fmla="*/ 51 h 51"/>
                <a:gd name="T10" fmla="*/ 7 w 75"/>
                <a:gd name="T11" fmla="*/ 40 h 51"/>
                <a:gd name="T12" fmla="*/ 0 w 75"/>
                <a:gd name="T13" fmla="*/ 40 h 51"/>
                <a:gd name="T14" fmla="*/ 0 w 75"/>
                <a:gd name="T15" fmla="*/ 12 h 51"/>
                <a:gd name="T16" fmla="*/ 15 w 75"/>
                <a:gd name="T17" fmla="*/ 0 h 51"/>
                <a:gd name="T18" fmla="*/ 37 w 75"/>
                <a:gd name="T19" fmla="*/ 0 h 51"/>
                <a:gd name="T20" fmla="*/ 52 w 75"/>
                <a:gd name="T21" fmla="*/ 6 h 51"/>
                <a:gd name="T22" fmla="*/ 60 w 75"/>
                <a:gd name="T23" fmla="*/ 6 h 51"/>
                <a:gd name="T24" fmla="*/ 67 w 75"/>
                <a:gd name="T25" fmla="*/ 12 h 51"/>
                <a:gd name="T26" fmla="*/ 75 w 75"/>
                <a:gd name="T27" fmla="*/ 23 h 51"/>
                <a:gd name="T28" fmla="*/ 75 w 75"/>
                <a:gd name="T29" fmla="*/ 28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5"/>
                <a:gd name="T46" fmla="*/ 0 h 51"/>
                <a:gd name="T47" fmla="*/ 75 w 75"/>
                <a:gd name="T48" fmla="*/ 51 h 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>
                <a:gd name="T0" fmla="*/ 52 w 75"/>
                <a:gd name="T1" fmla="*/ 6 h 327"/>
                <a:gd name="T2" fmla="*/ 52 w 75"/>
                <a:gd name="T3" fmla="*/ 119 h 327"/>
                <a:gd name="T4" fmla="*/ 60 w 75"/>
                <a:gd name="T5" fmla="*/ 175 h 327"/>
                <a:gd name="T6" fmla="*/ 67 w 75"/>
                <a:gd name="T7" fmla="*/ 231 h 327"/>
                <a:gd name="T8" fmla="*/ 67 w 75"/>
                <a:gd name="T9" fmla="*/ 254 h 327"/>
                <a:gd name="T10" fmla="*/ 75 w 75"/>
                <a:gd name="T11" fmla="*/ 282 h 327"/>
                <a:gd name="T12" fmla="*/ 67 w 75"/>
                <a:gd name="T13" fmla="*/ 299 h 327"/>
                <a:gd name="T14" fmla="*/ 60 w 75"/>
                <a:gd name="T15" fmla="*/ 322 h 327"/>
                <a:gd name="T16" fmla="*/ 52 w 75"/>
                <a:gd name="T17" fmla="*/ 322 h 327"/>
                <a:gd name="T18" fmla="*/ 45 w 75"/>
                <a:gd name="T19" fmla="*/ 327 h 327"/>
                <a:gd name="T20" fmla="*/ 22 w 75"/>
                <a:gd name="T21" fmla="*/ 327 h 327"/>
                <a:gd name="T22" fmla="*/ 15 w 75"/>
                <a:gd name="T23" fmla="*/ 322 h 327"/>
                <a:gd name="T24" fmla="*/ 15 w 75"/>
                <a:gd name="T25" fmla="*/ 237 h 327"/>
                <a:gd name="T26" fmla="*/ 7 w 75"/>
                <a:gd name="T27" fmla="*/ 197 h 327"/>
                <a:gd name="T28" fmla="*/ 0 w 75"/>
                <a:gd name="T29" fmla="*/ 158 h 327"/>
                <a:gd name="T30" fmla="*/ 0 w 75"/>
                <a:gd name="T31" fmla="*/ 40 h 327"/>
                <a:gd name="T32" fmla="*/ 7 w 75"/>
                <a:gd name="T33" fmla="*/ 6 h 327"/>
                <a:gd name="T34" fmla="*/ 15 w 75"/>
                <a:gd name="T35" fmla="*/ 0 h 327"/>
                <a:gd name="T36" fmla="*/ 45 w 75"/>
                <a:gd name="T37" fmla="*/ 0 h 327"/>
                <a:gd name="T38" fmla="*/ 52 w 75"/>
                <a:gd name="T39" fmla="*/ 6 h 3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327"/>
                <a:gd name="T62" fmla="*/ 75 w 75"/>
                <a:gd name="T63" fmla="*/ 327 h 3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>
                <a:gd name="T0" fmla="*/ 180 w 180"/>
                <a:gd name="T1" fmla="*/ 23 h 457"/>
                <a:gd name="T2" fmla="*/ 158 w 180"/>
                <a:gd name="T3" fmla="*/ 79 h 457"/>
                <a:gd name="T4" fmla="*/ 143 w 180"/>
                <a:gd name="T5" fmla="*/ 130 h 457"/>
                <a:gd name="T6" fmla="*/ 128 w 180"/>
                <a:gd name="T7" fmla="*/ 181 h 457"/>
                <a:gd name="T8" fmla="*/ 113 w 180"/>
                <a:gd name="T9" fmla="*/ 237 h 457"/>
                <a:gd name="T10" fmla="*/ 105 w 180"/>
                <a:gd name="T11" fmla="*/ 288 h 457"/>
                <a:gd name="T12" fmla="*/ 82 w 180"/>
                <a:gd name="T13" fmla="*/ 344 h 457"/>
                <a:gd name="T14" fmla="*/ 75 w 180"/>
                <a:gd name="T15" fmla="*/ 395 h 457"/>
                <a:gd name="T16" fmla="*/ 52 w 180"/>
                <a:gd name="T17" fmla="*/ 446 h 457"/>
                <a:gd name="T18" fmla="*/ 45 w 180"/>
                <a:gd name="T19" fmla="*/ 451 h 457"/>
                <a:gd name="T20" fmla="*/ 37 w 180"/>
                <a:gd name="T21" fmla="*/ 451 h 457"/>
                <a:gd name="T22" fmla="*/ 30 w 180"/>
                <a:gd name="T23" fmla="*/ 457 h 457"/>
                <a:gd name="T24" fmla="*/ 7 w 180"/>
                <a:gd name="T25" fmla="*/ 457 h 457"/>
                <a:gd name="T26" fmla="*/ 0 w 180"/>
                <a:gd name="T27" fmla="*/ 451 h 457"/>
                <a:gd name="T28" fmla="*/ 0 w 180"/>
                <a:gd name="T29" fmla="*/ 429 h 457"/>
                <a:gd name="T30" fmla="*/ 7 w 180"/>
                <a:gd name="T31" fmla="*/ 400 h 457"/>
                <a:gd name="T32" fmla="*/ 22 w 180"/>
                <a:gd name="T33" fmla="*/ 372 h 457"/>
                <a:gd name="T34" fmla="*/ 30 w 180"/>
                <a:gd name="T35" fmla="*/ 338 h 457"/>
                <a:gd name="T36" fmla="*/ 45 w 180"/>
                <a:gd name="T37" fmla="*/ 310 h 457"/>
                <a:gd name="T38" fmla="*/ 52 w 180"/>
                <a:gd name="T39" fmla="*/ 282 h 457"/>
                <a:gd name="T40" fmla="*/ 60 w 180"/>
                <a:gd name="T41" fmla="*/ 248 h 457"/>
                <a:gd name="T42" fmla="*/ 67 w 180"/>
                <a:gd name="T43" fmla="*/ 214 h 457"/>
                <a:gd name="T44" fmla="*/ 75 w 180"/>
                <a:gd name="T45" fmla="*/ 186 h 457"/>
                <a:gd name="T46" fmla="*/ 128 w 180"/>
                <a:gd name="T47" fmla="*/ 11 h 457"/>
                <a:gd name="T48" fmla="*/ 135 w 180"/>
                <a:gd name="T49" fmla="*/ 6 h 457"/>
                <a:gd name="T50" fmla="*/ 143 w 180"/>
                <a:gd name="T51" fmla="*/ 6 h 457"/>
                <a:gd name="T52" fmla="*/ 150 w 180"/>
                <a:gd name="T53" fmla="*/ 0 h 457"/>
                <a:gd name="T54" fmla="*/ 165 w 180"/>
                <a:gd name="T55" fmla="*/ 0 h 457"/>
                <a:gd name="T56" fmla="*/ 180 w 180"/>
                <a:gd name="T57" fmla="*/ 11 h 457"/>
                <a:gd name="T58" fmla="*/ 180 w 180"/>
                <a:gd name="T59" fmla="*/ 23 h 4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0"/>
                <a:gd name="T91" fmla="*/ 0 h 457"/>
                <a:gd name="T92" fmla="*/ 180 w 180"/>
                <a:gd name="T93" fmla="*/ 457 h 4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>
                <a:gd name="T0" fmla="*/ 488 w 488"/>
                <a:gd name="T1" fmla="*/ 68 h 361"/>
                <a:gd name="T2" fmla="*/ 466 w 488"/>
                <a:gd name="T3" fmla="*/ 91 h 361"/>
                <a:gd name="T4" fmla="*/ 436 w 488"/>
                <a:gd name="T5" fmla="*/ 96 h 361"/>
                <a:gd name="T6" fmla="*/ 383 w 488"/>
                <a:gd name="T7" fmla="*/ 91 h 361"/>
                <a:gd name="T8" fmla="*/ 248 w 488"/>
                <a:gd name="T9" fmla="*/ 85 h 361"/>
                <a:gd name="T10" fmla="*/ 203 w 488"/>
                <a:gd name="T11" fmla="*/ 96 h 361"/>
                <a:gd name="T12" fmla="*/ 165 w 488"/>
                <a:gd name="T13" fmla="*/ 113 h 361"/>
                <a:gd name="T14" fmla="*/ 127 w 488"/>
                <a:gd name="T15" fmla="*/ 136 h 361"/>
                <a:gd name="T16" fmla="*/ 105 w 488"/>
                <a:gd name="T17" fmla="*/ 164 h 361"/>
                <a:gd name="T18" fmla="*/ 82 w 488"/>
                <a:gd name="T19" fmla="*/ 192 h 361"/>
                <a:gd name="T20" fmla="*/ 67 w 488"/>
                <a:gd name="T21" fmla="*/ 220 h 361"/>
                <a:gd name="T22" fmla="*/ 52 w 488"/>
                <a:gd name="T23" fmla="*/ 248 h 361"/>
                <a:gd name="T24" fmla="*/ 45 w 488"/>
                <a:gd name="T25" fmla="*/ 282 h 361"/>
                <a:gd name="T26" fmla="*/ 60 w 488"/>
                <a:gd name="T27" fmla="*/ 327 h 361"/>
                <a:gd name="T28" fmla="*/ 60 w 488"/>
                <a:gd name="T29" fmla="*/ 356 h 361"/>
                <a:gd name="T30" fmla="*/ 52 w 488"/>
                <a:gd name="T31" fmla="*/ 361 h 361"/>
                <a:gd name="T32" fmla="*/ 30 w 488"/>
                <a:gd name="T33" fmla="*/ 356 h 361"/>
                <a:gd name="T34" fmla="*/ 7 w 488"/>
                <a:gd name="T35" fmla="*/ 322 h 361"/>
                <a:gd name="T36" fmla="*/ 0 w 488"/>
                <a:gd name="T37" fmla="*/ 260 h 361"/>
                <a:gd name="T38" fmla="*/ 22 w 488"/>
                <a:gd name="T39" fmla="*/ 192 h 361"/>
                <a:gd name="T40" fmla="*/ 60 w 488"/>
                <a:gd name="T41" fmla="*/ 136 h 361"/>
                <a:gd name="T42" fmla="*/ 97 w 488"/>
                <a:gd name="T43" fmla="*/ 96 h 361"/>
                <a:gd name="T44" fmla="*/ 127 w 488"/>
                <a:gd name="T45" fmla="*/ 74 h 361"/>
                <a:gd name="T46" fmla="*/ 180 w 488"/>
                <a:gd name="T47" fmla="*/ 40 h 361"/>
                <a:gd name="T48" fmla="*/ 218 w 488"/>
                <a:gd name="T49" fmla="*/ 23 h 361"/>
                <a:gd name="T50" fmla="*/ 255 w 488"/>
                <a:gd name="T51" fmla="*/ 12 h 361"/>
                <a:gd name="T52" fmla="*/ 300 w 488"/>
                <a:gd name="T53" fmla="*/ 6 h 361"/>
                <a:gd name="T54" fmla="*/ 338 w 488"/>
                <a:gd name="T55" fmla="*/ 0 h 361"/>
                <a:gd name="T56" fmla="*/ 383 w 488"/>
                <a:gd name="T57" fmla="*/ 6 h 361"/>
                <a:gd name="T58" fmla="*/ 413 w 488"/>
                <a:gd name="T59" fmla="*/ 12 h 361"/>
                <a:gd name="T60" fmla="*/ 443 w 488"/>
                <a:gd name="T61" fmla="*/ 23 h 361"/>
                <a:gd name="T62" fmla="*/ 466 w 488"/>
                <a:gd name="T63" fmla="*/ 34 h 361"/>
                <a:gd name="T64" fmla="*/ 488 w 488"/>
                <a:gd name="T65" fmla="*/ 57 h 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8"/>
                <a:gd name="T100" fmla="*/ 0 h 361"/>
                <a:gd name="T101" fmla="*/ 488 w 488"/>
                <a:gd name="T102" fmla="*/ 361 h 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>
                <a:gd name="T0" fmla="*/ 45 w 196"/>
                <a:gd name="T1" fmla="*/ 6 h 462"/>
                <a:gd name="T2" fmla="*/ 60 w 196"/>
                <a:gd name="T3" fmla="*/ 56 h 462"/>
                <a:gd name="T4" fmla="*/ 75 w 196"/>
                <a:gd name="T5" fmla="*/ 102 h 462"/>
                <a:gd name="T6" fmla="*/ 98 w 196"/>
                <a:gd name="T7" fmla="*/ 152 h 462"/>
                <a:gd name="T8" fmla="*/ 113 w 196"/>
                <a:gd name="T9" fmla="*/ 197 h 462"/>
                <a:gd name="T10" fmla="*/ 128 w 196"/>
                <a:gd name="T11" fmla="*/ 248 h 462"/>
                <a:gd name="T12" fmla="*/ 143 w 196"/>
                <a:gd name="T13" fmla="*/ 293 h 462"/>
                <a:gd name="T14" fmla="*/ 166 w 196"/>
                <a:gd name="T15" fmla="*/ 344 h 462"/>
                <a:gd name="T16" fmla="*/ 181 w 196"/>
                <a:gd name="T17" fmla="*/ 395 h 462"/>
                <a:gd name="T18" fmla="*/ 188 w 196"/>
                <a:gd name="T19" fmla="*/ 406 h 462"/>
                <a:gd name="T20" fmla="*/ 188 w 196"/>
                <a:gd name="T21" fmla="*/ 440 h 462"/>
                <a:gd name="T22" fmla="*/ 196 w 196"/>
                <a:gd name="T23" fmla="*/ 451 h 462"/>
                <a:gd name="T24" fmla="*/ 188 w 196"/>
                <a:gd name="T25" fmla="*/ 457 h 462"/>
                <a:gd name="T26" fmla="*/ 173 w 196"/>
                <a:gd name="T27" fmla="*/ 457 h 462"/>
                <a:gd name="T28" fmla="*/ 166 w 196"/>
                <a:gd name="T29" fmla="*/ 462 h 462"/>
                <a:gd name="T30" fmla="*/ 150 w 196"/>
                <a:gd name="T31" fmla="*/ 462 h 462"/>
                <a:gd name="T32" fmla="*/ 143 w 196"/>
                <a:gd name="T33" fmla="*/ 457 h 462"/>
                <a:gd name="T34" fmla="*/ 135 w 196"/>
                <a:gd name="T35" fmla="*/ 434 h 462"/>
                <a:gd name="T36" fmla="*/ 128 w 196"/>
                <a:gd name="T37" fmla="*/ 406 h 462"/>
                <a:gd name="T38" fmla="*/ 120 w 196"/>
                <a:gd name="T39" fmla="*/ 383 h 462"/>
                <a:gd name="T40" fmla="*/ 120 w 196"/>
                <a:gd name="T41" fmla="*/ 361 h 462"/>
                <a:gd name="T42" fmla="*/ 113 w 196"/>
                <a:gd name="T43" fmla="*/ 344 h 462"/>
                <a:gd name="T44" fmla="*/ 105 w 196"/>
                <a:gd name="T45" fmla="*/ 316 h 462"/>
                <a:gd name="T46" fmla="*/ 98 w 196"/>
                <a:gd name="T47" fmla="*/ 293 h 462"/>
                <a:gd name="T48" fmla="*/ 90 w 196"/>
                <a:gd name="T49" fmla="*/ 271 h 462"/>
                <a:gd name="T50" fmla="*/ 83 w 196"/>
                <a:gd name="T51" fmla="*/ 242 h 462"/>
                <a:gd name="T52" fmla="*/ 68 w 196"/>
                <a:gd name="T53" fmla="*/ 214 h 462"/>
                <a:gd name="T54" fmla="*/ 60 w 196"/>
                <a:gd name="T55" fmla="*/ 180 h 462"/>
                <a:gd name="T56" fmla="*/ 45 w 196"/>
                <a:gd name="T57" fmla="*/ 152 h 462"/>
                <a:gd name="T58" fmla="*/ 30 w 196"/>
                <a:gd name="T59" fmla="*/ 124 h 462"/>
                <a:gd name="T60" fmla="*/ 23 w 196"/>
                <a:gd name="T61" fmla="*/ 96 h 462"/>
                <a:gd name="T62" fmla="*/ 15 w 196"/>
                <a:gd name="T63" fmla="*/ 62 h 462"/>
                <a:gd name="T64" fmla="*/ 0 w 196"/>
                <a:gd name="T65" fmla="*/ 34 h 462"/>
                <a:gd name="T66" fmla="*/ 0 w 196"/>
                <a:gd name="T67" fmla="*/ 17 h 462"/>
                <a:gd name="T68" fmla="*/ 15 w 196"/>
                <a:gd name="T69" fmla="*/ 6 h 462"/>
                <a:gd name="T70" fmla="*/ 23 w 196"/>
                <a:gd name="T71" fmla="*/ 6 h 462"/>
                <a:gd name="T72" fmla="*/ 23 w 196"/>
                <a:gd name="T73" fmla="*/ 0 h 462"/>
                <a:gd name="T74" fmla="*/ 38 w 196"/>
                <a:gd name="T75" fmla="*/ 0 h 462"/>
                <a:gd name="T76" fmla="*/ 45 w 196"/>
                <a:gd name="T77" fmla="*/ 6 h 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6"/>
                <a:gd name="T118" fmla="*/ 0 h 462"/>
                <a:gd name="T119" fmla="*/ 196 w 196"/>
                <a:gd name="T120" fmla="*/ 462 h 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34 h 45"/>
                <a:gd name="T4" fmla="*/ 53 w 68"/>
                <a:gd name="T5" fmla="*/ 45 h 45"/>
                <a:gd name="T6" fmla="*/ 15 w 68"/>
                <a:gd name="T7" fmla="*/ 45 h 45"/>
                <a:gd name="T8" fmla="*/ 0 w 68"/>
                <a:gd name="T9" fmla="*/ 34 h 45"/>
                <a:gd name="T10" fmla="*/ 0 w 68"/>
                <a:gd name="T11" fmla="*/ 22 h 45"/>
                <a:gd name="T12" fmla="*/ 8 w 68"/>
                <a:gd name="T13" fmla="*/ 17 h 45"/>
                <a:gd name="T14" fmla="*/ 15 w 68"/>
                <a:gd name="T15" fmla="*/ 6 h 45"/>
                <a:gd name="T16" fmla="*/ 23 w 68"/>
                <a:gd name="T17" fmla="*/ 0 h 45"/>
                <a:gd name="T18" fmla="*/ 61 w 68"/>
                <a:gd name="T19" fmla="*/ 0 h 45"/>
                <a:gd name="T20" fmla="*/ 61 w 68"/>
                <a:gd name="T21" fmla="*/ 6 h 45"/>
                <a:gd name="T22" fmla="*/ 68 w 68"/>
                <a:gd name="T23" fmla="*/ 11 h 45"/>
                <a:gd name="T24" fmla="*/ 68 w 68"/>
                <a:gd name="T25" fmla="*/ 17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45"/>
                <a:gd name="T41" fmla="*/ 68 w 68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4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>
                <a:gd name="T0" fmla="*/ 218 w 218"/>
                <a:gd name="T1" fmla="*/ 11 h 344"/>
                <a:gd name="T2" fmla="*/ 210 w 218"/>
                <a:gd name="T3" fmla="*/ 22 h 344"/>
                <a:gd name="T4" fmla="*/ 203 w 218"/>
                <a:gd name="T5" fmla="*/ 39 h 344"/>
                <a:gd name="T6" fmla="*/ 195 w 218"/>
                <a:gd name="T7" fmla="*/ 56 h 344"/>
                <a:gd name="T8" fmla="*/ 188 w 218"/>
                <a:gd name="T9" fmla="*/ 73 h 344"/>
                <a:gd name="T10" fmla="*/ 180 w 218"/>
                <a:gd name="T11" fmla="*/ 84 h 344"/>
                <a:gd name="T12" fmla="*/ 173 w 218"/>
                <a:gd name="T13" fmla="*/ 101 h 344"/>
                <a:gd name="T14" fmla="*/ 158 w 218"/>
                <a:gd name="T15" fmla="*/ 112 h 344"/>
                <a:gd name="T16" fmla="*/ 158 w 218"/>
                <a:gd name="T17" fmla="*/ 129 h 344"/>
                <a:gd name="T18" fmla="*/ 143 w 218"/>
                <a:gd name="T19" fmla="*/ 157 h 344"/>
                <a:gd name="T20" fmla="*/ 128 w 218"/>
                <a:gd name="T21" fmla="*/ 186 h 344"/>
                <a:gd name="T22" fmla="*/ 113 w 218"/>
                <a:gd name="T23" fmla="*/ 208 h 344"/>
                <a:gd name="T24" fmla="*/ 98 w 218"/>
                <a:gd name="T25" fmla="*/ 236 h 344"/>
                <a:gd name="T26" fmla="*/ 90 w 218"/>
                <a:gd name="T27" fmla="*/ 265 h 344"/>
                <a:gd name="T28" fmla="*/ 75 w 218"/>
                <a:gd name="T29" fmla="*/ 287 h 344"/>
                <a:gd name="T30" fmla="*/ 60 w 218"/>
                <a:gd name="T31" fmla="*/ 315 h 344"/>
                <a:gd name="T32" fmla="*/ 45 w 218"/>
                <a:gd name="T33" fmla="*/ 344 h 344"/>
                <a:gd name="T34" fmla="*/ 7 w 218"/>
                <a:gd name="T35" fmla="*/ 344 h 344"/>
                <a:gd name="T36" fmla="*/ 7 w 218"/>
                <a:gd name="T37" fmla="*/ 338 h 344"/>
                <a:gd name="T38" fmla="*/ 0 w 218"/>
                <a:gd name="T39" fmla="*/ 338 h 344"/>
                <a:gd name="T40" fmla="*/ 0 w 218"/>
                <a:gd name="T41" fmla="*/ 332 h 344"/>
                <a:gd name="T42" fmla="*/ 15 w 218"/>
                <a:gd name="T43" fmla="*/ 293 h 344"/>
                <a:gd name="T44" fmla="*/ 37 w 218"/>
                <a:gd name="T45" fmla="*/ 253 h 344"/>
                <a:gd name="T46" fmla="*/ 52 w 218"/>
                <a:gd name="T47" fmla="*/ 214 h 344"/>
                <a:gd name="T48" fmla="*/ 75 w 218"/>
                <a:gd name="T49" fmla="*/ 174 h 344"/>
                <a:gd name="T50" fmla="*/ 90 w 218"/>
                <a:gd name="T51" fmla="*/ 135 h 344"/>
                <a:gd name="T52" fmla="*/ 113 w 218"/>
                <a:gd name="T53" fmla="*/ 95 h 344"/>
                <a:gd name="T54" fmla="*/ 135 w 218"/>
                <a:gd name="T55" fmla="*/ 50 h 344"/>
                <a:gd name="T56" fmla="*/ 165 w 218"/>
                <a:gd name="T57" fmla="*/ 16 h 344"/>
                <a:gd name="T58" fmla="*/ 165 w 218"/>
                <a:gd name="T59" fmla="*/ 11 h 344"/>
                <a:gd name="T60" fmla="*/ 173 w 218"/>
                <a:gd name="T61" fmla="*/ 5 h 344"/>
                <a:gd name="T62" fmla="*/ 180 w 218"/>
                <a:gd name="T63" fmla="*/ 5 h 344"/>
                <a:gd name="T64" fmla="*/ 188 w 218"/>
                <a:gd name="T65" fmla="*/ 0 h 344"/>
                <a:gd name="T66" fmla="*/ 195 w 218"/>
                <a:gd name="T67" fmla="*/ 0 h 344"/>
                <a:gd name="T68" fmla="*/ 203 w 218"/>
                <a:gd name="T69" fmla="*/ 5 h 344"/>
                <a:gd name="T70" fmla="*/ 210 w 218"/>
                <a:gd name="T71" fmla="*/ 5 h 344"/>
                <a:gd name="T72" fmla="*/ 218 w 218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44"/>
                <a:gd name="T113" fmla="*/ 218 w 218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>
                <a:gd name="T0" fmla="*/ 105 w 143"/>
                <a:gd name="T1" fmla="*/ 11 h 124"/>
                <a:gd name="T2" fmla="*/ 90 w 143"/>
                <a:gd name="T3" fmla="*/ 16 h 124"/>
                <a:gd name="T4" fmla="*/ 90 w 143"/>
                <a:gd name="T5" fmla="*/ 28 h 124"/>
                <a:gd name="T6" fmla="*/ 120 w 143"/>
                <a:gd name="T7" fmla="*/ 50 h 124"/>
                <a:gd name="T8" fmla="*/ 135 w 143"/>
                <a:gd name="T9" fmla="*/ 50 h 124"/>
                <a:gd name="T10" fmla="*/ 143 w 143"/>
                <a:gd name="T11" fmla="*/ 56 h 124"/>
                <a:gd name="T12" fmla="*/ 135 w 143"/>
                <a:gd name="T13" fmla="*/ 62 h 124"/>
                <a:gd name="T14" fmla="*/ 143 w 143"/>
                <a:gd name="T15" fmla="*/ 67 h 124"/>
                <a:gd name="T16" fmla="*/ 143 w 143"/>
                <a:gd name="T17" fmla="*/ 73 h 124"/>
                <a:gd name="T18" fmla="*/ 120 w 143"/>
                <a:gd name="T19" fmla="*/ 73 h 124"/>
                <a:gd name="T20" fmla="*/ 113 w 143"/>
                <a:gd name="T21" fmla="*/ 79 h 124"/>
                <a:gd name="T22" fmla="*/ 105 w 143"/>
                <a:gd name="T23" fmla="*/ 79 h 124"/>
                <a:gd name="T24" fmla="*/ 98 w 143"/>
                <a:gd name="T25" fmla="*/ 84 h 124"/>
                <a:gd name="T26" fmla="*/ 90 w 143"/>
                <a:gd name="T27" fmla="*/ 84 h 124"/>
                <a:gd name="T28" fmla="*/ 90 w 143"/>
                <a:gd name="T29" fmla="*/ 95 h 124"/>
                <a:gd name="T30" fmla="*/ 105 w 143"/>
                <a:gd name="T31" fmla="*/ 107 h 124"/>
                <a:gd name="T32" fmla="*/ 98 w 143"/>
                <a:gd name="T33" fmla="*/ 107 h 124"/>
                <a:gd name="T34" fmla="*/ 105 w 143"/>
                <a:gd name="T35" fmla="*/ 112 h 124"/>
                <a:gd name="T36" fmla="*/ 90 w 143"/>
                <a:gd name="T37" fmla="*/ 124 h 124"/>
                <a:gd name="T38" fmla="*/ 83 w 143"/>
                <a:gd name="T39" fmla="*/ 118 h 124"/>
                <a:gd name="T40" fmla="*/ 75 w 143"/>
                <a:gd name="T41" fmla="*/ 118 h 124"/>
                <a:gd name="T42" fmla="*/ 67 w 143"/>
                <a:gd name="T43" fmla="*/ 112 h 124"/>
                <a:gd name="T44" fmla="*/ 67 w 143"/>
                <a:gd name="T45" fmla="*/ 101 h 124"/>
                <a:gd name="T46" fmla="*/ 52 w 143"/>
                <a:gd name="T47" fmla="*/ 90 h 124"/>
                <a:gd name="T48" fmla="*/ 45 w 143"/>
                <a:gd name="T49" fmla="*/ 90 h 124"/>
                <a:gd name="T50" fmla="*/ 37 w 143"/>
                <a:gd name="T51" fmla="*/ 95 h 124"/>
                <a:gd name="T52" fmla="*/ 30 w 143"/>
                <a:gd name="T53" fmla="*/ 95 h 124"/>
                <a:gd name="T54" fmla="*/ 22 w 143"/>
                <a:gd name="T55" fmla="*/ 101 h 124"/>
                <a:gd name="T56" fmla="*/ 7 w 143"/>
                <a:gd name="T57" fmla="*/ 101 h 124"/>
                <a:gd name="T58" fmla="*/ 0 w 143"/>
                <a:gd name="T59" fmla="*/ 95 h 124"/>
                <a:gd name="T60" fmla="*/ 0 w 143"/>
                <a:gd name="T61" fmla="*/ 79 h 124"/>
                <a:gd name="T62" fmla="*/ 7 w 143"/>
                <a:gd name="T63" fmla="*/ 73 h 124"/>
                <a:gd name="T64" fmla="*/ 15 w 143"/>
                <a:gd name="T65" fmla="*/ 62 h 124"/>
                <a:gd name="T66" fmla="*/ 30 w 143"/>
                <a:gd name="T67" fmla="*/ 50 h 124"/>
                <a:gd name="T68" fmla="*/ 22 w 143"/>
                <a:gd name="T69" fmla="*/ 45 h 124"/>
                <a:gd name="T70" fmla="*/ 15 w 143"/>
                <a:gd name="T71" fmla="*/ 33 h 124"/>
                <a:gd name="T72" fmla="*/ 7 w 143"/>
                <a:gd name="T73" fmla="*/ 28 h 124"/>
                <a:gd name="T74" fmla="*/ 7 w 143"/>
                <a:gd name="T75" fmla="*/ 16 h 124"/>
                <a:gd name="T76" fmla="*/ 60 w 143"/>
                <a:gd name="T77" fmla="*/ 16 h 124"/>
                <a:gd name="T78" fmla="*/ 67 w 143"/>
                <a:gd name="T79" fmla="*/ 11 h 124"/>
                <a:gd name="T80" fmla="*/ 75 w 143"/>
                <a:gd name="T81" fmla="*/ 0 h 124"/>
                <a:gd name="T82" fmla="*/ 90 w 143"/>
                <a:gd name="T83" fmla="*/ 0 h 124"/>
                <a:gd name="T84" fmla="*/ 105 w 143"/>
                <a:gd name="T85" fmla="*/ 11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24"/>
                <a:gd name="T131" fmla="*/ 143 w 143"/>
                <a:gd name="T132" fmla="*/ 124 h 12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>
                <a:gd name="T0" fmla="*/ 75 w 75"/>
                <a:gd name="T1" fmla="*/ 23 h 68"/>
                <a:gd name="T2" fmla="*/ 75 w 75"/>
                <a:gd name="T3" fmla="*/ 34 h 68"/>
                <a:gd name="T4" fmla="*/ 60 w 75"/>
                <a:gd name="T5" fmla="*/ 46 h 68"/>
                <a:gd name="T6" fmla="*/ 53 w 75"/>
                <a:gd name="T7" fmla="*/ 57 h 68"/>
                <a:gd name="T8" fmla="*/ 45 w 75"/>
                <a:gd name="T9" fmla="*/ 57 h 68"/>
                <a:gd name="T10" fmla="*/ 30 w 75"/>
                <a:gd name="T11" fmla="*/ 68 h 68"/>
                <a:gd name="T12" fmla="*/ 23 w 75"/>
                <a:gd name="T13" fmla="*/ 68 h 68"/>
                <a:gd name="T14" fmla="*/ 8 w 75"/>
                <a:gd name="T15" fmla="*/ 57 h 68"/>
                <a:gd name="T16" fmla="*/ 0 w 75"/>
                <a:gd name="T17" fmla="*/ 57 h 68"/>
                <a:gd name="T18" fmla="*/ 0 w 75"/>
                <a:gd name="T19" fmla="*/ 29 h 68"/>
                <a:gd name="T20" fmla="*/ 8 w 75"/>
                <a:gd name="T21" fmla="*/ 12 h 68"/>
                <a:gd name="T22" fmla="*/ 23 w 75"/>
                <a:gd name="T23" fmla="*/ 0 h 68"/>
                <a:gd name="T24" fmla="*/ 30 w 75"/>
                <a:gd name="T25" fmla="*/ 6 h 68"/>
                <a:gd name="T26" fmla="*/ 60 w 75"/>
                <a:gd name="T27" fmla="*/ 6 h 68"/>
                <a:gd name="T28" fmla="*/ 75 w 75"/>
                <a:gd name="T29" fmla="*/ 17 h 68"/>
                <a:gd name="T30" fmla="*/ 75 w 75"/>
                <a:gd name="T31" fmla="*/ 23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68"/>
                <a:gd name="T50" fmla="*/ 75 w 75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>
                <a:gd name="T0" fmla="*/ 46 w 211"/>
                <a:gd name="T1" fmla="*/ 6 h 339"/>
                <a:gd name="T2" fmla="*/ 68 w 211"/>
                <a:gd name="T3" fmla="*/ 40 h 339"/>
                <a:gd name="T4" fmla="*/ 91 w 211"/>
                <a:gd name="T5" fmla="*/ 79 h 339"/>
                <a:gd name="T6" fmla="*/ 113 w 211"/>
                <a:gd name="T7" fmla="*/ 119 h 339"/>
                <a:gd name="T8" fmla="*/ 128 w 211"/>
                <a:gd name="T9" fmla="*/ 153 h 339"/>
                <a:gd name="T10" fmla="*/ 151 w 211"/>
                <a:gd name="T11" fmla="*/ 192 h 339"/>
                <a:gd name="T12" fmla="*/ 166 w 211"/>
                <a:gd name="T13" fmla="*/ 232 h 339"/>
                <a:gd name="T14" fmla="*/ 188 w 211"/>
                <a:gd name="T15" fmla="*/ 271 h 339"/>
                <a:gd name="T16" fmla="*/ 211 w 211"/>
                <a:gd name="T17" fmla="*/ 305 h 339"/>
                <a:gd name="T18" fmla="*/ 203 w 211"/>
                <a:gd name="T19" fmla="*/ 316 h 339"/>
                <a:gd name="T20" fmla="*/ 188 w 211"/>
                <a:gd name="T21" fmla="*/ 328 h 339"/>
                <a:gd name="T22" fmla="*/ 181 w 211"/>
                <a:gd name="T23" fmla="*/ 339 h 339"/>
                <a:gd name="T24" fmla="*/ 166 w 211"/>
                <a:gd name="T25" fmla="*/ 333 h 339"/>
                <a:gd name="T26" fmla="*/ 151 w 211"/>
                <a:gd name="T27" fmla="*/ 322 h 339"/>
                <a:gd name="T28" fmla="*/ 151 w 211"/>
                <a:gd name="T29" fmla="*/ 305 h 339"/>
                <a:gd name="T30" fmla="*/ 136 w 211"/>
                <a:gd name="T31" fmla="*/ 294 h 339"/>
                <a:gd name="T32" fmla="*/ 136 w 211"/>
                <a:gd name="T33" fmla="*/ 288 h 339"/>
                <a:gd name="T34" fmla="*/ 113 w 211"/>
                <a:gd name="T35" fmla="*/ 254 h 339"/>
                <a:gd name="T36" fmla="*/ 98 w 211"/>
                <a:gd name="T37" fmla="*/ 220 h 339"/>
                <a:gd name="T38" fmla="*/ 83 w 211"/>
                <a:gd name="T39" fmla="*/ 187 h 339"/>
                <a:gd name="T40" fmla="*/ 68 w 211"/>
                <a:gd name="T41" fmla="*/ 153 h 339"/>
                <a:gd name="T42" fmla="*/ 53 w 211"/>
                <a:gd name="T43" fmla="*/ 119 h 339"/>
                <a:gd name="T44" fmla="*/ 38 w 211"/>
                <a:gd name="T45" fmla="*/ 85 h 339"/>
                <a:gd name="T46" fmla="*/ 15 w 211"/>
                <a:gd name="T47" fmla="*/ 51 h 339"/>
                <a:gd name="T48" fmla="*/ 0 w 211"/>
                <a:gd name="T49" fmla="*/ 17 h 339"/>
                <a:gd name="T50" fmla="*/ 0 w 211"/>
                <a:gd name="T51" fmla="*/ 12 h 339"/>
                <a:gd name="T52" fmla="*/ 8 w 211"/>
                <a:gd name="T53" fmla="*/ 12 h 339"/>
                <a:gd name="T54" fmla="*/ 15 w 211"/>
                <a:gd name="T55" fmla="*/ 6 h 339"/>
                <a:gd name="T56" fmla="*/ 23 w 211"/>
                <a:gd name="T57" fmla="*/ 6 h 339"/>
                <a:gd name="T58" fmla="*/ 30 w 211"/>
                <a:gd name="T59" fmla="*/ 0 h 339"/>
                <a:gd name="T60" fmla="*/ 38 w 211"/>
                <a:gd name="T61" fmla="*/ 6 h 339"/>
                <a:gd name="T62" fmla="*/ 46 w 211"/>
                <a:gd name="T63" fmla="*/ 6 h 3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1"/>
                <a:gd name="T97" fmla="*/ 0 h 339"/>
                <a:gd name="T98" fmla="*/ 211 w 211"/>
                <a:gd name="T99" fmla="*/ 339 h 3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>
                <a:gd name="T0" fmla="*/ 699 w 827"/>
                <a:gd name="T1" fmla="*/ 28 h 349"/>
                <a:gd name="T2" fmla="*/ 744 w 827"/>
                <a:gd name="T3" fmla="*/ 39 h 349"/>
                <a:gd name="T4" fmla="*/ 797 w 827"/>
                <a:gd name="T5" fmla="*/ 73 h 349"/>
                <a:gd name="T6" fmla="*/ 827 w 827"/>
                <a:gd name="T7" fmla="*/ 118 h 349"/>
                <a:gd name="T8" fmla="*/ 804 w 827"/>
                <a:gd name="T9" fmla="*/ 112 h 349"/>
                <a:gd name="T10" fmla="*/ 767 w 827"/>
                <a:gd name="T11" fmla="*/ 90 h 349"/>
                <a:gd name="T12" fmla="*/ 737 w 827"/>
                <a:gd name="T13" fmla="*/ 73 h 349"/>
                <a:gd name="T14" fmla="*/ 692 w 827"/>
                <a:gd name="T15" fmla="*/ 56 h 349"/>
                <a:gd name="T16" fmla="*/ 639 w 827"/>
                <a:gd name="T17" fmla="*/ 45 h 349"/>
                <a:gd name="T18" fmla="*/ 579 w 827"/>
                <a:gd name="T19" fmla="*/ 39 h 349"/>
                <a:gd name="T20" fmla="*/ 496 w 827"/>
                <a:gd name="T21" fmla="*/ 34 h 349"/>
                <a:gd name="T22" fmla="*/ 436 w 827"/>
                <a:gd name="T23" fmla="*/ 39 h 349"/>
                <a:gd name="T24" fmla="*/ 383 w 827"/>
                <a:gd name="T25" fmla="*/ 45 h 349"/>
                <a:gd name="T26" fmla="*/ 331 w 827"/>
                <a:gd name="T27" fmla="*/ 56 h 349"/>
                <a:gd name="T28" fmla="*/ 225 w 827"/>
                <a:gd name="T29" fmla="*/ 141 h 349"/>
                <a:gd name="T30" fmla="*/ 195 w 827"/>
                <a:gd name="T31" fmla="*/ 169 h 349"/>
                <a:gd name="T32" fmla="*/ 165 w 827"/>
                <a:gd name="T33" fmla="*/ 203 h 349"/>
                <a:gd name="T34" fmla="*/ 150 w 827"/>
                <a:gd name="T35" fmla="*/ 231 h 349"/>
                <a:gd name="T36" fmla="*/ 128 w 827"/>
                <a:gd name="T37" fmla="*/ 270 h 349"/>
                <a:gd name="T38" fmla="*/ 120 w 827"/>
                <a:gd name="T39" fmla="*/ 304 h 349"/>
                <a:gd name="T40" fmla="*/ 90 w 827"/>
                <a:gd name="T41" fmla="*/ 332 h 349"/>
                <a:gd name="T42" fmla="*/ 67 w 827"/>
                <a:gd name="T43" fmla="*/ 344 h 349"/>
                <a:gd name="T44" fmla="*/ 52 w 827"/>
                <a:gd name="T45" fmla="*/ 344 h 349"/>
                <a:gd name="T46" fmla="*/ 37 w 827"/>
                <a:gd name="T47" fmla="*/ 338 h 349"/>
                <a:gd name="T48" fmla="*/ 15 w 827"/>
                <a:gd name="T49" fmla="*/ 332 h 349"/>
                <a:gd name="T50" fmla="*/ 7 w 827"/>
                <a:gd name="T51" fmla="*/ 327 h 349"/>
                <a:gd name="T52" fmla="*/ 7 w 827"/>
                <a:gd name="T53" fmla="*/ 282 h 349"/>
                <a:gd name="T54" fmla="*/ 37 w 827"/>
                <a:gd name="T55" fmla="*/ 220 h 349"/>
                <a:gd name="T56" fmla="*/ 90 w 827"/>
                <a:gd name="T57" fmla="*/ 158 h 349"/>
                <a:gd name="T58" fmla="*/ 150 w 827"/>
                <a:gd name="T59" fmla="*/ 107 h 349"/>
                <a:gd name="T60" fmla="*/ 203 w 827"/>
                <a:gd name="T61" fmla="*/ 62 h 349"/>
                <a:gd name="T62" fmla="*/ 255 w 827"/>
                <a:gd name="T63" fmla="*/ 39 h 349"/>
                <a:gd name="T64" fmla="*/ 316 w 827"/>
                <a:gd name="T65" fmla="*/ 22 h 349"/>
                <a:gd name="T66" fmla="*/ 368 w 827"/>
                <a:gd name="T67" fmla="*/ 11 h 349"/>
                <a:gd name="T68" fmla="*/ 428 w 827"/>
                <a:gd name="T69" fmla="*/ 0 h 349"/>
                <a:gd name="T70" fmla="*/ 639 w 827"/>
                <a:gd name="T71" fmla="*/ 5 h 3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349"/>
                <a:gd name="T110" fmla="*/ 827 w 827"/>
                <a:gd name="T111" fmla="*/ 349 h 3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>
                <a:gd name="T0" fmla="*/ 121 w 203"/>
                <a:gd name="T1" fmla="*/ 17 h 118"/>
                <a:gd name="T2" fmla="*/ 136 w 203"/>
                <a:gd name="T3" fmla="*/ 17 h 118"/>
                <a:gd name="T4" fmla="*/ 151 w 203"/>
                <a:gd name="T5" fmla="*/ 5 h 118"/>
                <a:gd name="T6" fmla="*/ 173 w 203"/>
                <a:gd name="T7" fmla="*/ 5 h 118"/>
                <a:gd name="T8" fmla="*/ 173 w 203"/>
                <a:gd name="T9" fmla="*/ 22 h 118"/>
                <a:gd name="T10" fmla="*/ 188 w 203"/>
                <a:gd name="T11" fmla="*/ 22 h 118"/>
                <a:gd name="T12" fmla="*/ 181 w 203"/>
                <a:gd name="T13" fmla="*/ 34 h 118"/>
                <a:gd name="T14" fmla="*/ 173 w 203"/>
                <a:gd name="T15" fmla="*/ 45 h 118"/>
                <a:gd name="T16" fmla="*/ 166 w 203"/>
                <a:gd name="T17" fmla="*/ 56 h 118"/>
                <a:gd name="T18" fmla="*/ 166 w 203"/>
                <a:gd name="T19" fmla="*/ 67 h 118"/>
                <a:gd name="T20" fmla="*/ 188 w 203"/>
                <a:gd name="T21" fmla="*/ 84 h 118"/>
                <a:gd name="T22" fmla="*/ 188 w 203"/>
                <a:gd name="T23" fmla="*/ 90 h 118"/>
                <a:gd name="T24" fmla="*/ 196 w 203"/>
                <a:gd name="T25" fmla="*/ 96 h 118"/>
                <a:gd name="T26" fmla="*/ 196 w 203"/>
                <a:gd name="T27" fmla="*/ 101 h 118"/>
                <a:gd name="T28" fmla="*/ 203 w 203"/>
                <a:gd name="T29" fmla="*/ 112 h 118"/>
                <a:gd name="T30" fmla="*/ 203 w 203"/>
                <a:gd name="T31" fmla="*/ 118 h 118"/>
                <a:gd name="T32" fmla="*/ 181 w 203"/>
                <a:gd name="T33" fmla="*/ 118 h 118"/>
                <a:gd name="T34" fmla="*/ 158 w 203"/>
                <a:gd name="T35" fmla="*/ 101 h 118"/>
                <a:gd name="T36" fmla="*/ 143 w 203"/>
                <a:gd name="T37" fmla="*/ 96 h 118"/>
                <a:gd name="T38" fmla="*/ 136 w 203"/>
                <a:gd name="T39" fmla="*/ 96 h 118"/>
                <a:gd name="T40" fmla="*/ 128 w 203"/>
                <a:gd name="T41" fmla="*/ 101 h 118"/>
                <a:gd name="T42" fmla="*/ 121 w 203"/>
                <a:gd name="T43" fmla="*/ 118 h 118"/>
                <a:gd name="T44" fmla="*/ 98 w 203"/>
                <a:gd name="T45" fmla="*/ 118 h 118"/>
                <a:gd name="T46" fmla="*/ 98 w 203"/>
                <a:gd name="T47" fmla="*/ 112 h 118"/>
                <a:gd name="T48" fmla="*/ 91 w 203"/>
                <a:gd name="T49" fmla="*/ 112 h 118"/>
                <a:gd name="T50" fmla="*/ 83 w 203"/>
                <a:gd name="T51" fmla="*/ 107 h 118"/>
                <a:gd name="T52" fmla="*/ 83 w 203"/>
                <a:gd name="T53" fmla="*/ 96 h 118"/>
                <a:gd name="T54" fmla="*/ 75 w 203"/>
                <a:gd name="T55" fmla="*/ 90 h 118"/>
                <a:gd name="T56" fmla="*/ 68 w 203"/>
                <a:gd name="T57" fmla="*/ 79 h 118"/>
                <a:gd name="T58" fmla="*/ 53 w 203"/>
                <a:gd name="T59" fmla="*/ 73 h 118"/>
                <a:gd name="T60" fmla="*/ 8 w 203"/>
                <a:gd name="T61" fmla="*/ 73 h 118"/>
                <a:gd name="T62" fmla="*/ 0 w 203"/>
                <a:gd name="T63" fmla="*/ 67 h 118"/>
                <a:gd name="T64" fmla="*/ 0 w 203"/>
                <a:gd name="T65" fmla="*/ 56 h 118"/>
                <a:gd name="T66" fmla="*/ 15 w 203"/>
                <a:gd name="T67" fmla="*/ 45 h 118"/>
                <a:gd name="T68" fmla="*/ 30 w 203"/>
                <a:gd name="T69" fmla="*/ 45 h 118"/>
                <a:gd name="T70" fmla="*/ 38 w 203"/>
                <a:gd name="T71" fmla="*/ 39 h 118"/>
                <a:gd name="T72" fmla="*/ 53 w 203"/>
                <a:gd name="T73" fmla="*/ 39 h 118"/>
                <a:gd name="T74" fmla="*/ 68 w 203"/>
                <a:gd name="T75" fmla="*/ 28 h 118"/>
                <a:gd name="T76" fmla="*/ 83 w 203"/>
                <a:gd name="T77" fmla="*/ 28 h 118"/>
                <a:gd name="T78" fmla="*/ 75 w 203"/>
                <a:gd name="T79" fmla="*/ 22 h 118"/>
                <a:gd name="T80" fmla="*/ 68 w 203"/>
                <a:gd name="T81" fmla="*/ 11 h 118"/>
                <a:gd name="T82" fmla="*/ 68 w 203"/>
                <a:gd name="T83" fmla="*/ 0 h 118"/>
                <a:gd name="T84" fmla="*/ 91 w 203"/>
                <a:gd name="T85" fmla="*/ 0 h 118"/>
                <a:gd name="T86" fmla="*/ 113 w 203"/>
                <a:gd name="T87" fmla="*/ 17 h 118"/>
                <a:gd name="T88" fmla="*/ 121 w 203"/>
                <a:gd name="T89" fmla="*/ 17 h 1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3"/>
                <a:gd name="T136" fmla="*/ 0 h 118"/>
                <a:gd name="T137" fmla="*/ 203 w 203"/>
                <a:gd name="T138" fmla="*/ 118 h 1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>
                <a:gd name="T0" fmla="*/ 76 w 76"/>
                <a:gd name="T1" fmla="*/ 22 h 62"/>
                <a:gd name="T2" fmla="*/ 76 w 76"/>
                <a:gd name="T3" fmla="*/ 45 h 62"/>
                <a:gd name="T4" fmla="*/ 68 w 76"/>
                <a:gd name="T5" fmla="*/ 56 h 62"/>
                <a:gd name="T6" fmla="*/ 60 w 76"/>
                <a:gd name="T7" fmla="*/ 62 h 62"/>
                <a:gd name="T8" fmla="*/ 23 w 76"/>
                <a:gd name="T9" fmla="*/ 62 h 62"/>
                <a:gd name="T10" fmla="*/ 15 w 76"/>
                <a:gd name="T11" fmla="*/ 56 h 62"/>
                <a:gd name="T12" fmla="*/ 8 w 76"/>
                <a:gd name="T13" fmla="*/ 45 h 62"/>
                <a:gd name="T14" fmla="*/ 8 w 76"/>
                <a:gd name="T15" fmla="*/ 39 h 62"/>
                <a:gd name="T16" fmla="*/ 0 w 76"/>
                <a:gd name="T17" fmla="*/ 28 h 62"/>
                <a:gd name="T18" fmla="*/ 0 w 76"/>
                <a:gd name="T19" fmla="*/ 22 h 62"/>
                <a:gd name="T20" fmla="*/ 8 w 76"/>
                <a:gd name="T21" fmla="*/ 11 h 62"/>
                <a:gd name="T22" fmla="*/ 15 w 76"/>
                <a:gd name="T23" fmla="*/ 6 h 62"/>
                <a:gd name="T24" fmla="*/ 23 w 76"/>
                <a:gd name="T25" fmla="*/ 6 h 62"/>
                <a:gd name="T26" fmla="*/ 30 w 76"/>
                <a:gd name="T27" fmla="*/ 0 h 62"/>
                <a:gd name="T28" fmla="*/ 53 w 76"/>
                <a:gd name="T29" fmla="*/ 0 h 62"/>
                <a:gd name="T30" fmla="*/ 60 w 76"/>
                <a:gd name="T31" fmla="*/ 6 h 62"/>
                <a:gd name="T32" fmla="*/ 60 w 76"/>
                <a:gd name="T33" fmla="*/ 11 h 62"/>
                <a:gd name="T34" fmla="*/ 68 w 76"/>
                <a:gd name="T35" fmla="*/ 22 h 62"/>
                <a:gd name="T36" fmla="*/ 76 w 76"/>
                <a:gd name="T37" fmla="*/ 22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62"/>
                <a:gd name="T59" fmla="*/ 76 w 76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>
                <a:gd name="T0" fmla="*/ 369 w 369"/>
                <a:gd name="T1" fmla="*/ 23 h 429"/>
                <a:gd name="T2" fmla="*/ 354 w 369"/>
                <a:gd name="T3" fmla="*/ 40 h 429"/>
                <a:gd name="T4" fmla="*/ 339 w 369"/>
                <a:gd name="T5" fmla="*/ 62 h 429"/>
                <a:gd name="T6" fmla="*/ 324 w 369"/>
                <a:gd name="T7" fmla="*/ 79 h 429"/>
                <a:gd name="T8" fmla="*/ 301 w 369"/>
                <a:gd name="T9" fmla="*/ 96 h 429"/>
                <a:gd name="T10" fmla="*/ 286 w 369"/>
                <a:gd name="T11" fmla="*/ 118 h 429"/>
                <a:gd name="T12" fmla="*/ 271 w 369"/>
                <a:gd name="T13" fmla="*/ 135 h 429"/>
                <a:gd name="T14" fmla="*/ 256 w 369"/>
                <a:gd name="T15" fmla="*/ 158 h 429"/>
                <a:gd name="T16" fmla="*/ 241 w 369"/>
                <a:gd name="T17" fmla="*/ 175 h 429"/>
                <a:gd name="T18" fmla="*/ 226 w 369"/>
                <a:gd name="T19" fmla="*/ 192 h 429"/>
                <a:gd name="T20" fmla="*/ 211 w 369"/>
                <a:gd name="T21" fmla="*/ 214 h 429"/>
                <a:gd name="T22" fmla="*/ 196 w 369"/>
                <a:gd name="T23" fmla="*/ 231 h 429"/>
                <a:gd name="T24" fmla="*/ 181 w 369"/>
                <a:gd name="T25" fmla="*/ 254 h 429"/>
                <a:gd name="T26" fmla="*/ 166 w 369"/>
                <a:gd name="T27" fmla="*/ 271 h 429"/>
                <a:gd name="T28" fmla="*/ 151 w 369"/>
                <a:gd name="T29" fmla="*/ 293 h 429"/>
                <a:gd name="T30" fmla="*/ 136 w 369"/>
                <a:gd name="T31" fmla="*/ 310 h 429"/>
                <a:gd name="T32" fmla="*/ 121 w 369"/>
                <a:gd name="T33" fmla="*/ 333 h 429"/>
                <a:gd name="T34" fmla="*/ 113 w 369"/>
                <a:gd name="T35" fmla="*/ 344 h 429"/>
                <a:gd name="T36" fmla="*/ 98 w 369"/>
                <a:gd name="T37" fmla="*/ 350 h 429"/>
                <a:gd name="T38" fmla="*/ 91 w 369"/>
                <a:gd name="T39" fmla="*/ 361 h 429"/>
                <a:gd name="T40" fmla="*/ 83 w 369"/>
                <a:gd name="T41" fmla="*/ 372 h 429"/>
                <a:gd name="T42" fmla="*/ 76 w 369"/>
                <a:gd name="T43" fmla="*/ 384 h 429"/>
                <a:gd name="T44" fmla="*/ 68 w 369"/>
                <a:gd name="T45" fmla="*/ 395 h 429"/>
                <a:gd name="T46" fmla="*/ 61 w 369"/>
                <a:gd name="T47" fmla="*/ 406 h 429"/>
                <a:gd name="T48" fmla="*/ 53 w 369"/>
                <a:gd name="T49" fmla="*/ 417 h 429"/>
                <a:gd name="T50" fmla="*/ 45 w 369"/>
                <a:gd name="T51" fmla="*/ 423 h 429"/>
                <a:gd name="T52" fmla="*/ 38 w 369"/>
                <a:gd name="T53" fmla="*/ 423 h 429"/>
                <a:gd name="T54" fmla="*/ 30 w 369"/>
                <a:gd name="T55" fmla="*/ 429 h 429"/>
                <a:gd name="T56" fmla="*/ 15 w 369"/>
                <a:gd name="T57" fmla="*/ 429 h 429"/>
                <a:gd name="T58" fmla="*/ 8 w 369"/>
                <a:gd name="T59" fmla="*/ 423 h 429"/>
                <a:gd name="T60" fmla="*/ 0 w 369"/>
                <a:gd name="T61" fmla="*/ 412 h 429"/>
                <a:gd name="T62" fmla="*/ 0 w 369"/>
                <a:gd name="T63" fmla="*/ 395 h 429"/>
                <a:gd name="T64" fmla="*/ 15 w 369"/>
                <a:gd name="T65" fmla="*/ 378 h 429"/>
                <a:gd name="T66" fmla="*/ 23 w 369"/>
                <a:gd name="T67" fmla="*/ 367 h 429"/>
                <a:gd name="T68" fmla="*/ 38 w 369"/>
                <a:gd name="T69" fmla="*/ 350 h 429"/>
                <a:gd name="T70" fmla="*/ 45 w 369"/>
                <a:gd name="T71" fmla="*/ 338 h 429"/>
                <a:gd name="T72" fmla="*/ 61 w 369"/>
                <a:gd name="T73" fmla="*/ 322 h 429"/>
                <a:gd name="T74" fmla="*/ 76 w 369"/>
                <a:gd name="T75" fmla="*/ 310 h 429"/>
                <a:gd name="T76" fmla="*/ 91 w 369"/>
                <a:gd name="T77" fmla="*/ 293 h 429"/>
                <a:gd name="T78" fmla="*/ 98 w 369"/>
                <a:gd name="T79" fmla="*/ 276 h 429"/>
                <a:gd name="T80" fmla="*/ 113 w 369"/>
                <a:gd name="T81" fmla="*/ 265 h 429"/>
                <a:gd name="T82" fmla="*/ 121 w 369"/>
                <a:gd name="T83" fmla="*/ 248 h 429"/>
                <a:gd name="T84" fmla="*/ 136 w 369"/>
                <a:gd name="T85" fmla="*/ 231 h 429"/>
                <a:gd name="T86" fmla="*/ 143 w 369"/>
                <a:gd name="T87" fmla="*/ 220 h 429"/>
                <a:gd name="T88" fmla="*/ 158 w 369"/>
                <a:gd name="T89" fmla="*/ 203 h 429"/>
                <a:gd name="T90" fmla="*/ 166 w 369"/>
                <a:gd name="T91" fmla="*/ 192 h 429"/>
                <a:gd name="T92" fmla="*/ 181 w 369"/>
                <a:gd name="T93" fmla="*/ 175 h 429"/>
                <a:gd name="T94" fmla="*/ 196 w 369"/>
                <a:gd name="T95" fmla="*/ 158 h 429"/>
                <a:gd name="T96" fmla="*/ 203 w 369"/>
                <a:gd name="T97" fmla="*/ 147 h 429"/>
                <a:gd name="T98" fmla="*/ 218 w 369"/>
                <a:gd name="T99" fmla="*/ 130 h 429"/>
                <a:gd name="T100" fmla="*/ 233 w 369"/>
                <a:gd name="T101" fmla="*/ 113 h 429"/>
                <a:gd name="T102" fmla="*/ 249 w 369"/>
                <a:gd name="T103" fmla="*/ 96 h 429"/>
                <a:gd name="T104" fmla="*/ 264 w 369"/>
                <a:gd name="T105" fmla="*/ 79 h 429"/>
                <a:gd name="T106" fmla="*/ 279 w 369"/>
                <a:gd name="T107" fmla="*/ 68 h 429"/>
                <a:gd name="T108" fmla="*/ 294 w 369"/>
                <a:gd name="T109" fmla="*/ 45 h 429"/>
                <a:gd name="T110" fmla="*/ 309 w 369"/>
                <a:gd name="T111" fmla="*/ 34 h 429"/>
                <a:gd name="T112" fmla="*/ 324 w 369"/>
                <a:gd name="T113" fmla="*/ 11 h 429"/>
                <a:gd name="T114" fmla="*/ 339 w 369"/>
                <a:gd name="T115" fmla="*/ 0 h 429"/>
                <a:gd name="T116" fmla="*/ 369 w 369"/>
                <a:gd name="T117" fmla="*/ 0 h 429"/>
                <a:gd name="T118" fmla="*/ 369 w 369"/>
                <a:gd name="T119" fmla="*/ 23 h 4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69"/>
                <a:gd name="T181" fmla="*/ 0 h 429"/>
                <a:gd name="T182" fmla="*/ 369 w 369"/>
                <a:gd name="T183" fmla="*/ 429 h 4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22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>
                <a:gd name="T0" fmla="*/ 113 w 384"/>
                <a:gd name="T1" fmla="*/ 91 h 418"/>
                <a:gd name="T2" fmla="*/ 136 w 384"/>
                <a:gd name="T3" fmla="*/ 113 h 418"/>
                <a:gd name="T4" fmla="*/ 151 w 384"/>
                <a:gd name="T5" fmla="*/ 130 h 418"/>
                <a:gd name="T6" fmla="*/ 166 w 384"/>
                <a:gd name="T7" fmla="*/ 147 h 418"/>
                <a:gd name="T8" fmla="*/ 181 w 384"/>
                <a:gd name="T9" fmla="*/ 170 h 418"/>
                <a:gd name="T10" fmla="*/ 203 w 384"/>
                <a:gd name="T11" fmla="*/ 186 h 418"/>
                <a:gd name="T12" fmla="*/ 218 w 384"/>
                <a:gd name="T13" fmla="*/ 203 h 418"/>
                <a:gd name="T14" fmla="*/ 233 w 384"/>
                <a:gd name="T15" fmla="*/ 220 h 418"/>
                <a:gd name="T16" fmla="*/ 248 w 384"/>
                <a:gd name="T17" fmla="*/ 243 h 418"/>
                <a:gd name="T18" fmla="*/ 271 w 384"/>
                <a:gd name="T19" fmla="*/ 260 h 418"/>
                <a:gd name="T20" fmla="*/ 286 w 384"/>
                <a:gd name="T21" fmla="*/ 277 h 418"/>
                <a:gd name="T22" fmla="*/ 301 w 384"/>
                <a:gd name="T23" fmla="*/ 299 h 418"/>
                <a:gd name="T24" fmla="*/ 316 w 384"/>
                <a:gd name="T25" fmla="*/ 316 h 418"/>
                <a:gd name="T26" fmla="*/ 339 w 384"/>
                <a:gd name="T27" fmla="*/ 333 h 418"/>
                <a:gd name="T28" fmla="*/ 354 w 384"/>
                <a:gd name="T29" fmla="*/ 356 h 418"/>
                <a:gd name="T30" fmla="*/ 369 w 384"/>
                <a:gd name="T31" fmla="*/ 373 h 418"/>
                <a:gd name="T32" fmla="*/ 384 w 384"/>
                <a:gd name="T33" fmla="*/ 395 h 418"/>
                <a:gd name="T34" fmla="*/ 384 w 384"/>
                <a:gd name="T35" fmla="*/ 401 h 418"/>
                <a:gd name="T36" fmla="*/ 361 w 384"/>
                <a:gd name="T37" fmla="*/ 418 h 418"/>
                <a:gd name="T38" fmla="*/ 354 w 384"/>
                <a:gd name="T39" fmla="*/ 418 h 418"/>
                <a:gd name="T40" fmla="*/ 346 w 384"/>
                <a:gd name="T41" fmla="*/ 412 h 418"/>
                <a:gd name="T42" fmla="*/ 339 w 384"/>
                <a:gd name="T43" fmla="*/ 412 h 418"/>
                <a:gd name="T44" fmla="*/ 316 w 384"/>
                <a:gd name="T45" fmla="*/ 389 h 418"/>
                <a:gd name="T46" fmla="*/ 301 w 384"/>
                <a:gd name="T47" fmla="*/ 367 h 418"/>
                <a:gd name="T48" fmla="*/ 279 w 384"/>
                <a:gd name="T49" fmla="*/ 339 h 418"/>
                <a:gd name="T50" fmla="*/ 256 w 384"/>
                <a:gd name="T51" fmla="*/ 316 h 418"/>
                <a:gd name="T52" fmla="*/ 233 w 384"/>
                <a:gd name="T53" fmla="*/ 294 h 418"/>
                <a:gd name="T54" fmla="*/ 211 w 384"/>
                <a:gd name="T55" fmla="*/ 271 h 418"/>
                <a:gd name="T56" fmla="*/ 188 w 384"/>
                <a:gd name="T57" fmla="*/ 243 h 418"/>
                <a:gd name="T58" fmla="*/ 166 w 384"/>
                <a:gd name="T59" fmla="*/ 220 h 418"/>
                <a:gd name="T60" fmla="*/ 143 w 384"/>
                <a:gd name="T61" fmla="*/ 198 h 418"/>
                <a:gd name="T62" fmla="*/ 128 w 384"/>
                <a:gd name="T63" fmla="*/ 175 h 418"/>
                <a:gd name="T64" fmla="*/ 106 w 384"/>
                <a:gd name="T65" fmla="*/ 147 h 418"/>
                <a:gd name="T66" fmla="*/ 83 w 384"/>
                <a:gd name="T67" fmla="*/ 124 h 418"/>
                <a:gd name="T68" fmla="*/ 60 w 384"/>
                <a:gd name="T69" fmla="*/ 102 h 418"/>
                <a:gd name="T70" fmla="*/ 45 w 384"/>
                <a:gd name="T71" fmla="*/ 74 h 418"/>
                <a:gd name="T72" fmla="*/ 15 w 384"/>
                <a:gd name="T73" fmla="*/ 51 h 418"/>
                <a:gd name="T74" fmla="*/ 0 w 384"/>
                <a:gd name="T75" fmla="*/ 23 h 418"/>
                <a:gd name="T76" fmla="*/ 8 w 384"/>
                <a:gd name="T77" fmla="*/ 17 h 418"/>
                <a:gd name="T78" fmla="*/ 8 w 384"/>
                <a:gd name="T79" fmla="*/ 12 h 418"/>
                <a:gd name="T80" fmla="*/ 23 w 384"/>
                <a:gd name="T81" fmla="*/ 0 h 418"/>
                <a:gd name="T82" fmla="*/ 68 w 384"/>
                <a:gd name="T83" fmla="*/ 34 h 418"/>
                <a:gd name="T84" fmla="*/ 76 w 384"/>
                <a:gd name="T85" fmla="*/ 45 h 418"/>
                <a:gd name="T86" fmla="*/ 91 w 384"/>
                <a:gd name="T87" fmla="*/ 57 h 418"/>
                <a:gd name="T88" fmla="*/ 98 w 384"/>
                <a:gd name="T89" fmla="*/ 68 h 418"/>
                <a:gd name="T90" fmla="*/ 106 w 384"/>
                <a:gd name="T91" fmla="*/ 79 h 418"/>
                <a:gd name="T92" fmla="*/ 113 w 384"/>
                <a:gd name="T93" fmla="*/ 91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4"/>
                <a:gd name="T142" fmla="*/ 0 h 418"/>
                <a:gd name="T143" fmla="*/ 384 w 384"/>
                <a:gd name="T144" fmla="*/ 418 h 4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23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>
                <a:gd name="T0" fmla="*/ 383 w 383"/>
                <a:gd name="T1" fmla="*/ 28 h 169"/>
                <a:gd name="T2" fmla="*/ 376 w 383"/>
                <a:gd name="T3" fmla="*/ 39 h 169"/>
                <a:gd name="T4" fmla="*/ 383 w 383"/>
                <a:gd name="T5" fmla="*/ 50 h 169"/>
                <a:gd name="T6" fmla="*/ 383 w 383"/>
                <a:gd name="T7" fmla="*/ 78 h 169"/>
                <a:gd name="T8" fmla="*/ 376 w 383"/>
                <a:gd name="T9" fmla="*/ 90 h 169"/>
                <a:gd name="T10" fmla="*/ 361 w 383"/>
                <a:gd name="T11" fmla="*/ 101 h 169"/>
                <a:gd name="T12" fmla="*/ 346 w 383"/>
                <a:gd name="T13" fmla="*/ 101 h 169"/>
                <a:gd name="T14" fmla="*/ 338 w 383"/>
                <a:gd name="T15" fmla="*/ 95 h 169"/>
                <a:gd name="T16" fmla="*/ 323 w 383"/>
                <a:gd name="T17" fmla="*/ 90 h 169"/>
                <a:gd name="T18" fmla="*/ 316 w 383"/>
                <a:gd name="T19" fmla="*/ 90 h 169"/>
                <a:gd name="T20" fmla="*/ 308 w 383"/>
                <a:gd name="T21" fmla="*/ 84 h 169"/>
                <a:gd name="T22" fmla="*/ 293 w 383"/>
                <a:gd name="T23" fmla="*/ 78 h 169"/>
                <a:gd name="T24" fmla="*/ 286 w 383"/>
                <a:gd name="T25" fmla="*/ 78 h 169"/>
                <a:gd name="T26" fmla="*/ 278 w 383"/>
                <a:gd name="T27" fmla="*/ 73 h 169"/>
                <a:gd name="T28" fmla="*/ 263 w 383"/>
                <a:gd name="T29" fmla="*/ 67 h 169"/>
                <a:gd name="T30" fmla="*/ 173 w 383"/>
                <a:gd name="T31" fmla="*/ 67 h 169"/>
                <a:gd name="T32" fmla="*/ 158 w 383"/>
                <a:gd name="T33" fmla="*/ 73 h 169"/>
                <a:gd name="T34" fmla="*/ 143 w 383"/>
                <a:gd name="T35" fmla="*/ 73 h 169"/>
                <a:gd name="T36" fmla="*/ 128 w 383"/>
                <a:gd name="T37" fmla="*/ 78 h 169"/>
                <a:gd name="T38" fmla="*/ 113 w 383"/>
                <a:gd name="T39" fmla="*/ 84 h 169"/>
                <a:gd name="T40" fmla="*/ 105 w 383"/>
                <a:gd name="T41" fmla="*/ 90 h 169"/>
                <a:gd name="T42" fmla="*/ 90 w 383"/>
                <a:gd name="T43" fmla="*/ 90 h 169"/>
                <a:gd name="T44" fmla="*/ 68 w 383"/>
                <a:gd name="T45" fmla="*/ 107 h 169"/>
                <a:gd name="T46" fmla="*/ 60 w 383"/>
                <a:gd name="T47" fmla="*/ 118 h 169"/>
                <a:gd name="T48" fmla="*/ 45 w 383"/>
                <a:gd name="T49" fmla="*/ 118 h 169"/>
                <a:gd name="T50" fmla="*/ 45 w 383"/>
                <a:gd name="T51" fmla="*/ 129 h 169"/>
                <a:gd name="T52" fmla="*/ 30 w 383"/>
                <a:gd name="T53" fmla="*/ 141 h 169"/>
                <a:gd name="T54" fmla="*/ 30 w 383"/>
                <a:gd name="T55" fmla="*/ 146 h 169"/>
                <a:gd name="T56" fmla="*/ 22 w 383"/>
                <a:gd name="T57" fmla="*/ 157 h 169"/>
                <a:gd name="T58" fmla="*/ 22 w 383"/>
                <a:gd name="T59" fmla="*/ 163 h 169"/>
                <a:gd name="T60" fmla="*/ 15 w 383"/>
                <a:gd name="T61" fmla="*/ 169 h 169"/>
                <a:gd name="T62" fmla="*/ 0 w 383"/>
                <a:gd name="T63" fmla="*/ 157 h 169"/>
                <a:gd name="T64" fmla="*/ 0 w 383"/>
                <a:gd name="T65" fmla="*/ 141 h 169"/>
                <a:gd name="T66" fmla="*/ 15 w 383"/>
                <a:gd name="T67" fmla="*/ 118 h 169"/>
                <a:gd name="T68" fmla="*/ 15 w 383"/>
                <a:gd name="T69" fmla="*/ 95 h 169"/>
                <a:gd name="T70" fmla="*/ 30 w 383"/>
                <a:gd name="T71" fmla="*/ 78 h 169"/>
                <a:gd name="T72" fmla="*/ 45 w 383"/>
                <a:gd name="T73" fmla="*/ 62 h 169"/>
                <a:gd name="T74" fmla="*/ 68 w 383"/>
                <a:gd name="T75" fmla="*/ 50 h 169"/>
                <a:gd name="T76" fmla="*/ 90 w 383"/>
                <a:gd name="T77" fmla="*/ 33 h 169"/>
                <a:gd name="T78" fmla="*/ 113 w 383"/>
                <a:gd name="T79" fmla="*/ 28 h 169"/>
                <a:gd name="T80" fmla="*/ 135 w 383"/>
                <a:gd name="T81" fmla="*/ 16 h 169"/>
                <a:gd name="T82" fmla="*/ 158 w 383"/>
                <a:gd name="T83" fmla="*/ 5 h 169"/>
                <a:gd name="T84" fmla="*/ 188 w 383"/>
                <a:gd name="T85" fmla="*/ 0 h 169"/>
                <a:gd name="T86" fmla="*/ 263 w 383"/>
                <a:gd name="T87" fmla="*/ 0 h 169"/>
                <a:gd name="T88" fmla="*/ 278 w 383"/>
                <a:gd name="T89" fmla="*/ 5 h 169"/>
                <a:gd name="T90" fmla="*/ 301 w 383"/>
                <a:gd name="T91" fmla="*/ 5 h 169"/>
                <a:gd name="T92" fmla="*/ 316 w 383"/>
                <a:gd name="T93" fmla="*/ 11 h 169"/>
                <a:gd name="T94" fmla="*/ 323 w 383"/>
                <a:gd name="T95" fmla="*/ 11 h 169"/>
                <a:gd name="T96" fmla="*/ 338 w 383"/>
                <a:gd name="T97" fmla="*/ 16 h 169"/>
                <a:gd name="T98" fmla="*/ 346 w 383"/>
                <a:gd name="T99" fmla="*/ 16 h 169"/>
                <a:gd name="T100" fmla="*/ 361 w 383"/>
                <a:gd name="T101" fmla="*/ 22 h 169"/>
                <a:gd name="T102" fmla="*/ 368 w 383"/>
                <a:gd name="T103" fmla="*/ 28 h 169"/>
                <a:gd name="T104" fmla="*/ 383 w 383"/>
                <a:gd name="T105" fmla="*/ 28 h 1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169"/>
                <a:gd name="T161" fmla="*/ 383 w 383"/>
                <a:gd name="T162" fmla="*/ 169 h 1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24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>
                <a:gd name="T0" fmla="*/ 346 w 346"/>
                <a:gd name="T1" fmla="*/ 12 h 288"/>
                <a:gd name="T2" fmla="*/ 339 w 346"/>
                <a:gd name="T3" fmla="*/ 23 h 288"/>
                <a:gd name="T4" fmla="*/ 331 w 346"/>
                <a:gd name="T5" fmla="*/ 34 h 288"/>
                <a:gd name="T6" fmla="*/ 316 w 346"/>
                <a:gd name="T7" fmla="*/ 45 h 288"/>
                <a:gd name="T8" fmla="*/ 309 w 346"/>
                <a:gd name="T9" fmla="*/ 57 h 288"/>
                <a:gd name="T10" fmla="*/ 301 w 346"/>
                <a:gd name="T11" fmla="*/ 68 h 288"/>
                <a:gd name="T12" fmla="*/ 294 w 346"/>
                <a:gd name="T13" fmla="*/ 79 h 288"/>
                <a:gd name="T14" fmla="*/ 279 w 346"/>
                <a:gd name="T15" fmla="*/ 85 h 288"/>
                <a:gd name="T16" fmla="*/ 271 w 346"/>
                <a:gd name="T17" fmla="*/ 96 h 288"/>
                <a:gd name="T18" fmla="*/ 196 w 346"/>
                <a:gd name="T19" fmla="*/ 153 h 288"/>
                <a:gd name="T20" fmla="*/ 188 w 346"/>
                <a:gd name="T21" fmla="*/ 164 h 288"/>
                <a:gd name="T22" fmla="*/ 158 w 346"/>
                <a:gd name="T23" fmla="*/ 186 h 288"/>
                <a:gd name="T24" fmla="*/ 151 w 346"/>
                <a:gd name="T25" fmla="*/ 198 h 288"/>
                <a:gd name="T26" fmla="*/ 121 w 346"/>
                <a:gd name="T27" fmla="*/ 220 h 288"/>
                <a:gd name="T28" fmla="*/ 113 w 346"/>
                <a:gd name="T29" fmla="*/ 232 h 288"/>
                <a:gd name="T30" fmla="*/ 83 w 346"/>
                <a:gd name="T31" fmla="*/ 254 h 288"/>
                <a:gd name="T32" fmla="*/ 76 w 346"/>
                <a:gd name="T33" fmla="*/ 265 h 288"/>
                <a:gd name="T34" fmla="*/ 61 w 346"/>
                <a:gd name="T35" fmla="*/ 277 h 288"/>
                <a:gd name="T36" fmla="*/ 61 w 346"/>
                <a:gd name="T37" fmla="*/ 282 h 288"/>
                <a:gd name="T38" fmla="*/ 53 w 346"/>
                <a:gd name="T39" fmla="*/ 288 h 288"/>
                <a:gd name="T40" fmla="*/ 15 w 346"/>
                <a:gd name="T41" fmla="*/ 288 h 288"/>
                <a:gd name="T42" fmla="*/ 8 w 346"/>
                <a:gd name="T43" fmla="*/ 282 h 288"/>
                <a:gd name="T44" fmla="*/ 0 w 346"/>
                <a:gd name="T45" fmla="*/ 271 h 288"/>
                <a:gd name="T46" fmla="*/ 15 w 346"/>
                <a:gd name="T47" fmla="*/ 249 h 288"/>
                <a:gd name="T48" fmla="*/ 38 w 346"/>
                <a:gd name="T49" fmla="*/ 232 h 288"/>
                <a:gd name="T50" fmla="*/ 53 w 346"/>
                <a:gd name="T51" fmla="*/ 215 h 288"/>
                <a:gd name="T52" fmla="*/ 68 w 346"/>
                <a:gd name="T53" fmla="*/ 198 h 288"/>
                <a:gd name="T54" fmla="*/ 91 w 346"/>
                <a:gd name="T55" fmla="*/ 181 h 288"/>
                <a:gd name="T56" fmla="*/ 113 w 346"/>
                <a:gd name="T57" fmla="*/ 170 h 288"/>
                <a:gd name="T58" fmla="*/ 128 w 346"/>
                <a:gd name="T59" fmla="*/ 153 h 288"/>
                <a:gd name="T60" fmla="*/ 173 w 346"/>
                <a:gd name="T61" fmla="*/ 119 h 288"/>
                <a:gd name="T62" fmla="*/ 196 w 346"/>
                <a:gd name="T63" fmla="*/ 108 h 288"/>
                <a:gd name="T64" fmla="*/ 211 w 346"/>
                <a:gd name="T65" fmla="*/ 91 h 288"/>
                <a:gd name="T66" fmla="*/ 234 w 346"/>
                <a:gd name="T67" fmla="*/ 74 h 288"/>
                <a:gd name="T68" fmla="*/ 249 w 346"/>
                <a:gd name="T69" fmla="*/ 57 h 288"/>
                <a:gd name="T70" fmla="*/ 271 w 346"/>
                <a:gd name="T71" fmla="*/ 40 h 288"/>
                <a:gd name="T72" fmla="*/ 286 w 346"/>
                <a:gd name="T73" fmla="*/ 23 h 288"/>
                <a:gd name="T74" fmla="*/ 301 w 346"/>
                <a:gd name="T75" fmla="*/ 0 h 288"/>
                <a:gd name="T76" fmla="*/ 309 w 346"/>
                <a:gd name="T77" fmla="*/ 0 h 288"/>
                <a:gd name="T78" fmla="*/ 316 w 346"/>
                <a:gd name="T79" fmla="*/ 6 h 288"/>
                <a:gd name="T80" fmla="*/ 331 w 346"/>
                <a:gd name="T81" fmla="*/ 6 h 288"/>
                <a:gd name="T82" fmla="*/ 339 w 346"/>
                <a:gd name="T83" fmla="*/ 12 h 288"/>
                <a:gd name="T84" fmla="*/ 346 w 346"/>
                <a:gd name="T85" fmla="*/ 12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288"/>
                <a:gd name="T131" fmla="*/ 346 w 346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>
                <a:gd name="T0" fmla="*/ 609 w 609"/>
                <a:gd name="T1" fmla="*/ 45 h 406"/>
                <a:gd name="T2" fmla="*/ 586 w 609"/>
                <a:gd name="T3" fmla="*/ 40 h 406"/>
                <a:gd name="T4" fmla="*/ 541 w 609"/>
                <a:gd name="T5" fmla="*/ 40 h 406"/>
                <a:gd name="T6" fmla="*/ 519 w 609"/>
                <a:gd name="T7" fmla="*/ 34 h 406"/>
                <a:gd name="T8" fmla="*/ 474 w 609"/>
                <a:gd name="T9" fmla="*/ 34 h 406"/>
                <a:gd name="T10" fmla="*/ 451 w 609"/>
                <a:gd name="T11" fmla="*/ 40 h 406"/>
                <a:gd name="T12" fmla="*/ 406 w 609"/>
                <a:gd name="T13" fmla="*/ 40 h 406"/>
                <a:gd name="T14" fmla="*/ 383 w 609"/>
                <a:gd name="T15" fmla="*/ 45 h 406"/>
                <a:gd name="T16" fmla="*/ 361 w 609"/>
                <a:gd name="T17" fmla="*/ 51 h 406"/>
                <a:gd name="T18" fmla="*/ 346 w 609"/>
                <a:gd name="T19" fmla="*/ 57 h 406"/>
                <a:gd name="T20" fmla="*/ 323 w 609"/>
                <a:gd name="T21" fmla="*/ 62 h 406"/>
                <a:gd name="T22" fmla="*/ 301 w 609"/>
                <a:gd name="T23" fmla="*/ 74 h 406"/>
                <a:gd name="T24" fmla="*/ 286 w 609"/>
                <a:gd name="T25" fmla="*/ 85 h 406"/>
                <a:gd name="T26" fmla="*/ 263 w 609"/>
                <a:gd name="T27" fmla="*/ 91 h 406"/>
                <a:gd name="T28" fmla="*/ 233 w 609"/>
                <a:gd name="T29" fmla="*/ 124 h 406"/>
                <a:gd name="T30" fmla="*/ 210 w 609"/>
                <a:gd name="T31" fmla="*/ 158 h 406"/>
                <a:gd name="T32" fmla="*/ 188 w 609"/>
                <a:gd name="T33" fmla="*/ 192 h 406"/>
                <a:gd name="T34" fmla="*/ 173 w 609"/>
                <a:gd name="T35" fmla="*/ 226 h 406"/>
                <a:gd name="T36" fmla="*/ 158 w 609"/>
                <a:gd name="T37" fmla="*/ 265 h 406"/>
                <a:gd name="T38" fmla="*/ 143 w 609"/>
                <a:gd name="T39" fmla="*/ 305 h 406"/>
                <a:gd name="T40" fmla="*/ 128 w 609"/>
                <a:gd name="T41" fmla="*/ 339 h 406"/>
                <a:gd name="T42" fmla="*/ 105 w 609"/>
                <a:gd name="T43" fmla="*/ 373 h 406"/>
                <a:gd name="T44" fmla="*/ 105 w 609"/>
                <a:gd name="T45" fmla="*/ 378 h 406"/>
                <a:gd name="T46" fmla="*/ 82 w 609"/>
                <a:gd name="T47" fmla="*/ 395 h 406"/>
                <a:gd name="T48" fmla="*/ 67 w 609"/>
                <a:gd name="T49" fmla="*/ 401 h 406"/>
                <a:gd name="T50" fmla="*/ 60 w 609"/>
                <a:gd name="T51" fmla="*/ 401 h 406"/>
                <a:gd name="T52" fmla="*/ 52 w 609"/>
                <a:gd name="T53" fmla="*/ 406 h 406"/>
                <a:gd name="T54" fmla="*/ 30 w 609"/>
                <a:gd name="T55" fmla="*/ 406 h 406"/>
                <a:gd name="T56" fmla="*/ 22 w 609"/>
                <a:gd name="T57" fmla="*/ 401 h 406"/>
                <a:gd name="T58" fmla="*/ 15 w 609"/>
                <a:gd name="T59" fmla="*/ 401 h 406"/>
                <a:gd name="T60" fmla="*/ 7 w 609"/>
                <a:gd name="T61" fmla="*/ 395 h 406"/>
                <a:gd name="T62" fmla="*/ 0 w 609"/>
                <a:gd name="T63" fmla="*/ 395 h 406"/>
                <a:gd name="T64" fmla="*/ 0 w 609"/>
                <a:gd name="T65" fmla="*/ 327 h 406"/>
                <a:gd name="T66" fmla="*/ 15 w 609"/>
                <a:gd name="T67" fmla="*/ 299 h 406"/>
                <a:gd name="T68" fmla="*/ 30 w 609"/>
                <a:gd name="T69" fmla="*/ 271 h 406"/>
                <a:gd name="T70" fmla="*/ 45 w 609"/>
                <a:gd name="T71" fmla="*/ 243 h 406"/>
                <a:gd name="T72" fmla="*/ 67 w 609"/>
                <a:gd name="T73" fmla="*/ 209 h 406"/>
                <a:gd name="T74" fmla="*/ 82 w 609"/>
                <a:gd name="T75" fmla="*/ 186 h 406"/>
                <a:gd name="T76" fmla="*/ 98 w 609"/>
                <a:gd name="T77" fmla="*/ 158 h 406"/>
                <a:gd name="T78" fmla="*/ 210 w 609"/>
                <a:gd name="T79" fmla="*/ 74 h 406"/>
                <a:gd name="T80" fmla="*/ 240 w 609"/>
                <a:gd name="T81" fmla="*/ 57 h 406"/>
                <a:gd name="T82" fmla="*/ 263 w 609"/>
                <a:gd name="T83" fmla="*/ 45 h 406"/>
                <a:gd name="T84" fmla="*/ 286 w 609"/>
                <a:gd name="T85" fmla="*/ 34 h 406"/>
                <a:gd name="T86" fmla="*/ 316 w 609"/>
                <a:gd name="T87" fmla="*/ 23 h 406"/>
                <a:gd name="T88" fmla="*/ 346 w 609"/>
                <a:gd name="T89" fmla="*/ 17 h 406"/>
                <a:gd name="T90" fmla="*/ 368 w 609"/>
                <a:gd name="T91" fmla="*/ 12 h 406"/>
                <a:gd name="T92" fmla="*/ 398 w 609"/>
                <a:gd name="T93" fmla="*/ 6 h 406"/>
                <a:gd name="T94" fmla="*/ 428 w 609"/>
                <a:gd name="T95" fmla="*/ 0 h 406"/>
                <a:gd name="T96" fmla="*/ 496 w 609"/>
                <a:gd name="T97" fmla="*/ 0 h 406"/>
                <a:gd name="T98" fmla="*/ 526 w 609"/>
                <a:gd name="T99" fmla="*/ 6 h 406"/>
                <a:gd name="T100" fmla="*/ 534 w 609"/>
                <a:gd name="T101" fmla="*/ 12 h 406"/>
                <a:gd name="T102" fmla="*/ 549 w 609"/>
                <a:gd name="T103" fmla="*/ 17 h 406"/>
                <a:gd name="T104" fmla="*/ 556 w 609"/>
                <a:gd name="T105" fmla="*/ 23 h 406"/>
                <a:gd name="T106" fmla="*/ 571 w 609"/>
                <a:gd name="T107" fmla="*/ 23 h 406"/>
                <a:gd name="T108" fmla="*/ 579 w 609"/>
                <a:gd name="T109" fmla="*/ 29 h 406"/>
                <a:gd name="T110" fmla="*/ 594 w 609"/>
                <a:gd name="T111" fmla="*/ 29 h 406"/>
                <a:gd name="T112" fmla="*/ 601 w 609"/>
                <a:gd name="T113" fmla="*/ 34 h 406"/>
                <a:gd name="T114" fmla="*/ 609 w 609"/>
                <a:gd name="T115" fmla="*/ 45 h 4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09"/>
                <a:gd name="T175" fmla="*/ 0 h 406"/>
                <a:gd name="T176" fmla="*/ 609 w 609"/>
                <a:gd name="T177" fmla="*/ 406 h 4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6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34 h 57"/>
                <a:gd name="T4" fmla="*/ 68 w 83"/>
                <a:gd name="T5" fmla="*/ 46 h 57"/>
                <a:gd name="T6" fmla="*/ 60 w 83"/>
                <a:gd name="T7" fmla="*/ 57 h 57"/>
                <a:gd name="T8" fmla="*/ 38 w 83"/>
                <a:gd name="T9" fmla="*/ 57 h 57"/>
                <a:gd name="T10" fmla="*/ 30 w 83"/>
                <a:gd name="T11" fmla="*/ 51 h 57"/>
                <a:gd name="T12" fmla="*/ 15 w 83"/>
                <a:gd name="T13" fmla="*/ 46 h 57"/>
                <a:gd name="T14" fmla="*/ 7 w 83"/>
                <a:gd name="T15" fmla="*/ 40 h 57"/>
                <a:gd name="T16" fmla="*/ 0 w 83"/>
                <a:gd name="T17" fmla="*/ 40 h 57"/>
                <a:gd name="T18" fmla="*/ 0 w 83"/>
                <a:gd name="T19" fmla="*/ 23 h 57"/>
                <a:gd name="T20" fmla="*/ 7 w 83"/>
                <a:gd name="T21" fmla="*/ 12 h 57"/>
                <a:gd name="T22" fmla="*/ 15 w 83"/>
                <a:gd name="T23" fmla="*/ 6 h 57"/>
                <a:gd name="T24" fmla="*/ 23 w 83"/>
                <a:gd name="T25" fmla="*/ 6 h 57"/>
                <a:gd name="T26" fmla="*/ 30 w 83"/>
                <a:gd name="T27" fmla="*/ 0 h 57"/>
                <a:gd name="T28" fmla="*/ 60 w 83"/>
                <a:gd name="T29" fmla="*/ 0 h 57"/>
                <a:gd name="T30" fmla="*/ 68 w 83"/>
                <a:gd name="T31" fmla="*/ 6 h 57"/>
                <a:gd name="T32" fmla="*/ 83 w 83"/>
                <a:gd name="T33" fmla="*/ 12 h 57"/>
                <a:gd name="T34" fmla="*/ 83 w 83"/>
                <a:gd name="T35" fmla="*/ 17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57"/>
                <a:gd name="T56" fmla="*/ 83 w 83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7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>
                <a:gd name="T0" fmla="*/ 150 w 165"/>
                <a:gd name="T1" fmla="*/ 29 h 119"/>
                <a:gd name="T2" fmla="*/ 158 w 165"/>
                <a:gd name="T3" fmla="*/ 34 h 119"/>
                <a:gd name="T4" fmla="*/ 158 w 165"/>
                <a:gd name="T5" fmla="*/ 46 h 119"/>
                <a:gd name="T6" fmla="*/ 143 w 165"/>
                <a:gd name="T7" fmla="*/ 57 h 119"/>
                <a:gd name="T8" fmla="*/ 150 w 165"/>
                <a:gd name="T9" fmla="*/ 68 h 119"/>
                <a:gd name="T10" fmla="*/ 165 w 165"/>
                <a:gd name="T11" fmla="*/ 74 h 119"/>
                <a:gd name="T12" fmla="*/ 165 w 165"/>
                <a:gd name="T13" fmla="*/ 91 h 119"/>
                <a:gd name="T14" fmla="*/ 135 w 165"/>
                <a:gd name="T15" fmla="*/ 91 h 119"/>
                <a:gd name="T16" fmla="*/ 120 w 165"/>
                <a:gd name="T17" fmla="*/ 96 h 119"/>
                <a:gd name="T18" fmla="*/ 113 w 165"/>
                <a:gd name="T19" fmla="*/ 96 h 119"/>
                <a:gd name="T20" fmla="*/ 98 w 165"/>
                <a:gd name="T21" fmla="*/ 102 h 119"/>
                <a:gd name="T22" fmla="*/ 83 w 165"/>
                <a:gd name="T23" fmla="*/ 108 h 119"/>
                <a:gd name="T24" fmla="*/ 68 w 165"/>
                <a:gd name="T25" fmla="*/ 113 h 119"/>
                <a:gd name="T26" fmla="*/ 60 w 165"/>
                <a:gd name="T27" fmla="*/ 119 h 119"/>
                <a:gd name="T28" fmla="*/ 52 w 165"/>
                <a:gd name="T29" fmla="*/ 113 h 119"/>
                <a:gd name="T30" fmla="*/ 52 w 165"/>
                <a:gd name="T31" fmla="*/ 91 h 119"/>
                <a:gd name="T32" fmla="*/ 45 w 165"/>
                <a:gd name="T33" fmla="*/ 85 h 119"/>
                <a:gd name="T34" fmla="*/ 45 w 165"/>
                <a:gd name="T35" fmla="*/ 79 h 119"/>
                <a:gd name="T36" fmla="*/ 15 w 165"/>
                <a:gd name="T37" fmla="*/ 79 h 119"/>
                <a:gd name="T38" fmla="*/ 15 w 165"/>
                <a:gd name="T39" fmla="*/ 74 h 119"/>
                <a:gd name="T40" fmla="*/ 7 w 165"/>
                <a:gd name="T41" fmla="*/ 68 h 119"/>
                <a:gd name="T42" fmla="*/ 0 w 165"/>
                <a:gd name="T43" fmla="*/ 68 h 119"/>
                <a:gd name="T44" fmla="*/ 22 w 165"/>
                <a:gd name="T45" fmla="*/ 51 h 119"/>
                <a:gd name="T46" fmla="*/ 52 w 165"/>
                <a:gd name="T47" fmla="*/ 51 h 119"/>
                <a:gd name="T48" fmla="*/ 60 w 165"/>
                <a:gd name="T49" fmla="*/ 46 h 119"/>
                <a:gd name="T50" fmla="*/ 60 w 165"/>
                <a:gd name="T51" fmla="*/ 40 h 119"/>
                <a:gd name="T52" fmla="*/ 68 w 165"/>
                <a:gd name="T53" fmla="*/ 34 h 119"/>
                <a:gd name="T54" fmla="*/ 68 w 165"/>
                <a:gd name="T55" fmla="*/ 0 h 119"/>
                <a:gd name="T56" fmla="*/ 75 w 165"/>
                <a:gd name="T57" fmla="*/ 0 h 119"/>
                <a:gd name="T58" fmla="*/ 98 w 165"/>
                <a:gd name="T59" fmla="*/ 6 h 119"/>
                <a:gd name="T60" fmla="*/ 98 w 165"/>
                <a:gd name="T61" fmla="*/ 12 h 119"/>
                <a:gd name="T62" fmla="*/ 113 w 165"/>
                <a:gd name="T63" fmla="*/ 23 h 119"/>
                <a:gd name="T64" fmla="*/ 120 w 165"/>
                <a:gd name="T65" fmla="*/ 23 h 119"/>
                <a:gd name="T66" fmla="*/ 128 w 165"/>
                <a:gd name="T67" fmla="*/ 29 h 119"/>
                <a:gd name="T68" fmla="*/ 150 w 165"/>
                <a:gd name="T69" fmla="*/ 29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5"/>
                <a:gd name="T106" fmla="*/ 0 h 119"/>
                <a:gd name="T107" fmla="*/ 165 w 165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>
                <a:gd name="T0" fmla="*/ 83 w 91"/>
                <a:gd name="T1" fmla="*/ 22 h 56"/>
                <a:gd name="T2" fmla="*/ 91 w 91"/>
                <a:gd name="T3" fmla="*/ 33 h 56"/>
                <a:gd name="T4" fmla="*/ 83 w 91"/>
                <a:gd name="T5" fmla="*/ 45 h 56"/>
                <a:gd name="T6" fmla="*/ 76 w 91"/>
                <a:gd name="T7" fmla="*/ 56 h 56"/>
                <a:gd name="T8" fmla="*/ 8 w 91"/>
                <a:gd name="T9" fmla="*/ 56 h 56"/>
                <a:gd name="T10" fmla="*/ 0 w 91"/>
                <a:gd name="T11" fmla="*/ 50 h 56"/>
                <a:gd name="T12" fmla="*/ 0 w 91"/>
                <a:gd name="T13" fmla="*/ 17 h 56"/>
                <a:gd name="T14" fmla="*/ 8 w 91"/>
                <a:gd name="T15" fmla="*/ 11 h 56"/>
                <a:gd name="T16" fmla="*/ 23 w 91"/>
                <a:gd name="T17" fmla="*/ 5 h 56"/>
                <a:gd name="T18" fmla="*/ 31 w 91"/>
                <a:gd name="T19" fmla="*/ 5 h 56"/>
                <a:gd name="T20" fmla="*/ 46 w 91"/>
                <a:gd name="T21" fmla="*/ 0 h 56"/>
                <a:gd name="T22" fmla="*/ 61 w 91"/>
                <a:gd name="T23" fmla="*/ 5 h 56"/>
                <a:gd name="T24" fmla="*/ 68 w 91"/>
                <a:gd name="T25" fmla="*/ 5 h 56"/>
                <a:gd name="T26" fmla="*/ 83 w 91"/>
                <a:gd name="T27" fmla="*/ 11 h 56"/>
                <a:gd name="T28" fmla="*/ 83 w 91"/>
                <a:gd name="T29" fmla="*/ 22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1"/>
                <a:gd name="T46" fmla="*/ 0 h 56"/>
                <a:gd name="T47" fmla="*/ 91 w 9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29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>
                <a:gd name="T0" fmla="*/ 414 w 414"/>
                <a:gd name="T1" fmla="*/ 17 h 356"/>
                <a:gd name="T2" fmla="*/ 414 w 414"/>
                <a:gd name="T3" fmla="*/ 28 h 356"/>
                <a:gd name="T4" fmla="*/ 406 w 414"/>
                <a:gd name="T5" fmla="*/ 34 h 356"/>
                <a:gd name="T6" fmla="*/ 331 w 414"/>
                <a:gd name="T7" fmla="*/ 34 h 356"/>
                <a:gd name="T8" fmla="*/ 324 w 414"/>
                <a:gd name="T9" fmla="*/ 40 h 356"/>
                <a:gd name="T10" fmla="*/ 309 w 414"/>
                <a:gd name="T11" fmla="*/ 40 h 356"/>
                <a:gd name="T12" fmla="*/ 294 w 414"/>
                <a:gd name="T13" fmla="*/ 45 h 356"/>
                <a:gd name="T14" fmla="*/ 279 w 414"/>
                <a:gd name="T15" fmla="*/ 45 h 356"/>
                <a:gd name="T16" fmla="*/ 264 w 414"/>
                <a:gd name="T17" fmla="*/ 51 h 356"/>
                <a:gd name="T18" fmla="*/ 249 w 414"/>
                <a:gd name="T19" fmla="*/ 51 h 356"/>
                <a:gd name="T20" fmla="*/ 203 w 414"/>
                <a:gd name="T21" fmla="*/ 85 h 356"/>
                <a:gd name="T22" fmla="*/ 188 w 414"/>
                <a:gd name="T23" fmla="*/ 102 h 356"/>
                <a:gd name="T24" fmla="*/ 173 w 414"/>
                <a:gd name="T25" fmla="*/ 113 h 356"/>
                <a:gd name="T26" fmla="*/ 166 w 414"/>
                <a:gd name="T27" fmla="*/ 130 h 356"/>
                <a:gd name="T28" fmla="*/ 151 w 414"/>
                <a:gd name="T29" fmla="*/ 147 h 356"/>
                <a:gd name="T30" fmla="*/ 143 w 414"/>
                <a:gd name="T31" fmla="*/ 164 h 356"/>
                <a:gd name="T32" fmla="*/ 136 w 414"/>
                <a:gd name="T33" fmla="*/ 181 h 356"/>
                <a:gd name="T34" fmla="*/ 128 w 414"/>
                <a:gd name="T35" fmla="*/ 203 h 356"/>
                <a:gd name="T36" fmla="*/ 128 w 414"/>
                <a:gd name="T37" fmla="*/ 305 h 356"/>
                <a:gd name="T38" fmla="*/ 121 w 414"/>
                <a:gd name="T39" fmla="*/ 327 h 356"/>
                <a:gd name="T40" fmla="*/ 98 w 414"/>
                <a:gd name="T41" fmla="*/ 344 h 356"/>
                <a:gd name="T42" fmla="*/ 68 w 414"/>
                <a:gd name="T43" fmla="*/ 356 h 356"/>
                <a:gd name="T44" fmla="*/ 53 w 414"/>
                <a:gd name="T45" fmla="*/ 356 h 356"/>
                <a:gd name="T46" fmla="*/ 38 w 414"/>
                <a:gd name="T47" fmla="*/ 350 h 356"/>
                <a:gd name="T48" fmla="*/ 30 w 414"/>
                <a:gd name="T49" fmla="*/ 344 h 356"/>
                <a:gd name="T50" fmla="*/ 23 w 414"/>
                <a:gd name="T51" fmla="*/ 333 h 356"/>
                <a:gd name="T52" fmla="*/ 8 w 414"/>
                <a:gd name="T53" fmla="*/ 322 h 356"/>
                <a:gd name="T54" fmla="*/ 0 w 414"/>
                <a:gd name="T55" fmla="*/ 310 h 356"/>
                <a:gd name="T56" fmla="*/ 0 w 414"/>
                <a:gd name="T57" fmla="*/ 237 h 356"/>
                <a:gd name="T58" fmla="*/ 8 w 414"/>
                <a:gd name="T59" fmla="*/ 215 h 356"/>
                <a:gd name="T60" fmla="*/ 15 w 414"/>
                <a:gd name="T61" fmla="*/ 198 h 356"/>
                <a:gd name="T62" fmla="*/ 23 w 414"/>
                <a:gd name="T63" fmla="*/ 175 h 356"/>
                <a:gd name="T64" fmla="*/ 38 w 414"/>
                <a:gd name="T65" fmla="*/ 158 h 356"/>
                <a:gd name="T66" fmla="*/ 45 w 414"/>
                <a:gd name="T67" fmla="*/ 141 h 356"/>
                <a:gd name="T68" fmla="*/ 68 w 414"/>
                <a:gd name="T69" fmla="*/ 124 h 356"/>
                <a:gd name="T70" fmla="*/ 83 w 414"/>
                <a:gd name="T71" fmla="*/ 107 h 356"/>
                <a:gd name="T72" fmla="*/ 98 w 414"/>
                <a:gd name="T73" fmla="*/ 90 h 356"/>
                <a:gd name="T74" fmla="*/ 121 w 414"/>
                <a:gd name="T75" fmla="*/ 79 h 356"/>
                <a:gd name="T76" fmla="*/ 143 w 414"/>
                <a:gd name="T77" fmla="*/ 62 h 356"/>
                <a:gd name="T78" fmla="*/ 166 w 414"/>
                <a:gd name="T79" fmla="*/ 51 h 356"/>
                <a:gd name="T80" fmla="*/ 188 w 414"/>
                <a:gd name="T81" fmla="*/ 34 h 356"/>
                <a:gd name="T82" fmla="*/ 211 w 414"/>
                <a:gd name="T83" fmla="*/ 23 h 356"/>
                <a:gd name="T84" fmla="*/ 218 w 414"/>
                <a:gd name="T85" fmla="*/ 23 h 356"/>
                <a:gd name="T86" fmla="*/ 233 w 414"/>
                <a:gd name="T87" fmla="*/ 17 h 356"/>
                <a:gd name="T88" fmla="*/ 249 w 414"/>
                <a:gd name="T89" fmla="*/ 12 h 356"/>
                <a:gd name="T90" fmla="*/ 264 w 414"/>
                <a:gd name="T91" fmla="*/ 12 h 356"/>
                <a:gd name="T92" fmla="*/ 271 w 414"/>
                <a:gd name="T93" fmla="*/ 6 h 356"/>
                <a:gd name="T94" fmla="*/ 286 w 414"/>
                <a:gd name="T95" fmla="*/ 6 h 356"/>
                <a:gd name="T96" fmla="*/ 301 w 414"/>
                <a:gd name="T97" fmla="*/ 0 h 356"/>
                <a:gd name="T98" fmla="*/ 369 w 414"/>
                <a:gd name="T99" fmla="*/ 0 h 356"/>
                <a:gd name="T100" fmla="*/ 384 w 414"/>
                <a:gd name="T101" fmla="*/ 6 h 356"/>
                <a:gd name="T102" fmla="*/ 399 w 414"/>
                <a:gd name="T103" fmla="*/ 6 h 356"/>
                <a:gd name="T104" fmla="*/ 414 w 414"/>
                <a:gd name="T105" fmla="*/ 17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4"/>
                <a:gd name="T160" fmla="*/ 0 h 356"/>
                <a:gd name="T161" fmla="*/ 414 w 414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>
                <a:gd name="T0" fmla="*/ 339 w 339"/>
                <a:gd name="T1" fmla="*/ 198 h 231"/>
                <a:gd name="T2" fmla="*/ 339 w 339"/>
                <a:gd name="T3" fmla="*/ 214 h 231"/>
                <a:gd name="T4" fmla="*/ 324 w 339"/>
                <a:gd name="T5" fmla="*/ 226 h 231"/>
                <a:gd name="T6" fmla="*/ 309 w 339"/>
                <a:gd name="T7" fmla="*/ 226 h 231"/>
                <a:gd name="T8" fmla="*/ 301 w 339"/>
                <a:gd name="T9" fmla="*/ 231 h 231"/>
                <a:gd name="T10" fmla="*/ 301 w 339"/>
                <a:gd name="T11" fmla="*/ 226 h 231"/>
                <a:gd name="T12" fmla="*/ 286 w 339"/>
                <a:gd name="T13" fmla="*/ 214 h 231"/>
                <a:gd name="T14" fmla="*/ 263 w 339"/>
                <a:gd name="T15" fmla="*/ 203 h 231"/>
                <a:gd name="T16" fmla="*/ 248 w 339"/>
                <a:gd name="T17" fmla="*/ 192 h 231"/>
                <a:gd name="T18" fmla="*/ 226 w 339"/>
                <a:gd name="T19" fmla="*/ 181 h 231"/>
                <a:gd name="T20" fmla="*/ 181 w 339"/>
                <a:gd name="T21" fmla="*/ 147 h 231"/>
                <a:gd name="T22" fmla="*/ 158 w 339"/>
                <a:gd name="T23" fmla="*/ 136 h 231"/>
                <a:gd name="T24" fmla="*/ 143 w 339"/>
                <a:gd name="T25" fmla="*/ 130 h 231"/>
                <a:gd name="T26" fmla="*/ 128 w 339"/>
                <a:gd name="T27" fmla="*/ 113 h 231"/>
                <a:gd name="T28" fmla="*/ 106 w 339"/>
                <a:gd name="T29" fmla="*/ 102 h 231"/>
                <a:gd name="T30" fmla="*/ 91 w 339"/>
                <a:gd name="T31" fmla="*/ 96 h 231"/>
                <a:gd name="T32" fmla="*/ 75 w 339"/>
                <a:gd name="T33" fmla="*/ 85 h 231"/>
                <a:gd name="T34" fmla="*/ 53 w 339"/>
                <a:gd name="T35" fmla="*/ 73 h 231"/>
                <a:gd name="T36" fmla="*/ 38 w 339"/>
                <a:gd name="T37" fmla="*/ 62 h 231"/>
                <a:gd name="T38" fmla="*/ 15 w 339"/>
                <a:gd name="T39" fmla="*/ 51 h 231"/>
                <a:gd name="T40" fmla="*/ 8 w 339"/>
                <a:gd name="T41" fmla="*/ 40 h 231"/>
                <a:gd name="T42" fmla="*/ 8 w 339"/>
                <a:gd name="T43" fmla="*/ 34 h 231"/>
                <a:gd name="T44" fmla="*/ 0 w 339"/>
                <a:gd name="T45" fmla="*/ 28 h 231"/>
                <a:gd name="T46" fmla="*/ 0 w 339"/>
                <a:gd name="T47" fmla="*/ 17 h 231"/>
                <a:gd name="T48" fmla="*/ 30 w 339"/>
                <a:gd name="T49" fmla="*/ 0 h 231"/>
                <a:gd name="T50" fmla="*/ 68 w 339"/>
                <a:gd name="T51" fmla="*/ 28 h 231"/>
                <a:gd name="T52" fmla="*/ 91 w 339"/>
                <a:gd name="T53" fmla="*/ 34 h 231"/>
                <a:gd name="T54" fmla="*/ 106 w 339"/>
                <a:gd name="T55" fmla="*/ 51 h 231"/>
                <a:gd name="T56" fmla="*/ 128 w 339"/>
                <a:gd name="T57" fmla="*/ 62 h 231"/>
                <a:gd name="T58" fmla="*/ 143 w 339"/>
                <a:gd name="T59" fmla="*/ 73 h 231"/>
                <a:gd name="T60" fmla="*/ 166 w 339"/>
                <a:gd name="T61" fmla="*/ 85 h 231"/>
                <a:gd name="T62" fmla="*/ 188 w 339"/>
                <a:gd name="T63" fmla="*/ 96 h 231"/>
                <a:gd name="T64" fmla="*/ 241 w 339"/>
                <a:gd name="T65" fmla="*/ 136 h 231"/>
                <a:gd name="T66" fmla="*/ 263 w 339"/>
                <a:gd name="T67" fmla="*/ 147 h 231"/>
                <a:gd name="T68" fmla="*/ 316 w 339"/>
                <a:gd name="T69" fmla="*/ 186 h 231"/>
                <a:gd name="T70" fmla="*/ 339 w 339"/>
                <a:gd name="T71" fmla="*/ 198 h 2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9"/>
                <a:gd name="T109" fmla="*/ 0 h 231"/>
                <a:gd name="T110" fmla="*/ 339 w 339"/>
                <a:gd name="T111" fmla="*/ 231 h 23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Freeform 31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>
                <a:gd name="T0" fmla="*/ 444 w 444"/>
                <a:gd name="T1" fmla="*/ 124 h 169"/>
                <a:gd name="T2" fmla="*/ 444 w 444"/>
                <a:gd name="T3" fmla="*/ 135 h 169"/>
                <a:gd name="T4" fmla="*/ 429 w 444"/>
                <a:gd name="T5" fmla="*/ 146 h 169"/>
                <a:gd name="T6" fmla="*/ 429 w 444"/>
                <a:gd name="T7" fmla="*/ 152 h 169"/>
                <a:gd name="T8" fmla="*/ 421 w 444"/>
                <a:gd name="T9" fmla="*/ 158 h 169"/>
                <a:gd name="T10" fmla="*/ 414 w 444"/>
                <a:gd name="T11" fmla="*/ 169 h 169"/>
                <a:gd name="T12" fmla="*/ 368 w 444"/>
                <a:gd name="T13" fmla="*/ 169 h 169"/>
                <a:gd name="T14" fmla="*/ 323 w 444"/>
                <a:gd name="T15" fmla="*/ 135 h 169"/>
                <a:gd name="T16" fmla="*/ 316 w 444"/>
                <a:gd name="T17" fmla="*/ 124 h 169"/>
                <a:gd name="T18" fmla="*/ 301 w 444"/>
                <a:gd name="T19" fmla="*/ 113 h 169"/>
                <a:gd name="T20" fmla="*/ 286 w 444"/>
                <a:gd name="T21" fmla="*/ 107 h 169"/>
                <a:gd name="T22" fmla="*/ 278 w 444"/>
                <a:gd name="T23" fmla="*/ 96 h 169"/>
                <a:gd name="T24" fmla="*/ 263 w 444"/>
                <a:gd name="T25" fmla="*/ 84 h 169"/>
                <a:gd name="T26" fmla="*/ 248 w 444"/>
                <a:gd name="T27" fmla="*/ 79 h 169"/>
                <a:gd name="T28" fmla="*/ 233 w 444"/>
                <a:gd name="T29" fmla="*/ 73 h 169"/>
                <a:gd name="T30" fmla="*/ 211 w 444"/>
                <a:gd name="T31" fmla="*/ 67 h 169"/>
                <a:gd name="T32" fmla="*/ 196 w 444"/>
                <a:gd name="T33" fmla="*/ 62 h 169"/>
                <a:gd name="T34" fmla="*/ 180 w 444"/>
                <a:gd name="T35" fmla="*/ 56 h 169"/>
                <a:gd name="T36" fmla="*/ 165 w 444"/>
                <a:gd name="T37" fmla="*/ 50 h 169"/>
                <a:gd name="T38" fmla="*/ 143 w 444"/>
                <a:gd name="T39" fmla="*/ 50 h 169"/>
                <a:gd name="T40" fmla="*/ 120 w 444"/>
                <a:gd name="T41" fmla="*/ 45 h 169"/>
                <a:gd name="T42" fmla="*/ 105 w 444"/>
                <a:gd name="T43" fmla="*/ 45 h 169"/>
                <a:gd name="T44" fmla="*/ 83 w 444"/>
                <a:gd name="T45" fmla="*/ 50 h 169"/>
                <a:gd name="T46" fmla="*/ 68 w 444"/>
                <a:gd name="T47" fmla="*/ 50 h 169"/>
                <a:gd name="T48" fmla="*/ 45 w 444"/>
                <a:gd name="T49" fmla="*/ 56 h 169"/>
                <a:gd name="T50" fmla="*/ 30 w 444"/>
                <a:gd name="T51" fmla="*/ 62 h 169"/>
                <a:gd name="T52" fmla="*/ 8 w 444"/>
                <a:gd name="T53" fmla="*/ 67 h 169"/>
                <a:gd name="T54" fmla="*/ 0 w 444"/>
                <a:gd name="T55" fmla="*/ 62 h 169"/>
                <a:gd name="T56" fmla="*/ 0 w 444"/>
                <a:gd name="T57" fmla="*/ 50 h 169"/>
                <a:gd name="T58" fmla="*/ 15 w 444"/>
                <a:gd name="T59" fmla="*/ 39 h 169"/>
                <a:gd name="T60" fmla="*/ 30 w 444"/>
                <a:gd name="T61" fmla="*/ 34 h 169"/>
                <a:gd name="T62" fmla="*/ 45 w 444"/>
                <a:gd name="T63" fmla="*/ 28 h 169"/>
                <a:gd name="T64" fmla="*/ 53 w 444"/>
                <a:gd name="T65" fmla="*/ 22 h 169"/>
                <a:gd name="T66" fmla="*/ 68 w 444"/>
                <a:gd name="T67" fmla="*/ 17 h 169"/>
                <a:gd name="T68" fmla="*/ 75 w 444"/>
                <a:gd name="T69" fmla="*/ 11 h 169"/>
                <a:gd name="T70" fmla="*/ 90 w 444"/>
                <a:gd name="T71" fmla="*/ 11 h 169"/>
                <a:gd name="T72" fmla="*/ 105 w 444"/>
                <a:gd name="T73" fmla="*/ 5 h 169"/>
                <a:gd name="T74" fmla="*/ 135 w 444"/>
                <a:gd name="T75" fmla="*/ 5 h 169"/>
                <a:gd name="T76" fmla="*/ 150 w 444"/>
                <a:gd name="T77" fmla="*/ 0 h 169"/>
                <a:gd name="T78" fmla="*/ 158 w 444"/>
                <a:gd name="T79" fmla="*/ 0 h 169"/>
                <a:gd name="T80" fmla="*/ 173 w 444"/>
                <a:gd name="T81" fmla="*/ 5 h 169"/>
                <a:gd name="T82" fmla="*/ 211 w 444"/>
                <a:gd name="T83" fmla="*/ 5 h 169"/>
                <a:gd name="T84" fmla="*/ 226 w 444"/>
                <a:gd name="T85" fmla="*/ 11 h 169"/>
                <a:gd name="T86" fmla="*/ 241 w 444"/>
                <a:gd name="T87" fmla="*/ 11 h 169"/>
                <a:gd name="T88" fmla="*/ 256 w 444"/>
                <a:gd name="T89" fmla="*/ 17 h 169"/>
                <a:gd name="T90" fmla="*/ 271 w 444"/>
                <a:gd name="T91" fmla="*/ 22 h 169"/>
                <a:gd name="T92" fmla="*/ 286 w 444"/>
                <a:gd name="T93" fmla="*/ 28 h 169"/>
                <a:gd name="T94" fmla="*/ 301 w 444"/>
                <a:gd name="T95" fmla="*/ 34 h 169"/>
                <a:gd name="T96" fmla="*/ 316 w 444"/>
                <a:gd name="T97" fmla="*/ 39 h 169"/>
                <a:gd name="T98" fmla="*/ 331 w 444"/>
                <a:gd name="T99" fmla="*/ 45 h 169"/>
                <a:gd name="T100" fmla="*/ 353 w 444"/>
                <a:gd name="T101" fmla="*/ 56 h 169"/>
                <a:gd name="T102" fmla="*/ 376 w 444"/>
                <a:gd name="T103" fmla="*/ 73 h 169"/>
                <a:gd name="T104" fmla="*/ 391 w 444"/>
                <a:gd name="T105" fmla="*/ 79 h 169"/>
                <a:gd name="T106" fmla="*/ 436 w 444"/>
                <a:gd name="T107" fmla="*/ 113 h 169"/>
                <a:gd name="T108" fmla="*/ 444 w 444"/>
                <a:gd name="T109" fmla="*/ 124 h 16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4"/>
                <a:gd name="T166" fmla="*/ 0 h 169"/>
                <a:gd name="T167" fmla="*/ 444 w 444"/>
                <a:gd name="T168" fmla="*/ 169 h 16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Freeform 32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>
                <a:gd name="T0" fmla="*/ 601 w 601"/>
                <a:gd name="T1" fmla="*/ 17 h 316"/>
                <a:gd name="T2" fmla="*/ 594 w 601"/>
                <a:gd name="T3" fmla="*/ 22 h 316"/>
                <a:gd name="T4" fmla="*/ 586 w 601"/>
                <a:gd name="T5" fmla="*/ 34 h 316"/>
                <a:gd name="T6" fmla="*/ 571 w 601"/>
                <a:gd name="T7" fmla="*/ 45 h 316"/>
                <a:gd name="T8" fmla="*/ 556 w 601"/>
                <a:gd name="T9" fmla="*/ 51 h 316"/>
                <a:gd name="T10" fmla="*/ 549 w 601"/>
                <a:gd name="T11" fmla="*/ 51 h 316"/>
                <a:gd name="T12" fmla="*/ 534 w 601"/>
                <a:gd name="T13" fmla="*/ 56 h 316"/>
                <a:gd name="T14" fmla="*/ 526 w 601"/>
                <a:gd name="T15" fmla="*/ 62 h 316"/>
                <a:gd name="T16" fmla="*/ 496 w 601"/>
                <a:gd name="T17" fmla="*/ 79 h 316"/>
                <a:gd name="T18" fmla="*/ 466 w 601"/>
                <a:gd name="T19" fmla="*/ 96 h 316"/>
                <a:gd name="T20" fmla="*/ 436 w 601"/>
                <a:gd name="T21" fmla="*/ 113 h 316"/>
                <a:gd name="T22" fmla="*/ 406 w 601"/>
                <a:gd name="T23" fmla="*/ 130 h 316"/>
                <a:gd name="T24" fmla="*/ 376 w 601"/>
                <a:gd name="T25" fmla="*/ 147 h 316"/>
                <a:gd name="T26" fmla="*/ 346 w 601"/>
                <a:gd name="T27" fmla="*/ 163 h 316"/>
                <a:gd name="T28" fmla="*/ 316 w 601"/>
                <a:gd name="T29" fmla="*/ 175 h 316"/>
                <a:gd name="T30" fmla="*/ 278 w 601"/>
                <a:gd name="T31" fmla="*/ 192 h 316"/>
                <a:gd name="T32" fmla="*/ 256 w 601"/>
                <a:gd name="T33" fmla="*/ 209 h 316"/>
                <a:gd name="T34" fmla="*/ 225 w 601"/>
                <a:gd name="T35" fmla="*/ 226 h 316"/>
                <a:gd name="T36" fmla="*/ 188 w 601"/>
                <a:gd name="T37" fmla="*/ 242 h 316"/>
                <a:gd name="T38" fmla="*/ 158 w 601"/>
                <a:gd name="T39" fmla="*/ 254 h 316"/>
                <a:gd name="T40" fmla="*/ 128 w 601"/>
                <a:gd name="T41" fmla="*/ 271 h 316"/>
                <a:gd name="T42" fmla="*/ 98 w 601"/>
                <a:gd name="T43" fmla="*/ 288 h 316"/>
                <a:gd name="T44" fmla="*/ 68 w 601"/>
                <a:gd name="T45" fmla="*/ 299 h 316"/>
                <a:gd name="T46" fmla="*/ 37 w 601"/>
                <a:gd name="T47" fmla="*/ 316 h 316"/>
                <a:gd name="T48" fmla="*/ 30 w 601"/>
                <a:gd name="T49" fmla="*/ 310 h 316"/>
                <a:gd name="T50" fmla="*/ 22 w 601"/>
                <a:gd name="T51" fmla="*/ 310 h 316"/>
                <a:gd name="T52" fmla="*/ 0 w 601"/>
                <a:gd name="T53" fmla="*/ 293 h 316"/>
                <a:gd name="T54" fmla="*/ 0 w 601"/>
                <a:gd name="T55" fmla="*/ 282 h 316"/>
                <a:gd name="T56" fmla="*/ 15 w 601"/>
                <a:gd name="T57" fmla="*/ 276 h 316"/>
                <a:gd name="T58" fmla="*/ 30 w 601"/>
                <a:gd name="T59" fmla="*/ 265 h 316"/>
                <a:gd name="T60" fmla="*/ 37 w 601"/>
                <a:gd name="T61" fmla="*/ 265 h 316"/>
                <a:gd name="T62" fmla="*/ 45 w 601"/>
                <a:gd name="T63" fmla="*/ 259 h 316"/>
                <a:gd name="T64" fmla="*/ 83 w 601"/>
                <a:gd name="T65" fmla="*/ 242 h 316"/>
                <a:gd name="T66" fmla="*/ 113 w 601"/>
                <a:gd name="T67" fmla="*/ 226 h 316"/>
                <a:gd name="T68" fmla="*/ 150 w 601"/>
                <a:gd name="T69" fmla="*/ 214 h 316"/>
                <a:gd name="T70" fmla="*/ 180 w 601"/>
                <a:gd name="T71" fmla="*/ 197 h 316"/>
                <a:gd name="T72" fmla="*/ 210 w 601"/>
                <a:gd name="T73" fmla="*/ 180 h 316"/>
                <a:gd name="T74" fmla="*/ 240 w 601"/>
                <a:gd name="T75" fmla="*/ 163 h 316"/>
                <a:gd name="T76" fmla="*/ 278 w 601"/>
                <a:gd name="T77" fmla="*/ 147 h 316"/>
                <a:gd name="T78" fmla="*/ 308 w 601"/>
                <a:gd name="T79" fmla="*/ 135 h 316"/>
                <a:gd name="T80" fmla="*/ 338 w 601"/>
                <a:gd name="T81" fmla="*/ 113 h 316"/>
                <a:gd name="T82" fmla="*/ 368 w 601"/>
                <a:gd name="T83" fmla="*/ 101 h 316"/>
                <a:gd name="T84" fmla="*/ 398 w 601"/>
                <a:gd name="T85" fmla="*/ 85 h 316"/>
                <a:gd name="T86" fmla="*/ 436 w 601"/>
                <a:gd name="T87" fmla="*/ 68 h 316"/>
                <a:gd name="T88" fmla="*/ 466 w 601"/>
                <a:gd name="T89" fmla="*/ 51 h 316"/>
                <a:gd name="T90" fmla="*/ 496 w 601"/>
                <a:gd name="T91" fmla="*/ 34 h 316"/>
                <a:gd name="T92" fmla="*/ 526 w 601"/>
                <a:gd name="T93" fmla="*/ 17 h 316"/>
                <a:gd name="T94" fmla="*/ 564 w 601"/>
                <a:gd name="T95" fmla="*/ 0 h 316"/>
                <a:gd name="T96" fmla="*/ 579 w 601"/>
                <a:gd name="T97" fmla="*/ 0 h 316"/>
                <a:gd name="T98" fmla="*/ 579 w 601"/>
                <a:gd name="T99" fmla="*/ 6 h 316"/>
                <a:gd name="T100" fmla="*/ 586 w 601"/>
                <a:gd name="T101" fmla="*/ 6 h 316"/>
                <a:gd name="T102" fmla="*/ 601 w 601"/>
                <a:gd name="T103" fmla="*/ 17 h 3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1"/>
                <a:gd name="T157" fmla="*/ 0 h 316"/>
                <a:gd name="T158" fmla="*/ 601 w 601"/>
                <a:gd name="T159" fmla="*/ 316 h 3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Freeform 33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>
                <a:gd name="T0" fmla="*/ 157 w 172"/>
                <a:gd name="T1" fmla="*/ 45 h 136"/>
                <a:gd name="T2" fmla="*/ 172 w 172"/>
                <a:gd name="T3" fmla="*/ 57 h 136"/>
                <a:gd name="T4" fmla="*/ 172 w 172"/>
                <a:gd name="T5" fmla="*/ 68 h 136"/>
                <a:gd name="T6" fmla="*/ 157 w 172"/>
                <a:gd name="T7" fmla="*/ 68 h 136"/>
                <a:gd name="T8" fmla="*/ 142 w 172"/>
                <a:gd name="T9" fmla="*/ 79 h 136"/>
                <a:gd name="T10" fmla="*/ 142 w 172"/>
                <a:gd name="T11" fmla="*/ 90 h 136"/>
                <a:gd name="T12" fmla="*/ 150 w 172"/>
                <a:gd name="T13" fmla="*/ 96 h 136"/>
                <a:gd name="T14" fmla="*/ 157 w 172"/>
                <a:gd name="T15" fmla="*/ 107 h 136"/>
                <a:gd name="T16" fmla="*/ 150 w 172"/>
                <a:gd name="T17" fmla="*/ 119 h 136"/>
                <a:gd name="T18" fmla="*/ 142 w 172"/>
                <a:gd name="T19" fmla="*/ 113 h 136"/>
                <a:gd name="T20" fmla="*/ 135 w 172"/>
                <a:gd name="T21" fmla="*/ 113 h 136"/>
                <a:gd name="T22" fmla="*/ 127 w 172"/>
                <a:gd name="T23" fmla="*/ 107 h 136"/>
                <a:gd name="T24" fmla="*/ 120 w 172"/>
                <a:gd name="T25" fmla="*/ 107 h 136"/>
                <a:gd name="T26" fmla="*/ 112 w 172"/>
                <a:gd name="T27" fmla="*/ 102 h 136"/>
                <a:gd name="T28" fmla="*/ 97 w 172"/>
                <a:gd name="T29" fmla="*/ 102 h 136"/>
                <a:gd name="T30" fmla="*/ 75 w 172"/>
                <a:gd name="T31" fmla="*/ 119 h 136"/>
                <a:gd name="T32" fmla="*/ 75 w 172"/>
                <a:gd name="T33" fmla="*/ 124 h 136"/>
                <a:gd name="T34" fmla="*/ 67 w 172"/>
                <a:gd name="T35" fmla="*/ 130 h 136"/>
                <a:gd name="T36" fmla="*/ 60 w 172"/>
                <a:gd name="T37" fmla="*/ 130 h 136"/>
                <a:gd name="T38" fmla="*/ 52 w 172"/>
                <a:gd name="T39" fmla="*/ 136 h 136"/>
                <a:gd name="T40" fmla="*/ 45 w 172"/>
                <a:gd name="T41" fmla="*/ 136 h 136"/>
                <a:gd name="T42" fmla="*/ 30 w 172"/>
                <a:gd name="T43" fmla="*/ 124 h 136"/>
                <a:gd name="T44" fmla="*/ 37 w 172"/>
                <a:gd name="T45" fmla="*/ 119 h 136"/>
                <a:gd name="T46" fmla="*/ 37 w 172"/>
                <a:gd name="T47" fmla="*/ 113 h 136"/>
                <a:gd name="T48" fmla="*/ 52 w 172"/>
                <a:gd name="T49" fmla="*/ 102 h 136"/>
                <a:gd name="T50" fmla="*/ 52 w 172"/>
                <a:gd name="T51" fmla="*/ 96 h 136"/>
                <a:gd name="T52" fmla="*/ 37 w 172"/>
                <a:gd name="T53" fmla="*/ 85 h 136"/>
                <a:gd name="T54" fmla="*/ 15 w 172"/>
                <a:gd name="T55" fmla="*/ 85 h 136"/>
                <a:gd name="T56" fmla="*/ 7 w 172"/>
                <a:gd name="T57" fmla="*/ 79 h 136"/>
                <a:gd name="T58" fmla="*/ 0 w 172"/>
                <a:gd name="T59" fmla="*/ 79 h 136"/>
                <a:gd name="T60" fmla="*/ 0 w 172"/>
                <a:gd name="T61" fmla="*/ 68 h 136"/>
                <a:gd name="T62" fmla="*/ 7 w 172"/>
                <a:gd name="T63" fmla="*/ 62 h 136"/>
                <a:gd name="T64" fmla="*/ 22 w 172"/>
                <a:gd name="T65" fmla="*/ 62 h 136"/>
                <a:gd name="T66" fmla="*/ 37 w 172"/>
                <a:gd name="T67" fmla="*/ 51 h 136"/>
                <a:gd name="T68" fmla="*/ 52 w 172"/>
                <a:gd name="T69" fmla="*/ 51 h 136"/>
                <a:gd name="T70" fmla="*/ 60 w 172"/>
                <a:gd name="T71" fmla="*/ 45 h 136"/>
                <a:gd name="T72" fmla="*/ 67 w 172"/>
                <a:gd name="T73" fmla="*/ 34 h 136"/>
                <a:gd name="T74" fmla="*/ 67 w 172"/>
                <a:gd name="T75" fmla="*/ 17 h 136"/>
                <a:gd name="T76" fmla="*/ 75 w 172"/>
                <a:gd name="T77" fmla="*/ 6 h 136"/>
                <a:gd name="T78" fmla="*/ 75 w 172"/>
                <a:gd name="T79" fmla="*/ 0 h 136"/>
                <a:gd name="T80" fmla="*/ 82 w 172"/>
                <a:gd name="T81" fmla="*/ 0 h 136"/>
                <a:gd name="T82" fmla="*/ 97 w 172"/>
                <a:gd name="T83" fmla="*/ 11 h 136"/>
                <a:gd name="T84" fmla="*/ 105 w 172"/>
                <a:gd name="T85" fmla="*/ 23 h 136"/>
                <a:gd name="T86" fmla="*/ 105 w 172"/>
                <a:gd name="T87" fmla="*/ 28 h 136"/>
                <a:gd name="T88" fmla="*/ 135 w 172"/>
                <a:gd name="T89" fmla="*/ 51 h 136"/>
                <a:gd name="T90" fmla="*/ 142 w 172"/>
                <a:gd name="T91" fmla="*/ 45 h 136"/>
                <a:gd name="T92" fmla="*/ 157 w 172"/>
                <a:gd name="T93" fmla="*/ 45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2"/>
                <a:gd name="T142" fmla="*/ 0 h 136"/>
                <a:gd name="T143" fmla="*/ 172 w 172"/>
                <a:gd name="T144" fmla="*/ 136 h 1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Freeform 34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>
                <a:gd name="T0" fmla="*/ 76 w 76"/>
                <a:gd name="T1" fmla="*/ 28 h 68"/>
                <a:gd name="T2" fmla="*/ 76 w 76"/>
                <a:gd name="T3" fmla="*/ 51 h 68"/>
                <a:gd name="T4" fmla="*/ 68 w 76"/>
                <a:gd name="T5" fmla="*/ 62 h 68"/>
                <a:gd name="T6" fmla="*/ 53 w 76"/>
                <a:gd name="T7" fmla="*/ 68 h 68"/>
                <a:gd name="T8" fmla="*/ 38 w 76"/>
                <a:gd name="T9" fmla="*/ 68 h 68"/>
                <a:gd name="T10" fmla="*/ 30 w 76"/>
                <a:gd name="T11" fmla="*/ 62 h 68"/>
                <a:gd name="T12" fmla="*/ 23 w 76"/>
                <a:gd name="T13" fmla="*/ 62 h 68"/>
                <a:gd name="T14" fmla="*/ 0 w 76"/>
                <a:gd name="T15" fmla="*/ 45 h 68"/>
                <a:gd name="T16" fmla="*/ 0 w 76"/>
                <a:gd name="T17" fmla="*/ 28 h 68"/>
                <a:gd name="T18" fmla="*/ 8 w 76"/>
                <a:gd name="T19" fmla="*/ 23 h 68"/>
                <a:gd name="T20" fmla="*/ 15 w 76"/>
                <a:gd name="T21" fmla="*/ 11 h 68"/>
                <a:gd name="T22" fmla="*/ 30 w 76"/>
                <a:gd name="T23" fmla="*/ 6 h 68"/>
                <a:gd name="T24" fmla="*/ 38 w 76"/>
                <a:gd name="T25" fmla="*/ 0 h 68"/>
                <a:gd name="T26" fmla="*/ 53 w 76"/>
                <a:gd name="T27" fmla="*/ 6 h 68"/>
                <a:gd name="T28" fmla="*/ 68 w 76"/>
                <a:gd name="T29" fmla="*/ 11 h 68"/>
                <a:gd name="T30" fmla="*/ 68 w 76"/>
                <a:gd name="T31" fmla="*/ 17 h 68"/>
                <a:gd name="T32" fmla="*/ 76 w 76"/>
                <a:gd name="T33" fmla="*/ 23 h 68"/>
                <a:gd name="T34" fmla="*/ 76 w 76"/>
                <a:gd name="T35" fmla="*/ 2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"/>
                <a:gd name="T55" fmla="*/ 0 h 68"/>
                <a:gd name="T56" fmla="*/ 76 w 7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35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>
                <a:gd name="T0" fmla="*/ 91 w 91"/>
                <a:gd name="T1" fmla="*/ 23 h 74"/>
                <a:gd name="T2" fmla="*/ 83 w 91"/>
                <a:gd name="T3" fmla="*/ 34 h 74"/>
                <a:gd name="T4" fmla="*/ 83 w 91"/>
                <a:gd name="T5" fmla="*/ 51 h 74"/>
                <a:gd name="T6" fmla="*/ 53 w 91"/>
                <a:gd name="T7" fmla="*/ 74 h 74"/>
                <a:gd name="T8" fmla="*/ 38 w 91"/>
                <a:gd name="T9" fmla="*/ 74 h 74"/>
                <a:gd name="T10" fmla="*/ 31 w 91"/>
                <a:gd name="T11" fmla="*/ 68 h 74"/>
                <a:gd name="T12" fmla="*/ 23 w 91"/>
                <a:gd name="T13" fmla="*/ 68 h 74"/>
                <a:gd name="T14" fmla="*/ 15 w 91"/>
                <a:gd name="T15" fmla="*/ 62 h 74"/>
                <a:gd name="T16" fmla="*/ 8 w 91"/>
                <a:gd name="T17" fmla="*/ 62 h 74"/>
                <a:gd name="T18" fmla="*/ 0 w 91"/>
                <a:gd name="T19" fmla="*/ 57 h 74"/>
                <a:gd name="T20" fmla="*/ 0 w 91"/>
                <a:gd name="T21" fmla="*/ 40 h 74"/>
                <a:gd name="T22" fmla="*/ 8 w 91"/>
                <a:gd name="T23" fmla="*/ 34 h 74"/>
                <a:gd name="T24" fmla="*/ 15 w 91"/>
                <a:gd name="T25" fmla="*/ 23 h 74"/>
                <a:gd name="T26" fmla="*/ 46 w 91"/>
                <a:gd name="T27" fmla="*/ 0 h 74"/>
                <a:gd name="T28" fmla="*/ 61 w 91"/>
                <a:gd name="T29" fmla="*/ 0 h 74"/>
                <a:gd name="T30" fmla="*/ 68 w 91"/>
                <a:gd name="T31" fmla="*/ 6 h 74"/>
                <a:gd name="T32" fmla="*/ 76 w 91"/>
                <a:gd name="T33" fmla="*/ 6 h 74"/>
                <a:gd name="T34" fmla="*/ 76 w 91"/>
                <a:gd name="T35" fmla="*/ 12 h 74"/>
                <a:gd name="T36" fmla="*/ 83 w 91"/>
                <a:gd name="T37" fmla="*/ 17 h 74"/>
                <a:gd name="T38" fmla="*/ 83 w 91"/>
                <a:gd name="T39" fmla="*/ 23 h 74"/>
                <a:gd name="T40" fmla="*/ 91 w 91"/>
                <a:gd name="T41" fmla="*/ 23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74"/>
                <a:gd name="T65" fmla="*/ 91 w 91"/>
                <a:gd name="T66" fmla="*/ 74 h 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36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>
                <a:gd name="T0" fmla="*/ 90 w 90"/>
                <a:gd name="T1" fmla="*/ 34 h 68"/>
                <a:gd name="T2" fmla="*/ 90 w 90"/>
                <a:gd name="T3" fmla="*/ 45 h 68"/>
                <a:gd name="T4" fmla="*/ 83 w 90"/>
                <a:gd name="T5" fmla="*/ 51 h 68"/>
                <a:gd name="T6" fmla="*/ 75 w 90"/>
                <a:gd name="T7" fmla="*/ 62 h 68"/>
                <a:gd name="T8" fmla="*/ 68 w 90"/>
                <a:gd name="T9" fmla="*/ 68 h 68"/>
                <a:gd name="T10" fmla="*/ 45 w 90"/>
                <a:gd name="T11" fmla="*/ 68 h 68"/>
                <a:gd name="T12" fmla="*/ 38 w 90"/>
                <a:gd name="T13" fmla="*/ 62 h 68"/>
                <a:gd name="T14" fmla="*/ 30 w 90"/>
                <a:gd name="T15" fmla="*/ 62 h 68"/>
                <a:gd name="T16" fmla="*/ 23 w 90"/>
                <a:gd name="T17" fmla="*/ 56 h 68"/>
                <a:gd name="T18" fmla="*/ 23 w 90"/>
                <a:gd name="T19" fmla="*/ 51 h 68"/>
                <a:gd name="T20" fmla="*/ 15 w 90"/>
                <a:gd name="T21" fmla="*/ 51 h 68"/>
                <a:gd name="T22" fmla="*/ 8 w 90"/>
                <a:gd name="T23" fmla="*/ 45 h 68"/>
                <a:gd name="T24" fmla="*/ 0 w 90"/>
                <a:gd name="T25" fmla="*/ 34 h 68"/>
                <a:gd name="T26" fmla="*/ 0 w 90"/>
                <a:gd name="T27" fmla="*/ 28 h 68"/>
                <a:gd name="T28" fmla="*/ 8 w 90"/>
                <a:gd name="T29" fmla="*/ 17 h 68"/>
                <a:gd name="T30" fmla="*/ 8 w 90"/>
                <a:gd name="T31" fmla="*/ 11 h 68"/>
                <a:gd name="T32" fmla="*/ 15 w 90"/>
                <a:gd name="T33" fmla="*/ 11 h 68"/>
                <a:gd name="T34" fmla="*/ 23 w 90"/>
                <a:gd name="T35" fmla="*/ 6 h 68"/>
                <a:gd name="T36" fmla="*/ 45 w 90"/>
                <a:gd name="T37" fmla="*/ 6 h 68"/>
                <a:gd name="T38" fmla="*/ 53 w 90"/>
                <a:gd name="T39" fmla="*/ 0 h 68"/>
                <a:gd name="T40" fmla="*/ 83 w 90"/>
                <a:gd name="T41" fmla="*/ 23 h 68"/>
                <a:gd name="T42" fmla="*/ 83 w 90"/>
                <a:gd name="T43" fmla="*/ 28 h 68"/>
                <a:gd name="T44" fmla="*/ 90 w 90"/>
                <a:gd name="T45" fmla="*/ 34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0"/>
                <a:gd name="T70" fmla="*/ 0 h 68"/>
                <a:gd name="T71" fmla="*/ 90 w 90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Freeform 37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9 h 62"/>
                <a:gd name="T4" fmla="*/ 68 w 83"/>
                <a:gd name="T5" fmla="*/ 50 h 62"/>
                <a:gd name="T6" fmla="*/ 53 w 83"/>
                <a:gd name="T7" fmla="*/ 50 h 62"/>
                <a:gd name="T8" fmla="*/ 37 w 83"/>
                <a:gd name="T9" fmla="*/ 62 h 62"/>
                <a:gd name="T10" fmla="*/ 22 w 83"/>
                <a:gd name="T11" fmla="*/ 62 h 62"/>
                <a:gd name="T12" fmla="*/ 0 w 83"/>
                <a:gd name="T13" fmla="*/ 45 h 62"/>
                <a:gd name="T14" fmla="*/ 0 w 83"/>
                <a:gd name="T15" fmla="*/ 28 h 62"/>
                <a:gd name="T16" fmla="*/ 7 w 83"/>
                <a:gd name="T17" fmla="*/ 17 h 62"/>
                <a:gd name="T18" fmla="*/ 30 w 83"/>
                <a:gd name="T19" fmla="*/ 0 h 62"/>
                <a:gd name="T20" fmla="*/ 37 w 83"/>
                <a:gd name="T21" fmla="*/ 5 h 62"/>
                <a:gd name="T22" fmla="*/ 53 w 83"/>
                <a:gd name="T23" fmla="*/ 5 h 62"/>
                <a:gd name="T24" fmla="*/ 68 w 83"/>
                <a:gd name="T25" fmla="*/ 17 h 62"/>
                <a:gd name="T26" fmla="*/ 75 w 83"/>
                <a:gd name="T27" fmla="*/ 17 h 62"/>
                <a:gd name="T28" fmla="*/ 83 w 83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3"/>
                <a:gd name="T46" fmla="*/ 0 h 62"/>
                <a:gd name="T47" fmla="*/ 83 w 83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Freeform 38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>
                <a:gd name="T0" fmla="*/ 120 w 135"/>
                <a:gd name="T1" fmla="*/ 22 h 129"/>
                <a:gd name="T2" fmla="*/ 135 w 135"/>
                <a:gd name="T3" fmla="*/ 33 h 129"/>
                <a:gd name="T4" fmla="*/ 135 w 135"/>
                <a:gd name="T5" fmla="*/ 39 h 129"/>
                <a:gd name="T6" fmla="*/ 113 w 135"/>
                <a:gd name="T7" fmla="*/ 56 h 129"/>
                <a:gd name="T8" fmla="*/ 113 w 135"/>
                <a:gd name="T9" fmla="*/ 84 h 129"/>
                <a:gd name="T10" fmla="*/ 120 w 135"/>
                <a:gd name="T11" fmla="*/ 90 h 129"/>
                <a:gd name="T12" fmla="*/ 128 w 135"/>
                <a:gd name="T13" fmla="*/ 107 h 129"/>
                <a:gd name="T14" fmla="*/ 128 w 135"/>
                <a:gd name="T15" fmla="*/ 129 h 129"/>
                <a:gd name="T16" fmla="*/ 113 w 135"/>
                <a:gd name="T17" fmla="*/ 129 h 129"/>
                <a:gd name="T18" fmla="*/ 105 w 135"/>
                <a:gd name="T19" fmla="*/ 118 h 129"/>
                <a:gd name="T20" fmla="*/ 90 w 135"/>
                <a:gd name="T21" fmla="*/ 107 h 129"/>
                <a:gd name="T22" fmla="*/ 83 w 135"/>
                <a:gd name="T23" fmla="*/ 95 h 129"/>
                <a:gd name="T24" fmla="*/ 75 w 135"/>
                <a:gd name="T25" fmla="*/ 84 h 129"/>
                <a:gd name="T26" fmla="*/ 68 w 135"/>
                <a:gd name="T27" fmla="*/ 78 h 129"/>
                <a:gd name="T28" fmla="*/ 53 w 135"/>
                <a:gd name="T29" fmla="*/ 78 h 129"/>
                <a:gd name="T30" fmla="*/ 30 w 135"/>
                <a:gd name="T31" fmla="*/ 95 h 129"/>
                <a:gd name="T32" fmla="*/ 30 w 135"/>
                <a:gd name="T33" fmla="*/ 101 h 129"/>
                <a:gd name="T34" fmla="*/ 8 w 135"/>
                <a:gd name="T35" fmla="*/ 101 h 129"/>
                <a:gd name="T36" fmla="*/ 0 w 135"/>
                <a:gd name="T37" fmla="*/ 90 h 129"/>
                <a:gd name="T38" fmla="*/ 0 w 135"/>
                <a:gd name="T39" fmla="*/ 84 h 129"/>
                <a:gd name="T40" fmla="*/ 8 w 135"/>
                <a:gd name="T41" fmla="*/ 73 h 129"/>
                <a:gd name="T42" fmla="*/ 8 w 135"/>
                <a:gd name="T43" fmla="*/ 62 h 129"/>
                <a:gd name="T44" fmla="*/ 23 w 135"/>
                <a:gd name="T45" fmla="*/ 50 h 129"/>
                <a:gd name="T46" fmla="*/ 23 w 135"/>
                <a:gd name="T47" fmla="*/ 33 h 129"/>
                <a:gd name="T48" fmla="*/ 8 w 135"/>
                <a:gd name="T49" fmla="*/ 22 h 129"/>
                <a:gd name="T50" fmla="*/ 8 w 135"/>
                <a:gd name="T51" fmla="*/ 11 h 129"/>
                <a:gd name="T52" fmla="*/ 23 w 135"/>
                <a:gd name="T53" fmla="*/ 16 h 129"/>
                <a:gd name="T54" fmla="*/ 30 w 135"/>
                <a:gd name="T55" fmla="*/ 16 h 129"/>
                <a:gd name="T56" fmla="*/ 38 w 135"/>
                <a:gd name="T57" fmla="*/ 11 h 129"/>
                <a:gd name="T58" fmla="*/ 45 w 135"/>
                <a:gd name="T59" fmla="*/ 11 h 129"/>
                <a:gd name="T60" fmla="*/ 45 w 135"/>
                <a:gd name="T61" fmla="*/ 5 h 129"/>
                <a:gd name="T62" fmla="*/ 53 w 135"/>
                <a:gd name="T63" fmla="*/ 0 h 129"/>
                <a:gd name="T64" fmla="*/ 68 w 135"/>
                <a:gd name="T65" fmla="*/ 0 h 129"/>
                <a:gd name="T66" fmla="*/ 90 w 135"/>
                <a:gd name="T67" fmla="*/ 16 h 129"/>
                <a:gd name="T68" fmla="*/ 98 w 135"/>
                <a:gd name="T69" fmla="*/ 16 h 129"/>
                <a:gd name="T70" fmla="*/ 105 w 135"/>
                <a:gd name="T71" fmla="*/ 22 h 129"/>
                <a:gd name="T72" fmla="*/ 120 w 135"/>
                <a:gd name="T73" fmla="*/ 2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"/>
                <a:gd name="T112" fmla="*/ 0 h 129"/>
                <a:gd name="T113" fmla="*/ 135 w 135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Freeform 39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>
                <a:gd name="T0" fmla="*/ 61 w 61"/>
                <a:gd name="T1" fmla="*/ 17 h 367"/>
                <a:gd name="T2" fmla="*/ 61 w 61"/>
                <a:gd name="T3" fmla="*/ 141 h 367"/>
                <a:gd name="T4" fmla="*/ 53 w 61"/>
                <a:gd name="T5" fmla="*/ 209 h 367"/>
                <a:gd name="T6" fmla="*/ 45 w 61"/>
                <a:gd name="T7" fmla="*/ 282 h 367"/>
                <a:gd name="T8" fmla="*/ 53 w 61"/>
                <a:gd name="T9" fmla="*/ 355 h 367"/>
                <a:gd name="T10" fmla="*/ 45 w 61"/>
                <a:gd name="T11" fmla="*/ 361 h 367"/>
                <a:gd name="T12" fmla="*/ 45 w 61"/>
                <a:gd name="T13" fmla="*/ 367 h 367"/>
                <a:gd name="T14" fmla="*/ 8 w 61"/>
                <a:gd name="T15" fmla="*/ 367 h 367"/>
                <a:gd name="T16" fmla="*/ 0 w 61"/>
                <a:gd name="T17" fmla="*/ 361 h 367"/>
                <a:gd name="T18" fmla="*/ 0 w 61"/>
                <a:gd name="T19" fmla="*/ 186 h 367"/>
                <a:gd name="T20" fmla="*/ 8 w 61"/>
                <a:gd name="T21" fmla="*/ 96 h 367"/>
                <a:gd name="T22" fmla="*/ 8 w 61"/>
                <a:gd name="T23" fmla="*/ 6 h 367"/>
                <a:gd name="T24" fmla="*/ 15 w 61"/>
                <a:gd name="T25" fmla="*/ 0 h 367"/>
                <a:gd name="T26" fmla="*/ 53 w 61"/>
                <a:gd name="T27" fmla="*/ 0 h 367"/>
                <a:gd name="T28" fmla="*/ 61 w 61"/>
                <a:gd name="T29" fmla="*/ 6 h 367"/>
                <a:gd name="T30" fmla="*/ 61 w 61"/>
                <a:gd name="T31" fmla="*/ 17 h 36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1"/>
                <a:gd name="T49" fmla="*/ 0 h 367"/>
                <a:gd name="T50" fmla="*/ 61 w 61"/>
                <a:gd name="T51" fmla="*/ 367 h 36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Freeform 40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>
                <a:gd name="T0" fmla="*/ 83 w 83"/>
                <a:gd name="T1" fmla="*/ 22 h 56"/>
                <a:gd name="T2" fmla="*/ 83 w 83"/>
                <a:gd name="T3" fmla="*/ 39 h 56"/>
                <a:gd name="T4" fmla="*/ 76 w 83"/>
                <a:gd name="T5" fmla="*/ 50 h 56"/>
                <a:gd name="T6" fmla="*/ 68 w 83"/>
                <a:gd name="T7" fmla="*/ 56 h 56"/>
                <a:gd name="T8" fmla="*/ 23 w 83"/>
                <a:gd name="T9" fmla="*/ 56 h 56"/>
                <a:gd name="T10" fmla="*/ 23 w 83"/>
                <a:gd name="T11" fmla="*/ 50 h 56"/>
                <a:gd name="T12" fmla="*/ 15 w 83"/>
                <a:gd name="T13" fmla="*/ 50 h 56"/>
                <a:gd name="T14" fmla="*/ 8 w 83"/>
                <a:gd name="T15" fmla="*/ 45 h 56"/>
                <a:gd name="T16" fmla="*/ 0 w 83"/>
                <a:gd name="T17" fmla="*/ 34 h 56"/>
                <a:gd name="T18" fmla="*/ 8 w 83"/>
                <a:gd name="T19" fmla="*/ 34 h 56"/>
                <a:gd name="T20" fmla="*/ 8 w 83"/>
                <a:gd name="T21" fmla="*/ 17 h 56"/>
                <a:gd name="T22" fmla="*/ 23 w 83"/>
                <a:gd name="T23" fmla="*/ 5 h 56"/>
                <a:gd name="T24" fmla="*/ 38 w 83"/>
                <a:gd name="T25" fmla="*/ 0 h 56"/>
                <a:gd name="T26" fmla="*/ 61 w 83"/>
                <a:gd name="T27" fmla="*/ 0 h 56"/>
                <a:gd name="T28" fmla="*/ 76 w 83"/>
                <a:gd name="T29" fmla="*/ 11 h 56"/>
                <a:gd name="T30" fmla="*/ 83 w 83"/>
                <a:gd name="T31" fmla="*/ 2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"/>
                <a:gd name="T49" fmla="*/ 0 h 56"/>
                <a:gd name="T50" fmla="*/ 83 w 83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Freeform 41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>
                <a:gd name="T0" fmla="*/ 67 w 67"/>
                <a:gd name="T1" fmla="*/ 17 h 45"/>
                <a:gd name="T2" fmla="*/ 60 w 67"/>
                <a:gd name="T3" fmla="*/ 29 h 45"/>
                <a:gd name="T4" fmla="*/ 45 w 67"/>
                <a:gd name="T5" fmla="*/ 40 h 45"/>
                <a:gd name="T6" fmla="*/ 30 w 67"/>
                <a:gd name="T7" fmla="*/ 40 h 45"/>
                <a:gd name="T8" fmla="*/ 30 w 67"/>
                <a:gd name="T9" fmla="*/ 45 h 45"/>
                <a:gd name="T10" fmla="*/ 15 w 67"/>
                <a:gd name="T11" fmla="*/ 45 h 45"/>
                <a:gd name="T12" fmla="*/ 15 w 67"/>
                <a:gd name="T13" fmla="*/ 40 h 45"/>
                <a:gd name="T14" fmla="*/ 7 w 67"/>
                <a:gd name="T15" fmla="*/ 40 h 45"/>
                <a:gd name="T16" fmla="*/ 0 w 67"/>
                <a:gd name="T17" fmla="*/ 34 h 45"/>
                <a:gd name="T18" fmla="*/ 0 w 67"/>
                <a:gd name="T19" fmla="*/ 17 h 45"/>
                <a:gd name="T20" fmla="*/ 7 w 67"/>
                <a:gd name="T21" fmla="*/ 6 h 45"/>
                <a:gd name="T22" fmla="*/ 15 w 67"/>
                <a:gd name="T23" fmla="*/ 0 h 45"/>
                <a:gd name="T24" fmla="*/ 45 w 67"/>
                <a:gd name="T25" fmla="*/ 0 h 45"/>
                <a:gd name="T26" fmla="*/ 52 w 67"/>
                <a:gd name="T27" fmla="*/ 6 h 45"/>
                <a:gd name="T28" fmla="*/ 60 w 67"/>
                <a:gd name="T29" fmla="*/ 6 h 45"/>
                <a:gd name="T30" fmla="*/ 60 w 67"/>
                <a:gd name="T31" fmla="*/ 12 h 45"/>
                <a:gd name="T32" fmla="*/ 67 w 67"/>
                <a:gd name="T33" fmla="*/ 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45"/>
                <a:gd name="T53" fmla="*/ 67 w 6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42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>
                <a:gd name="T0" fmla="*/ 150 w 586"/>
                <a:gd name="T1" fmla="*/ 39 h 243"/>
                <a:gd name="T2" fmla="*/ 173 w 586"/>
                <a:gd name="T3" fmla="*/ 51 h 243"/>
                <a:gd name="T4" fmla="*/ 203 w 586"/>
                <a:gd name="T5" fmla="*/ 62 h 243"/>
                <a:gd name="T6" fmla="*/ 233 w 586"/>
                <a:gd name="T7" fmla="*/ 73 h 243"/>
                <a:gd name="T8" fmla="*/ 255 w 586"/>
                <a:gd name="T9" fmla="*/ 85 h 243"/>
                <a:gd name="T10" fmla="*/ 286 w 586"/>
                <a:gd name="T11" fmla="*/ 96 h 243"/>
                <a:gd name="T12" fmla="*/ 316 w 586"/>
                <a:gd name="T13" fmla="*/ 102 h 243"/>
                <a:gd name="T14" fmla="*/ 338 w 586"/>
                <a:gd name="T15" fmla="*/ 113 h 243"/>
                <a:gd name="T16" fmla="*/ 368 w 586"/>
                <a:gd name="T17" fmla="*/ 124 h 243"/>
                <a:gd name="T18" fmla="*/ 398 w 586"/>
                <a:gd name="T19" fmla="*/ 135 h 243"/>
                <a:gd name="T20" fmla="*/ 421 w 586"/>
                <a:gd name="T21" fmla="*/ 141 h 243"/>
                <a:gd name="T22" fmla="*/ 451 w 586"/>
                <a:gd name="T23" fmla="*/ 152 h 243"/>
                <a:gd name="T24" fmla="*/ 481 w 586"/>
                <a:gd name="T25" fmla="*/ 164 h 243"/>
                <a:gd name="T26" fmla="*/ 504 w 586"/>
                <a:gd name="T27" fmla="*/ 175 h 243"/>
                <a:gd name="T28" fmla="*/ 534 w 586"/>
                <a:gd name="T29" fmla="*/ 186 h 243"/>
                <a:gd name="T30" fmla="*/ 564 w 586"/>
                <a:gd name="T31" fmla="*/ 197 h 243"/>
                <a:gd name="T32" fmla="*/ 586 w 586"/>
                <a:gd name="T33" fmla="*/ 209 h 243"/>
                <a:gd name="T34" fmla="*/ 586 w 586"/>
                <a:gd name="T35" fmla="*/ 243 h 243"/>
                <a:gd name="T36" fmla="*/ 571 w 586"/>
                <a:gd name="T37" fmla="*/ 243 h 243"/>
                <a:gd name="T38" fmla="*/ 549 w 586"/>
                <a:gd name="T39" fmla="*/ 237 h 243"/>
                <a:gd name="T40" fmla="*/ 534 w 586"/>
                <a:gd name="T41" fmla="*/ 231 h 243"/>
                <a:gd name="T42" fmla="*/ 511 w 586"/>
                <a:gd name="T43" fmla="*/ 226 h 243"/>
                <a:gd name="T44" fmla="*/ 496 w 586"/>
                <a:gd name="T45" fmla="*/ 214 h 243"/>
                <a:gd name="T46" fmla="*/ 474 w 586"/>
                <a:gd name="T47" fmla="*/ 203 h 243"/>
                <a:gd name="T48" fmla="*/ 458 w 586"/>
                <a:gd name="T49" fmla="*/ 197 h 243"/>
                <a:gd name="T50" fmla="*/ 436 w 586"/>
                <a:gd name="T51" fmla="*/ 192 h 243"/>
                <a:gd name="T52" fmla="*/ 428 w 586"/>
                <a:gd name="T53" fmla="*/ 192 h 243"/>
                <a:gd name="T54" fmla="*/ 421 w 586"/>
                <a:gd name="T55" fmla="*/ 186 h 243"/>
                <a:gd name="T56" fmla="*/ 413 w 586"/>
                <a:gd name="T57" fmla="*/ 186 h 243"/>
                <a:gd name="T58" fmla="*/ 406 w 586"/>
                <a:gd name="T59" fmla="*/ 180 h 243"/>
                <a:gd name="T60" fmla="*/ 391 w 586"/>
                <a:gd name="T61" fmla="*/ 180 h 243"/>
                <a:gd name="T62" fmla="*/ 383 w 586"/>
                <a:gd name="T63" fmla="*/ 175 h 243"/>
                <a:gd name="T64" fmla="*/ 368 w 586"/>
                <a:gd name="T65" fmla="*/ 175 h 243"/>
                <a:gd name="T66" fmla="*/ 368 w 586"/>
                <a:gd name="T67" fmla="*/ 169 h 243"/>
                <a:gd name="T68" fmla="*/ 346 w 586"/>
                <a:gd name="T69" fmla="*/ 164 h 243"/>
                <a:gd name="T70" fmla="*/ 323 w 586"/>
                <a:gd name="T71" fmla="*/ 152 h 243"/>
                <a:gd name="T72" fmla="*/ 301 w 586"/>
                <a:gd name="T73" fmla="*/ 141 h 243"/>
                <a:gd name="T74" fmla="*/ 286 w 586"/>
                <a:gd name="T75" fmla="*/ 135 h 243"/>
                <a:gd name="T76" fmla="*/ 255 w 586"/>
                <a:gd name="T77" fmla="*/ 124 h 243"/>
                <a:gd name="T78" fmla="*/ 240 w 586"/>
                <a:gd name="T79" fmla="*/ 118 h 243"/>
                <a:gd name="T80" fmla="*/ 218 w 586"/>
                <a:gd name="T81" fmla="*/ 107 h 243"/>
                <a:gd name="T82" fmla="*/ 195 w 586"/>
                <a:gd name="T83" fmla="*/ 102 h 243"/>
                <a:gd name="T84" fmla="*/ 173 w 586"/>
                <a:gd name="T85" fmla="*/ 90 h 243"/>
                <a:gd name="T86" fmla="*/ 150 w 586"/>
                <a:gd name="T87" fmla="*/ 85 h 243"/>
                <a:gd name="T88" fmla="*/ 128 w 586"/>
                <a:gd name="T89" fmla="*/ 79 h 243"/>
                <a:gd name="T90" fmla="*/ 105 w 586"/>
                <a:gd name="T91" fmla="*/ 68 h 243"/>
                <a:gd name="T92" fmla="*/ 75 w 586"/>
                <a:gd name="T93" fmla="*/ 62 h 243"/>
                <a:gd name="T94" fmla="*/ 60 w 586"/>
                <a:gd name="T95" fmla="*/ 56 h 243"/>
                <a:gd name="T96" fmla="*/ 30 w 586"/>
                <a:gd name="T97" fmla="*/ 51 h 243"/>
                <a:gd name="T98" fmla="*/ 7 w 586"/>
                <a:gd name="T99" fmla="*/ 45 h 243"/>
                <a:gd name="T100" fmla="*/ 0 w 586"/>
                <a:gd name="T101" fmla="*/ 39 h 243"/>
                <a:gd name="T102" fmla="*/ 0 w 586"/>
                <a:gd name="T103" fmla="*/ 11 h 243"/>
                <a:gd name="T104" fmla="*/ 7 w 586"/>
                <a:gd name="T105" fmla="*/ 11 h 243"/>
                <a:gd name="T106" fmla="*/ 15 w 586"/>
                <a:gd name="T107" fmla="*/ 6 h 243"/>
                <a:gd name="T108" fmla="*/ 45 w 586"/>
                <a:gd name="T109" fmla="*/ 6 h 243"/>
                <a:gd name="T110" fmla="*/ 45 w 586"/>
                <a:gd name="T111" fmla="*/ 0 h 243"/>
                <a:gd name="T112" fmla="*/ 67 w 586"/>
                <a:gd name="T113" fmla="*/ 17 h 243"/>
                <a:gd name="T114" fmla="*/ 75 w 586"/>
                <a:gd name="T115" fmla="*/ 17 h 243"/>
                <a:gd name="T116" fmla="*/ 90 w 586"/>
                <a:gd name="T117" fmla="*/ 23 h 243"/>
                <a:gd name="T118" fmla="*/ 105 w 586"/>
                <a:gd name="T119" fmla="*/ 28 h 243"/>
                <a:gd name="T120" fmla="*/ 120 w 586"/>
                <a:gd name="T121" fmla="*/ 28 h 243"/>
                <a:gd name="T122" fmla="*/ 135 w 586"/>
                <a:gd name="T123" fmla="*/ 34 h 243"/>
                <a:gd name="T124" fmla="*/ 150 w 586"/>
                <a:gd name="T125" fmla="*/ 39 h 2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6"/>
                <a:gd name="T190" fmla="*/ 0 h 243"/>
                <a:gd name="T191" fmla="*/ 586 w 586"/>
                <a:gd name="T192" fmla="*/ 243 h 24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Freeform 43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>
                <a:gd name="T0" fmla="*/ 234 w 241"/>
                <a:gd name="T1" fmla="*/ 51 h 153"/>
                <a:gd name="T2" fmla="*/ 241 w 241"/>
                <a:gd name="T3" fmla="*/ 74 h 153"/>
                <a:gd name="T4" fmla="*/ 241 w 241"/>
                <a:gd name="T5" fmla="*/ 102 h 153"/>
                <a:gd name="T6" fmla="*/ 234 w 241"/>
                <a:gd name="T7" fmla="*/ 130 h 153"/>
                <a:gd name="T8" fmla="*/ 218 w 241"/>
                <a:gd name="T9" fmla="*/ 153 h 153"/>
                <a:gd name="T10" fmla="*/ 203 w 241"/>
                <a:gd name="T11" fmla="*/ 153 h 153"/>
                <a:gd name="T12" fmla="*/ 188 w 241"/>
                <a:gd name="T13" fmla="*/ 141 h 153"/>
                <a:gd name="T14" fmla="*/ 188 w 241"/>
                <a:gd name="T15" fmla="*/ 130 h 153"/>
                <a:gd name="T16" fmla="*/ 166 w 241"/>
                <a:gd name="T17" fmla="*/ 113 h 153"/>
                <a:gd name="T18" fmla="*/ 158 w 241"/>
                <a:gd name="T19" fmla="*/ 102 h 153"/>
                <a:gd name="T20" fmla="*/ 151 w 241"/>
                <a:gd name="T21" fmla="*/ 96 h 153"/>
                <a:gd name="T22" fmla="*/ 143 w 241"/>
                <a:gd name="T23" fmla="*/ 85 h 153"/>
                <a:gd name="T24" fmla="*/ 128 w 241"/>
                <a:gd name="T25" fmla="*/ 79 h 153"/>
                <a:gd name="T26" fmla="*/ 121 w 241"/>
                <a:gd name="T27" fmla="*/ 74 h 153"/>
                <a:gd name="T28" fmla="*/ 106 w 241"/>
                <a:gd name="T29" fmla="*/ 68 h 153"/>
                <a:gd name="T30" fmla="*/ 76 w 241"/>
                <a:gd name="T31" fmla="*/ 68 h 153"/>
                <a:gd name="T32" fmla="*/ 61 w 241"/>
                <a:gd name="T33" fmla="*/ 74 h 153"/>
                <a:gd name="T34" fmla="*/ 38 w 241"/>
                <a:gd name="T35" fmla="*/ 74 h 153"/>
                <a:gd name="T36" fmla="*/ 23 w 241"/>
                <a:gd name="T37" fmla="*/ 68 h 153"/>
                <a:gd name="T38" fmla="*/ 15 w 241"/>
                <a:gd name="T39" fmla="*/ 62 h 153"/>
                <a:gd name="T40" fmla="*/ 8 w 241"/>
                <a:gd name="T41" fmla="*/ 51 h 153"/>
                <a:gd name="T42" fmla="*/ 0 w 241"/>
                <a:gd name="T43" fmla="*/ 40 h 153"/>
                <a:gd name="T44" fmla="*/ 8 w 241"/>
                <a:gd name="T45" fmla="*/ 23 h 153"/>
                <a:gd name="T46" fmla="*/ 15 w 241"/>
                <a:gd name="T47" fmla="*/ 12 h 153"/>
                <a:gd name="T48" fmla="*/ 30 w 241"/>
                <a:gd name="T49" fmla="*/ 12 h 153"/>
                <a:gd name="T50" fmla="*/ 38 w 241"/>
                <a:gd name="T51" fmla="*/ 6 h 153"/>
                <a:gd name="T52" fmla="*/ 68 w 241"/>
                <a:gd name="T53" fmla="*/ 0 h 153"/>
                <a:gd name="T54" fmla="*/ 151 w 241"/>
                <a:gd name="T55" fmla="*/ 0 h 153"/>
                <a:gd name="T56" fmla="*/ 173 w 241"/>
                <a:gd name="T57" fmla="*/ 6 h 153"/>
                <a:gd name="T58" fmla="*/ 196 w 241"/>
                <a:gd name="T59" fmla="*/ 17 h 153"/>
                <a:gd name="T60" fmla="*/ 218 w 241"/>
                <a:gd name="T61" fmla="*/ 34 h 153"/>
                <a:gd name="T62" fmla="*/ 234 w 241"/>
                <a:gd name="T63" fmla="*/ 51 h 1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1"/>
                <a:gd name="T97" fmla="*/ 0 h 153"/>
                <a:gd name="T98" fmla="*/ 241 w 241"/>
                <a:gd name="T99" fmla="*/ 153 h 15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44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>
                <a:gd name="T0" fmla="*/ 210 w 436"/>
                <a:gd name="T1" fmla="*/ 28 h 378"/>
                <a:gd name="T2" fmla="*/ 203 w 436"/>
                <a:gd name="T3" fmla="*/ 56 h 378"/>
                <a:gd name="T4" fmla="*/ 188 w 436"/>
                <a:gd name="T5" fmla="*/ 85 h 378"/>
                <a:gd name="T6" fmla="*/ 165 w 436"/>
                <a:gd name="T7" fmla="*/ 113 h 378"/>
                <a:gd name="T8" fmla="*/ 150 w 436"/>
                <a:gd name="T9" fmla="*/ 152 h 378"/>
                <a:gd name="T10" fmla="*/ 120 w 436"/>
                <a:gd name="T11" fmla="*/ 209 h 378"/>
                <a:gd name="T12" fmla="*/ 90 w 436"/>
                <a:gd name="T13" fmla="*/ 265 h 378"/>
                <a:gd name="T14" fmla="*/ 67 w 436"/>
                <a:gd name="T15" fmla="*/ 321 h 378"/>
                <a:gd name="T16" fmla="*/ 97 w 436"/>
                <a:gd name="T17" fmla="*/ 316 h 378"/>
                <a:gd name="T18" fmla="*/ 142 w 436"/>
                <a:gd name="T19" fmla="*/ 288 h 378"/>
                <a:gd name="T20" fmla="*/ 203 w 436"/>
                <a:gd name="T21" fmla="*/ 237 h 378"/>
                <a:gd name="T22" fmla="*/ 240 w 436"/>
                <a:gd name="T23" fmla="*/ 209 h 378"/>
                <a:gd name="T24" fmla="*/ 285 w 436"/>
                <a:gd name="T25" fmla="*/ 175 h 378"/>
                <a:gd name="T26" fmla="*/ 353 w 436"/>
                <a:gd name="T27" fmla="*/ 130 h 378"/>
                <a:gd name="T28" fmla="*/ 398 w 436"/>
                <a:gd name="T29" fmla="*/ 101 h 378"/>
                <a:gd name="T30" fmla="*/ 421 w 436"/>
                <a:gd name="T31" fmla="*/ 107 h 378"/>
                <a:gd name="T32" fmla="*/ 436 w 436"/>
                <a:gd name="T33" fmla="*/ 130 h 378"/>
                <a:gd name="T34" fmla="*/ 391 w 436"/>
                <a:gd name="T35" fmla="*/ 158 h 378"/>
                <a:gd name="T36" fmla="*/ 300 w 436"/>
                <a:gd name="T37" fmla="*/ 220 h 378"/>
                <a:gd name="T38" fmla="*/ 218 w 436"/>
                <a:gd name="T39" fmla="*/ 288 h 378"/>
                <a:gd name="T40" fmla="*/ 150 w 436"/>
                <a:gd name="T41" fmla="*/ 333 h 378"/>
                <a:gd name="T42" fmla="*/ 112 w 436"/>
                <a:gd name="T43" fmla="*/ 361 h 378"/>
                <a:gd name="T44" fmla="*/ 82 w 436"/>
                <a:gd name="T45" fmla="*/ 372 h 378"/>
                <a:gd name="T46" fmla="*/ 52 w 436"/>
                <a:gd name="T47" fmla="*/ 361 h 378"/>
                <a:gd name="T48" fmla="*/ 45 w 436"/>
                <a:gd name="T49" fmla="*/ 344 h 378"/>
                <a:gd name="T50" fmla="*/ 30 w 436"/>
                <a:gd name="T51" fmla="*/ 355 h 378"/>
                <a:gd name="T52" fmla="*/ 15 w 436"/>
                <a:gd name="T53" fmla="*/ 350 h 378"/>
                <a:gd name="T54" fmla="*/ 0 w 436"/>
                <a:gd name="T55" fmla="*/ 321 h 378"/>
                <a:gd name="T56" fmla="*/ 45 w 436"/>
                <a:gd name="T57" fmla="*/ 242 h 378"/>
                <a:gd name="T58" fmla="*/ 82 w 436"/>
                <a:gd name="T59" fmla="*/ 158 h 378"/>
                <a:gd name="T60" fmla="*/ 127 w 436"/>
                <a:gd name="T61" fmla="*/ 73 h 378"/>
                <a:gd name="T62" fmla="*/ 180 w 436"/>
                <a:gd name="T63" fmla="*/ 0 h 378"/>
                <a:gd name="T64" fmla="*/ 218 w 436"/>
                <a:gd name="T65" fmla="*/ 11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"/>
                <a:gd name="T100" fmla="*/ 0 h 378"/>
                <a:gd name="T101" fmla="*/ 436 w 436"/>
                <a:gd name="T102" fmla="*/ 378 h 3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45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>
                <a:gd name="T0" fmla="*/ 106 w 166"/>
                <a:gd name="T1" fmla="*/ 34 h 147"/>
                <a:gd name="T2" fmla="*/ 136 w 166"/>
                <a:gd name="T3" fmla="*/ 34 h 147"/>
                <a:gd name="T4" fmla="*/ 136 w 166"/>
                <a:gd name="T5" fmla="*/ 28 h 147"/>
                <a:gd name="T6" fmla="*/ 151 w 166"/>
                <a:gd name="T7" fmla="*/ 28 h 147"/>
                <a:gd name="T8" fmla="*/ 151 w 166"/>
                <a:gd name="T9" fmla="*/ 34 h 147"/>
                <a:gd name="T10" fmla="*/ 166 w 166"/>
                <a:gd name="T11" fmla="*/ 45 h 147"/>
                <a:gd name="T12" fmla="*/ 143 w 166"/>
                <a:gd name="T13" fmla="*/ 62 h 147"/>
                <a:gd name="T14" fmla="*/ 151 w 166"/>
                <a:gd name="T15" fmla="*/ 73 h 147"/>
                <a:gd name="T16" fmla="*/ 158 w 166"/>
                <a:gd name="T17" fmla="*/ 79 h 147"/>
                <a:gd name="T18" fmla="*/ 158 w 166"/>
                <a:gd name="T19" fmla="*/ 85 h 147"/>
                <a:gd name="T20" fmla="*/ 166 w 166"/>
                <a:gd name="T21" fmla="*/ 90 h 147"/>
                <a:gd name="T22" fmla="*/ 158 w 166"/>
                <a:gd name="T23" fmla="*/ 96 h 147"/>
                <a:gd name="T24" fmla="*/ 121 w 166"/>
                <a:gd name="T25" fmla="*/ 96 h 147"/>
                <a:gd name="T26" fmla="*/ 106 w 166"/>
                <a:gd name="T27" fmla="*/ 107 h 147"/>
                <a:gd name="T28" fmla="*/ 98 w 166"/>
                <a:gd name="T29" fmla="*/ 118 h 147"/>
                <a:gd name="T30" fmla="*/ 83 w 166"/>
                <a:gd name="T31" fmla="*/ 130 h 147"/>
                <a:gd name="T32" fmla="*/ 76 w 166"/>
                <a:gd name="T33" fmla="*/ 141 h 147"/>
                <a:gd name="T34" fmla="*/ 61 w 166"/>
                <a:gd name="T35" fmla="*/ 147 h 147"/>
                <a:gd name="T36" fmla="*/ 46 w 166"/>
                <a:gd name="T37" fmla="*/ 147 h 147"/>
                <a:gd name="T38" fmla="*/ 38 w 166"/>
                <a:gd name="T39" fmla="*/ 135 h 147"/>
                <a:gd name="T40" fmla="*/ 46 w 166"/>
                <a:gd name="T41" fmla="*/ 124 h 147"/>
                <a:gd name="T42" fmla="*/ 46 w 166"/>
                <a:gd name="T43" fmla="*/ 96 h 147"/>
                <a:gd name="T44" fmla="*/ 31 w 166"/>
                <a:gd name="T45" fmla="*/ 96 h 147"/>
                <a:gd name="T46" fmla="*/ 23 w 166"/>
                <a:gd name="T47" fmla="*/ 101 h 147"/>
                <a:gd name="T48" fmla="*/ 8 w 166"/>
                <a:gd name="T49" fmla="*/ 101 h 147"/>
                <a:gd name="T50" fmla="*/ 0 w 166"/>
                <a:gd name="T51" fmla="*/ 96 h 147"/>
                <a:gd name="T52" fmla="*/ 0 w 166"/>
                <a:gd name="T53" fmla="*/ 79 h 147"/>
                <a:gd name="T54" fmla="*/ 8 w 166"/>
                <a:gd name="T55" fmla="*/ 73 h 147"/>
                <a:gd name="T56" fmla="*/ 16 w 166"/>
                <a:gd name="T57" fmla="*/ 73 h 147"/>
                <a:gd name="T58" fmla="*/ 23 w 166"/>
                <a:gd name="T59" fmla="*/ 68 h 147"/>
                <a:gd name="T60" fmla="*/ 38 w 166"/>
                <a:gd name="T61" fmla="*/ 68 h 147"/>
                <a:gd name="T62" fmla="*/ 46 w 166"/>
                <a:gd name="T63" fmla="*/ 62 h 147"/>
                <a:gd name="T64" fmla="*/ 53 w 166"/>
                <a:gd name="T65" fmla="*/ 51 h 147"/>
                <a:gd name="T66" fmla="*/ 53 w 166"/>
                <a:gd name="T67" fmla="*/ 17 h 147"/>
                <a:gd name="T68" fmla="*/ 61 w 166"/>
                <a:gd name="T69" fmla="*/ 0 h 147"/>
                <a:gd name="T70" fmla="*/ 68 w 166"/>
                <a:gd name="T71" fmla="*/ 6 h 147"/>
                <a:gd name="T72" fmla="*/ 83 w 166"/>
                <a:gd name="T73" fmla="*/ 6 h 147"/>
                <a:gd name="T74" fmla="*/ 106 w 166"/>
                <a:gd name="T75" fmla="*/ 22 h 147"/>
                <a:gd name="T76" fmla="*/ 106 w 166"/>
                <a:gd name="T77" fmla="*/ 34 h 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6"/>
                <a:gd name="T118" fmla="*/ 0 h 147"/>
                <a:gd name="T119" fmla="*/ 166 w 166"/>
                <a:gd name="T120" fmla="*/ 147 h 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Freeform 46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>
                <a:gd name="T0" fmla="*/ 293 w 331"/>
                <a:gd name="T1" fmla="*/ 28 h 118"/>
                <a:gd name="T2" fmla="*/ 308 w 331"/>
                <a:gd name="T3" fmla="*/ 28 h 118"/>
                <a:gd name="T4" fmla="*/ 323 w 331"/>
                <a:gd name="T5" fmla="*/ 39 h 118"/>
                <a:gd name="T6" fmla="*/ 323 w 331"/>
                <a:gd name="T7" fmla="*/ 45 h 118"/>
                <a:gd name="T8" fmla="*/ 331 w 331"/>
                <a:gd name="T9" fmla="*/ 62 h 118"/>
                <a:gd name="T10" fmla="*/ 293 w 331"/>
                <a:gd name="T11" fmla="*/ 90 h 118"/>
                <a:gd name="T12" fmla="*/ 255 w 331"/>
                <a:gd name="T13" fmla="*/ 90 h 118"/>
                <a:gd name="T14" fmla="*/ 233 w 331"/>
                <a:gd name="T15" fmla="*/ 73 h 118"/>
                <a:gd name="T16" fmla="*/ 218 w 331"/>
                <a:gd name="T17" fmla="*/ 68 h 118"/>
                <a:gd name="T18" fmla="*/ 203 w 331"/>
                <a:gd name="T19" fmla="*/ 68 h 118"/>
                <a:gd name="T20" fmla="*/ 195 w 331"/>
                <a:gd name="T21" fmla="*/ 62 h 118"/>
                <a:gd name="T22" fmla="*/ 150 w 331"/>
                <a:gd name="T23" fmla="*/ 62 h 118"/>
                <a:gd name="T24" fmla="*/ 135 w 331"/>
                <a:gd name="T25" fmla="*/ 68 h 118"/>
                <a:gd name="T26" fmla="*/ 128 w 331"/>
                <a:gd name="T27" fmla="*/ 73 h 118"/>
                <a:gd name="T28" fmla="*/ 113 w 331"/>
                <a:gd name="T29" fmla="*/ 73 h 118"/>
                <a:gd name="T30" fmla="*/ 97 w 331"/>
                <a:gd name="T31" fmla="*/ 79 h 118"/>
                <a:gd name="T32" fmla="*/ 90 w 331"/>
                <a:gd name="T33" fmla="*/ 79 h 118"/>
                <a:gd name="T34" fmla="*/ 75 w 331"/>
                <a:gd name="T35" fmla="*/ 85 h 118"/>
                <a:gd name="T36" fmla="*/ 60 w 331"/>
                <a:gd name="T37" fmla="*/ 90 h 118"/>
                <a:gd name="T38" fmla="*/ 30 w 331"/>
                <a:gd name="T39" fmla="*/ 113 h 118"/>
                <a:gd name="T40" fmla="*/ 22 w 331"/>
                <a:gd name="T41" fmla="*/ 113 h 118"/>
                <a:gd name="T42" fmla="*/ 15 w 331"/>
                <a:gd name="T43" fmla="*/ 118 h 118"/>
                <a:gd name="T44" fmla="*/ 0 w 331"/>
                <a:gd name="T45" fmla="*/ 118 h 118"/>
                <a:gd name="T46" fmla="*/ 0 w 331"/>
                <a:gd name="T47" fmla="*/ 101 h 118"/>
                <a:gd name="T48" fmla="*/ 7 w 331"/>
                <a:gd name="T49" fmla="*/ 90 h 118"/>
                <a:gd name="T50" fmla="*/ 15 w 331"/>
                <a:gd name="T51" fmla="*/ 79 h 118"/>
                <a:gd name="T52" fmla="*/ 22 w 331"/>
                <a:gd name="T53" fmla="*/ 62 h 118"/>
                <a:gd name="T54" fmla="*/ 37 w 331"/>
                <a:gd name="T55" fmla="*/ 51 h 118"/>
                <a:gd name="T56" fmla="*/ 45 w 331"/>
                <a:gd name="T57" fmla="*/ 39 h 118"/>
                <a:gd name="T58" fmla="*/ 75 w 331"/>
                <a:gd name="T59" fmla="*/ 17 h 118"/>
                <a:gd name="T60" fmla="*/ 90 w 331"/>
                <a:gd name="T61" fmla="*/ 17 h 118"/>
                <a:gd name="T62" fmla="*/ 97 w 331"/>
                <a:gd name="T63" fmla="*/ 11 h 118"/>
                <a:gd name="T64" fmla="*/ 113 w 331"/>
                <a:gd name="T65" fmla="*/ 11 h 118"/>
                <a:gd name="T66" fmla="*/ 128 w 331"/>
                <a:gd name="T67" fmla="*/ 6 h 118"/>
                <a:gd name="T68" fmla="*/ 143 w 331"/>
                <a:gd name="T69" fmla="*/ 6 h 118"/>
                <a:gd name="T70" fmla="*/ 158 w 331"/>
                <a:gd name="T71" fmla="*/ 0 h 118"/>
                <a:gd name="T72" fmla="*/ 203 w 331"/>
                <a:gd name="T73" fmla="*/ 0 h 118"/>
                <a:gd name="T74" fmla="*/ 218 w 331"/>
                <a:gd name="T75" fmla="*/ 6 h 118"/>
                <a:gd name="T76" fmla="*/ 248 w 331"/>
                <a:gd name="T77" fmla="*/ 6 h 118"/>
                <a:gd name="T78" fmla="*/ 263 w 331"/>
                <a:gd name="T79" fmla="*/ 11 h 118"/>
                <a:gd name="T80" fmla="*/ 270 w 331"/>
                <a:gd name="T81" fmla="*/ 17 h 118"/>
                <a:gd name="T82" fmla="*/ 285 w 331"/>
                <a:gd name="T83" fmla="*/ 22 h 118"/>
                <a:gd name="T84" fmla="*/ 293 w 331"/>
                <a:gd name="T85" fmla="*/ 28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1"/>
                <a:gd name="T130" fmla="*/ 0 h 118"/>
                <a:gd name="T131" fmla="*/ 331 w 331"/>
                <a:gd name="T132" fmla="*/ 118 h 11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47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8 h 45"/>
                <a:gd name="T4" fmla="*/ 60 w 68"/>
                <a:gd name="T5" fmla="*/ 34 h 45"/>
                <a:gd name="T6" fmla="*/ 60 w 68"/>
                <a:gd name="T7" fmla="*/ 45 h 45"/>
                <a:gd name="T8" fmla="*/ 38 w 68"/>
                <a:gd name="T9" fmla="*/ 45 h 45"/>
                <a:gd name="T10" fmla="*/ 30 w 68"/>
                <a:gd name="T11" fmla="*/ 40 h 45"/>
                <a:gd name="T12" fmla="*/ 23 w 68"/>
                <a:gd name="T13" fmla="*/ 40 h 45"/>
                <a:gd name="T14" fmla="*/ 8 w 68"/>
                <a:gd name="T15" fmla="*/ 28 h 45"/>
                <a:gd name="T16" fmla="*/ 8 w 68"/>
                <a:gd name="T17" fmla="*/ 23 h 45"/>
                <a:gd name="T18" fmla="*/ 0 w 68"/>
                <a:gd name="T19" fmla="*/ 23 h 45"/>
                <a:gd name="T20" fmla="*/ 15 w 68"/>
                <a:gd name="T21" fmla="*/ 11 h 45"/>
                <a:gd name="T22" fmla="*/ 15 w 68"/>
                <a:gd name="T23" fmla="*/ 6 h 45"/>
                <a:gd name="T24" fmla="*/ 23 w 68"/>
                <a:gd name="T25" fmla="*/ 0 h 45"/>
                <a:gd name="T26" fmla="*/ 30 w 68"/>
                <a:gd name="T27" fmla="*/ 0 h 45"/>
                <a:gd name="T28" fmla="*/ 38 w 68"/>
                <a:gd name="T29" fmla="*/ 6 h 45"/>
                <a:gd name="T30" fmla="*/ 53 w 68"/>
                <a:gd name="T31" fmla="*/ 6 h 45"/>
                <a:gd name="T32" fmla="*/ 60 w 68"/>
                <a:gd name="T33" fmla="*/ 11 h 45"/>
                <a:gd name="T34" fmla="*/ 68 w 68"/>
                <a:gd name="T35" fmla="*/ 11 h 45"/>
                <a:gd name="T36" fmla="*/ 68 w 68"/>
                <a:gd name="T37" fmla="*/ 17 h 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5"/>
                <a:gd name="T59" fmla="*/ 68 w 68"/>
                <a:gd name="T60" fmla="*/ 45 h 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48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>
                <a:gd name="T0" fmla="*/ 98 w 278"/>
                <a:gd name="T1" fmla="*/ 62 h 344"/>
                <a:gd name="T2" fmla="*/ 113 w 278"/>
                <a:gd name="T3" fmla="*/ 90 h 344"/>
                <a:gd name="T4" fmla="*/ 135 w 278"/>
                <a:gd name="T5" fmla="*/ 118 h 344"/>
                <a:gd name="T6" fmla="*/ 150 w 278"/>
                <a:gd name="T7" fmla="*/ 146 h 344"/>
                <a:gd name="T8" fmla="*/ 165 w 278"/>
                <a:gd name="T9" fmla="*/ 169 h 344"/>
                <a:gd name="T10" fmla="*/ 188 w 278"/>
                <a:gd name="T11" fmla="*/ 203 h 344"/>
                <a:gd name="T12" fmla="*/ 211 w 278"/>
                <a:gd name="T13" fmla="*/ 225 h 344"/>
                <a:gd name="T14" fmla="*/ 226 w 278"/>
                <a:gd name="T15" fmla="*/ 254 h 344"/>
                <a:gd name="T16" fmla="*/ 241 w 278"/>
                <a:gd name="T17" fmla="*/ 282 h 344"/>
                <a:gd name="T18" fmla="*/ 256 w 278"/>
                <a:gd name="T19" fmla="*/ 293 h 344"/>
                <a:gd name="T20" fmla="*/ 256 w 278"/>
                <a:gd name="T21" fmla="*/ 299 h 344"/>
                <a:gd name="T22" fmla="*/ 271 w 278"/>
                <a:gd name="T23" fmla="*/ 310 h 344"/>
                <a:gd name="T24" fmla="*/ 271 w 278"/>
                <a:gd name="T25" fmla="*/ 316 h 344"/>
                <a:gd name="T26" fmla="*/ 278 w 278"/>
                <a:gd name="T27" fmla="*/ 327 h 344"/>
                <a:gd name="T28" fmla="*/ 271 w 278"/>
                <a:gd name="T29" fmla="*/ 327 h 344"/>
                <a:gd name="T30" fmla="*/ 263 w 278"/>
                <a:gd name="T31" fmla="*/ 333 h 344"/>
                <a:gd name="T32" fmla="*/ 248 w 278"/>
                <a:gd name="T33" fmla="*/ 333 h 344"/>
                <a:gd name="T34" fmla="*/ 241 w 278"/>
                <a:gd name="T35" fmla="*/ 338 h 344"/>
                <a:gd name="T36" fmla="*/ 248 w 278"/>
                <a:gd name="T37" fmla="*/ 338 h 344"/>
                <a:gd name="T38" fmla="*/ 241 w 278"/>
                <a:gd name="T39" fmla="*/ 338 h 344"/>
                <a:gd name="T40" fmla="*/ 233 w 278"/>
                <a:gd name="T41" fmla="*/ 333 h 344"/>
                <a:gd name="T42" fmla="*/ 226 w 278"/>
                <a:gd name="T43" fmla="*/ 344 h 344"/>
                <a:gd name="T44" fmla="*/ 203 w 278"/>
                <a:gd name="T45" fmla="*/ 310 h 344"/>
                <a:gd name="T46" fmla="*/ 180 w 278"/>
                <a:gd name="T47" fmla="*/ 276 h 344"/>
                <a:gd name="T48" fmla="*/ 158 w 278"/>
                <a:gd name="T49" fmla="*/ 237 h 344"/>
                <a:gd name="T50" fmla="*/ 135 w 278"/>
                <a:gd name="T51" fmla="*/ 203 h 344"/>
                <a:gd name="T52" fmla="*/ 105 w 278"/>
                <a:gd name="T53" fmla="*/ 169 h 344"/>
                <a:gd name="T54" fmla="*/ 83 w 278"/>
                <a:gd name="T55" fmla="*/ 135 h 344"/>
                <a:gd name="T56" fmla="*/ 60 w 278"/>
                <a:gd name="T57" fmla="*/ 101 h 344"/>
                <a:gd name="T58" fmla="*/ 38 w 278"/>
                <a:gd name="T59" fmla="*/ 62 h 344"/>
                <a:gd name="T60" fmla="*/ 30 w 278"/>
                <a:gd name="T61" fmla="*/ 56 h 344"/>
                <a:gd name="T62" fmla="*/ 30 w 278"/>
                <a:gd name="T63" fmla="*/ 51 h 344"/>
                <a:gd name="T64" fmla="*/ 8 w 278"/>
                <a:gd name="T65" fmla="*/ 34 h 344"/>
                <a:gd name="T66" fmla="*/ 8 w 278"/>
                <a:gd name="T67" fmla="*/ 22 h 344"/>
                <a:gd name="T68" fmla="*/ 0 w 278"/>
                <a:gd name="T69" fmla="*/ 17 h 344"/>
                <a:gd name="T70" fmla="*/ 0 w 278"/>
                <a:gd name="T71" fmla="*/ 11 h 344"/>
                <a:gd name="T72" fmla="*/ 15 w 278"/>
                <a:gd name="T73" fmla="*/ 0 h 344"/>
                <a:gd name="T74" fmla="*/ 53 w 278"/>
                <a:gd name="T75" fmla="*/ 0 h 344"/>
                <a:gd name="T76" fmla="*/ 53 w 278"/>
                <a:gd name="T77" fmla="*/ 5 h 344"/>
                <a:gd name="T78" fmla="*/ 60 w 278"/>
                <a:gd name="T79" fmla="*/ 11 h 344"/>
                <a:gd name="T80" fmla="*/ 60 w 278"/>
                <a:gd name="T81" fmla="*/ 17 h 344"/>
                <a:gd name="T82" fmla="*/ 68 w 278"/>
                <a:gd name="T83" fmla="*/ 28 h 344"/>
                <a:gd name="T84" fmla="*/ 90 w 278"/>
                <a:gd name="T85" fmla="*/ 45 h 344"/>
                <a:gd name="T86" fmla="*/ 90 w 278"/>
                <a:gd name="T87" fmla="*/ 51 h 344"/>
                <a:gd name="T88" fmla="*/ 98 w 278"/>
                <a:gd name="T89" fmla="*/ 62 h 3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8"/>
                <a:gd name="T136" fmla="*/ 0 h 344"/>
                <a:gd name="T137" fmla="*/ 278 w 278"/>
                <a:gd name="T138" fmla="*/ 344 h 3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49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>
                <a:gd name="T0" fmla="*/ 443 w 451"/>
                <a:gd name="T1" fmla="*/ 11 h 186"/>
                <a:gd name="T2" fmla="*/ 451 w 451"/>
                <a:gd name="T3" fmla="*/ 17 h 186"/>
                <a:gd name="T4" fmla="*/ 451 w 451"/>
                <a:gd name="T5" fmla="*/ 28 h 186"/>
                <a:gd name="T6" fmla="*/ 421 w 451"/>
                <a:gd name="T7" fmla="*/ 40 h 186"/>
                <a:gd name="T8" fmla="*/ 398 w 451"/>
                <a:gd name="T9" fmla="*/ 51 h 186"/>
                <a:gd name="T10" fmla="*/ 376 w 451"/>
                <a:gd name="T11" fmla="*/ 62 h 186"/>
                <a:gd name="T12" fmla="*/ 353 w 451"/>
                <a:gd name="T13" fmla="*/ 68 h 186"/>
                <a:gd name="T14" fmla="*/ 323 w 451"/>
                <a:gd name="T15" fmla="*/ 79 h 186"/>
                <a:gd name="T16" fmla="*/ 300 w 451"/>
                <a:gd name="T17" fmla="*/ 90 h 186"/>
                <a:gd name="T18" fmla="*/ 270 w 451"/>
                <a:gd name="T19" fmla="*/ 96 h 186"/>
                <a:gd name="T20" fmla="*/ 248 w 451"/>
                <a:gd name="T21" fmla="*/ 107 h 186"/>
                <a:gd name="T22" fmla="*/ 225 w 451"/>
                <a:gd name="T23" fmla="*/ 113 h 186"/>
                <a:gd name="T24" fmla="*/ 195 w 451"/>
                <a:gd name="T25" fmla="*/ 124 h 186"/>
                <a:gd name="T26" fmla="*/ 172 w 451"/>
                <a:gd name="T27" fmla="*/ 130 h 186"/>
                <a:gd name="T28" fmla="*/ 150 w 451"/>
                <a:gd name="T29" fmla="*/ 141 h 186"/>
                <a:gd name="T30" fmla="*/ 120 w 451"/>
                <a:gd name="T31" fmla="*/ 152 h 186"/>
                <a:gd name="T32" fmla="*/ 97 w 451"/>
                <a:gd name="T33" fmla="*/ 164 h 186"/>
                <a:gd name="T34" fmla="*/ 75 w 451"/>
                <a:gd name="T35" fmla="*/ 175 h 186"/>
                <a:gd name="T36" fmla="*/ 45 w 451"/>
                <a:gd name="T37" fmla="*/ 186 h 186"/>
                <a:gd name="T38" fmla="*/ 30 w 451"/>
                <a:gd name="T39" fmla="*/ 186 h 186"/>
                <a:gd name="T40" fmla="*/ 22 w 451"/>
                <a:gd name="T41" fmla="*/ 181 h 186"/>
                <a:gd name="T42" fmla="*/ 22 w 451"/>
                <a:gd name="T43" fmla="*/ 175 h 186"/>
                <a:gd name="T44" fmla="*/ 15 w 451"/>
                <a:gd name="T45" fmla="*/ 175 h 186"/>
                <a:gd name="T46" fmla="*/ 7 w 451"/>
                <a:gd name="T47" fmla="*/ 169 h 186"/>
                <a:gd name="T48" fmla="*/ 7 w 451"/>
                <a:gd name="T49" fmla="*/ 164 h 186"/>
                <a:gd name="T50" fmla="*/ 0 w 451"/>
                <a:gd name="T51" fmla="*/ 158 h 186"/>
                <a:gd name="T52" fmla="*/ 7 w 451"/>
                <a:gd name="T53" fmla="*/ 152 h 186"/>
                <a:gd name="T54" fmla="*/ 7 w 451"/>
                <a:gd name="T55" fmla="*/ 147 h 186"/>
                <a:gd name="T56" fmla="*/ 30 w 451"/>
                <a:gd name="T57" fmla="*/ 147 h 186"/>
                <a:gd name="T58" fmla="*/ 37 w 451"/>
                <a:gd name="T59" fmla="*/ 141 h 186"/>
                <a:gd name="T60" fmla="*/ 45 w 451"/>
                <a:gd name="T61" fmla="*/ 141 h 186"/>
                <a:gd name="T62" fmla="*/ 67 w 451"/>
                <a:gd name="T63" fmla="*/ 130 h 186"/>
                <a:gd name="T64" fmla="*/ 90 w 451"/>
                <a:gd name="T65" fmla="*/ 119 h 186"/>
                <a:gd name="T66" fmla="*/ 112 w 451"/>
                <a:gd name="T67" fmla="*/ 107 h 186"/>
                <a:gd name="T68" fmla="*/ 135 w 451"/>
                <a:gd name="T69" fmla="*/ 102 h 186"/>
                <a:gd name="T70" fmla="*/ 157 w 451"/>
                <a:gd name="T71" fmla="*/ 90 h 186"/>
                <a:gd name="T72" fmla="*/ 180 w 451"/>
                <a:gd name="T73" fmla="*/ 85 h 186"/>
                <a:gd name="T74" fmla="*/ 210 w 451"/>
                <a:gd name="T75" fmla="*/ 73 h 186"/>
                <a:gd name="T76" fmla="*/ 225 w 451"/>
                <a:gd name="T77" fmla="*/ 68 h 186"/>
                <a:gd name="T78" fmla="*/ 255 w 451"/>
                <a:gd name="T79" fmla="*/ 62 h 186"/>
                <a:gd name="T80" fmla="*/ 278 w 451"/>
                <a:gd name="T81" fmla="*/ 51 h 186"/>
                <a:gd name="T82" fmla="*/ 300 w 451"/>
                <a:gd name="T83" fmla="*/ 45 h 186"/>
                <a:gd name="T84" fmla="*/ 323 w 451"/>
                <a:gd name="T85" fmla="*/ 34 h 186"/>
                <a:gd name="T86" fmla="*/ 345 w 451"/>
                <a:gd name="T87" fmla="*/ 28 h 186"/>
                <a:gd name="T88" fmla="*/ 368 w 451"/>
                <a:gd name="T89" fmla="*/ 17 h 186"/>
                <a:gd name="T90" fmla="*/ 391 w 451"/>
                <a:gd name="T91" fmla="*/ 11 h 186"/>
                <a:gd name="T92" fmla="*/ 413 w 451"/>
                <a:gd name="T93" fmla="*/ 0 h 186"/>
                <a:gd name="T94" fmla="*/ 428 w 451"/>
                <a:gd name="T95" fmla="*/ 0 h 186"/>
                <a:gd name="T96" fmla="*/ 443 w 451"/>
                <a:gd name="T97" fmla="*/ 11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186"/>
                <a:gd name="T149" fmla="*/ 451 w 451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50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>
                <a:gd name="T0" fmla="*/ 82 w 82"/>
                <a:gd name="T1" fmla="*/ 22 h 62"/>
                <a:gd name="T2" fmla="*/ 82 w 82"/>
                <a:gd name="T3" fmla="*/ 45 h 62"/>
                <a:gd name="T4" fmla="*/ 75 w 82"/>
                <a:gd name="T5" fmla="*/ 56 h 62"/>
                <a:gd name="T6" fmla="*/ 60 w 82"/>
                <a:gd name="T7" fmla="*/ 62 h 62"/>
                <a:gd name="T8" fmla="*/ 37 w 82"/>
                <a:gd name="T9" fmla="*/ 62 h 62"/>
                <a:gd name="T10" fmla="*/ 22 w 82"/>
                <a:gd name="T11" fmla="*/ 51 h 62"/>
                <a:gd name="T12" fmla="*/ 15 w 82"/>
                <a:gd name="T13" fmla="*/ 51 h 62"/>
                <a:gd name="T14" fmla="*/ 7 w 82"/>
                <a:gd name="T15" fmla="*/ 45 h 62"/>
                <a:gd name="T16" fmla="*/ 7 w 82"/>
                <a:gd name="T17" fmla="*/ 39 h 62"/>
                <a:gd name="T18" fmla="*/ 0 w 82"/>
                <a:gd name="T19" fmla="*/ 28 h 62"/>
                <a:gd name="T20" fmla="*/ 0 w 82"/>
                <a:gd name="T21" fmla="*/ 11 h 62"/>
                <a:gd name="T22" fmla="*/ 7 w 82"/>
                <a:gd name="T23" fmla="*/ 0 h 62"/>
                <a:gd name="T24" fmla="*/ 60 w 82"/>
                <a:gd name="T25" fmla="*/ 0 h 62"/>
                <a:gd name="T26" fmla="*/ 75 w 82"/>
                <a:gd name="T27" fmla="*/ 11 h 62"/>
                <a:gd name="T28" fmla="*/ 82 w 82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2"/>
                <a:gd name="T46" fmla="*/ 0 h 62"/>
                <a:gd name="T47" fmla="*/ 82 w 82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Freeform 51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>
                <a:gd name="T0" fmla="*/ 82 w 82"/>
                <a:gd name="T1" fmla="*/ 23 h 62"/>
                <a:gd name="T2" fmla="*/ 82 w 82"/>
                <a:gd name="T3" fmla="*/ 46 h 62"/>
                <a:gd name="T4" fmla="*/ 75 w 82"/>
                <a:gd name="T5" fmla="*/ 51 h 62"/>
                <a:gd name="T6" fmla="*/ 60 w 82"/>
                <a:gd name="T7" fmla="*/ 57 h 62"/>
                <a:gd name="T8" fmla="*/ 52 w 82"/>
                <a:gd name="T9" fmla="*/ 62 h 62"/>
                <a:gd name="T10" fmla="*/ 37 w 82"/>
                <a:gd name="T11" fmla="*/ 62 h 62"/>
                <a:gd name="T12" fmla="*/ 30 w 82"/>
                <a:gd name="T13" fmla="*/ 57 h 62"/>
                <a:gd name="T14" fmla="*/ 22 w 82"/>
                <a:gd name="T15" fmla="*/ 57 h 62"/>
                <a:gd name="T16" fmla="*/ 7 w 82"/>
                <a:gd name="T17" fmla="*/ 46 h 62"/>
                <a:gd name="T18" fmla="*/ 0 w 82"/>
                <a:gd name="T19" fmla="*/ 34 h 62"/>
                <a:gd name="T20" fmla="*/ 0 w 82"/>
                <a:gd name="T21" fmla="*/ 17 h 62"/>
                <a:gd name="T22" fmla="*/ 15 w 82"/>
                <a:gd name="T23" fmla="*/ 6 h 62"/>
                <a:gd name="T24" fmla="*/ 22 w 82"/>
                <a:gd name="T25" fmla="*/ 6 h 62"/>
                <a:gd name="T26" fmla="*/ 30 w 82"/>
                <a:gd name="T27" fmla="*/ 0 h 62"/>
                <a:gd name="T28" fmla="*/ 45 w 82"/>
                <a:gd name="T29" fmla="*/ 0 h 62"/>
                <a:gd name="T30" fmla="*/ 52 w 82"/>
                <a:gd name="T31" fmla="*/ 6 h 62"/>
                <a:gd name="T32" fmla="*/ 67 w 82"/>
                <a:gd name="T33" fmla="*/ 6 h 62"/>
                <a:gd name="T34" fmla="*/ 82 w 82"/>
                <a:gd name="T35" fmla="*/ 17 h 62"/>
                <a:gd name="T36" fmla="*/ 82 w 82"/>
                <a:gd name="T37" fmla="*/ 23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"/>
                <a:gd name="T58" fmla="*/ 0 h 62"/>
                <a:gd name="T59" fmla="*/ 82 w 82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52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>
                <a:gd name="T0" fmla="*/ 82 w 82"/>
                <a:gd name="T1" fmla="*/ 28 h 73"/>
                <a:gd name="T2" fmla="*/ 82 w 82"/>
                <a:gd name="T3" fmla="*/ 39 h 73"/>
                <a:gd name="T4" fmla="*/ 75 w 82"/>
                <a:gd name="T5" fmla="*/ 51 h 73"/>
                <a:gd name="T6" fmla="*/ 67 w 82"/>
                <a:gd name="T7" fmla="*/ 62 h 73"/>
                <a:gd name="T8" fmla="*/ 52 w 82"/>
                <a:gd name="T9" fmla="*/ 73 h 73"/>
                <a:gd name="T10" fmla="*/ 37 w 82"/>
                <a:gd name="T11" fmla="*/ 73 h 73"/>
                <a:gd name="T12" fmla="*/ 30 w 82"/>
                <a:gd name="T13" fmla="*/ 68 h 73"/>
                <a:gd name="T14" fmla="*/ 22 w 82"/>
                <a:gd name="T15" fmla="*/ 68 h 73"/>
                <a:gd name="T16" fmla="*/ 15 w 82"/>
                <a:gd name="T17" fmla="*/ 62 h 73"/>
                <a:gd name="T18" fmla="*/ 7 w 82"/>
                <a:gd name="T19" fmla="*/ 62 h 73"/>
                <a:gd name="T20" fmla="*/ 7 w 82"/>
                <a:gd name="T21" fmla="*/ 56 h 73"/>
                <a:gd name="T22" fmla="*/ 0 w 82"/>
                <a:gd name="T23" fmla="*/ 39 h 73"/>
                <a:gd name="T24" fmla="*/ 0 w 82"/>
                <a:gd name="T25" fmla="*/ 28 h 73"/>
                <a:gd name="T26" fmla="*/ 15 w 82"/>
                <a:gd name="T27" fmla="*/ 11 h 73"/>
                <a:gd name="T28" fmla="*/ 22 w 82"/>
                <a:gd name="T29" fmla="*/ 0 h 73"/>
                <a:gd name="T30" fmla="*/ 45 w 82"/>
                <a:gd name="T31" fmla="*/ 0 h 73"/>
                <a:gd name="T32" fmla="*/ 52 w 82"/>
                <a:gd name="T33" fmla="*/ 6 h 73"/>
                <a:gd name="T34" fmla="*/ 60 w 82"/>
                <a:gd name="T35" fmla="*/ 6 h 73"/>
                <a:gd name="T36" fmla="*/ 82 w 82"/>
                <a:gd name="T37" fmla="*/ 23 h 73"/>
                <a:gd name="T38" fmla="*/ 82 w 82"/>
                <a:gd name="T39" fmla="*/ 28 h 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"/>
                <a:gd name="T61" fmla="*/ 0 h 73"/>
                <a:gd name="T62" fmla="*/ 82 w 82"/>
                <a:gd name="T63" fmla="*/ 73 h 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53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17 h 34"/>
                <a:gd name="T4" fmla="*/ 45 w 60"/>
                <a:gd name="T5" fmla="*/ 28 h 34"/>
                <a:gd name="T6" fmla="*/ 45 w 60"/>
                <a:gd name="T7" fmla="*/ 34 h 34"/>
                <a:gd name="T8" fmla="*/ 15 w 60"/>
                <a:gd name="T9" fmla="*/ 34 h 34"/>
                <a:gd name="T10" fmla="*/ 8 w 60"/>
                <a:gd name="T11" fmla="*/ 28 h 34"/>
                <a:gd name="T12" fmla="*/ 0 w 60"/>
                <a:gd name="T13" fmla="*/ 28 h 34"/>
                <a:gd name="T14" fmla="*/ 0 w 60"/>
                <a:gd name="T15" fmla="*/ 6 h 34"/>
                <a:gd name="T16" fmla="*/ 8 w 60"/>
                <a:gd name="T17" fmla="*/ 0 h 34"/>
                <a:gd name="T18" fmla="*/ 45 w 60"/>
                <a:gd name="T19" fmla="*/ 0 h 34"/>
                <a:gd name="T20" fmla="*/ 53 w 60"/>
                <a:gd name="T21" fmla="*/ 6 h 34"/>
                <a:gd name="T22" fmla="*/ 60 w 60"/>
                <a:gd name="T23" fmla="*/ 6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4"/>
                <a:gd name="T38" fmla="*/ 60 w 60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54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>
                <a:gd name="T0" fmla="*/ 324 w 339"/>
                <a:gd name="T1" fmla="*/ 34 h 141"/>
                <a:gd name="T2" fmla="*/ 331 w 339"/>
                <a:gd name="T3" fmla="*/ 45 h 141"/>
                <a:gd name="T4" fmla="*/ 339 w 339"/>
                <a:gd name="T5" fmla="*/ 62 h 141"/>
                <a:gd name="T6" fmla="*/ 339 w 339"/>
                <a:gd name="T7" fmla="*/ 96 h 141"/>
                <a:gd name="T8" fmla="*/ 331 w 339"/>
                <a:gd name="T9" fmla="*/ 96 h 141"/>
                <a:gd name="T10" fmla="*/ 301 w 339"/>
                <a:gd name="T11" fmla="*/ 73 h 141"/>
                <a:gd name="T12" fmla="*/ 294 w 339"/>
                <a:gd name="T13" fmla="*/ 73 h 141"/>
                <a:gd name="T14" fmla="*/ 286 w 339"/>
                <a:gd name="T15" fmla="*/ 68 h 141"/>
                <a:gd name="T16" fmla="*/ 271 w 339"/>
                <a:gd name="T17" fmla="*/ 68 h 141"/>
                <a:gd name="T18" fmla="*/ 256 w 339"/>
                <a:gd name="T19" fmla="*/ 62 h 141"/>
                <a:gd name="T20" fmla="*/ 218 w 339"/>
                <a:gd name="T21" fmla="*/ 62 h 141"/>
                <a:gd name="T22" fmla="*/ 196 w 339"/>
                <a:gd name="T23" fmla="*/ 68 h 141"/>
                <a:gd name="T24" fmla="*/ 181 w 339"/>
                <a:gd name="T25" fmla="*/ 68 h 141"/>
                <a:gd name="T26" fmla="*/ 166 w 339"/>
                <a:gd name="T27" fmla="*/ 73 h 141"/>
                <a:gd name="T28" fmla="*/ 151 w 339"/>
                <a:gd name="T29" fmla="*/ 79 h 141"/>
                <a:gd name="T30" fmla="*/ 91 w 339"/>
                <a:gd name="T31" fmla="*/ 124 h 141"/>
                <a:gd name="T32" fmla="*/ 76 w 339"/>
                <a:gd name="T33" fmla="*/ 130 h 141"/>
                <a:gd name="T34" fmla="*/ 61 w 339"/>
                <a:gd name="T35" fmla="*/ 136 h 141"/>
                <a:gd name="T36" fmla="*/ 38 w 339"/>
                <a:gd name="T37" fmla="*/ 141 h 141"/>
                <a:gd name="T38" fmla="*/ 23 w 339"/>
                <a:gd name="T39" fmla="*/ 136 h 141"/>
                <a:gd name="T40" fmla="*/ 8 w 339"/>
                <a:gd name="T41" fmla="*/ 136 h 141"/>
                <a:gd name="T42" fmla="*/ 0 w 339"/>
                <a:gd name="T43" fmla="*/ 130 h 141"/>
                <a:gd name="T44" fmla="*/ 0 w 339"/>
                <a:gd name="T45" fmla="*/ 107 h 141"/>
                <a:gd name="T46" fmla="*/ 8 w 339"/>
                <a:gd name="T47" fmla="*/ 102 h 141"/>
                <a:gd name="T48" fmla="*/ 8 w 339"/>
                <a:gd name="T49" fmla="*/ 90 h 141"/>
                <a:gd name="T50" fmla="*/ 15 w 339"/>
                <a:gd name="T51" fmla="*/ 85 h 141"/>
                <a:gd name="T52" fmla="*/ 15 w 339"/>
                <a:gd name="T53" fmla="*/ 73 h 141"/>
                <a:gd name="T54" fmla="*/ 31 w 339"/>
                <a:gd name="T55" fmla="*/ 62 h 141"/>
                <a:gd name="T56" fmla="*/ 31 w 339"/>
                <a:gd name="T57" fmla="*/ 57 h 141"/>
                <a:gd name="T58" fmla="*/ 46 w 339"/>
                <a:gd name="T59" fmla="*/ 45 h 141"/>
                <a:gd name="T60" fmla="*/ 53 w 339"/>
                <a:gd name="T61" fmla="*/ 45 h 141"/>
                <a:gd name="T62" fmla="*/ 68 w 339"/>
                <a:gd name="T63" fmla="*/ 40 h 141"/>
                <a:gd name="T64" fmla="*/ 83 w 339"/>
                <a:gd name="T65" fmla="*/ 34 h 141"/>
                <a:gd name="T66" fmla="*/ 98 w 339"/>
                <a:gd name="T67" fmla="*/ 28 h 141"/>
                <a:gd name="T68" fmla="*/ 113 w 339"/>
                <a:gd name="T69" fmla="*/ 23 h 141"/>
                <a:gd name="T70" fmla="*/ 136 w 339"/>
                <a:gd name="T71" fmla="*/ 17 h 141"/>
                <a:gd name="T72" fmla="*/ 151 w 339"/>
                <a:gd name="T73" fmla="*/ 11 h 141"/>
                <a:gd name="T74" fmla="*/ 173 w 339"/>
                <a:gd name="T75" fmla="*/ 6 h 141"/>
                <a:gd name="T76" fmla="*/ 188 w 339"/>
                <a:gd name="T77" fmla="*/ 0 h 141"/>
                <a:gd name="T78" fmla="*/ 264 w 339"/>
                <a:gd name="T79" fmla="*/ 0 h 141"/>
                <a:gd name="T80" fmla="*/ 279 w 339"/>
                <a:gd name="T81" fmla="*/ 6 h 141"/>
                <a:gd name="T82" fmla="*/ 294 w 339"/>
                <a:gd name="T83" fmla="*/ 11 h 141"/>
                <a:gd name="T84" fmla="*/ 324 w 339"/>
                <a:gd name="T85" fmla="*/ 34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9"/>
                <a:gd name="T130" fmla="*/ 0 h 141"/>
                <a:gd name="T131" fmla="*/ 339 w 339"/>
                <a:gd name="T132" fmla="*/ 141 h 14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55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>
                <a:gd name="T0" fmla="*/ 61 w 68"/>
                <a:gd name="T1" fmla="*/ 11 h 39"/>
                <a:gd name="T2" fmla="*/ 61 w 68"/>
                <a:gd name="T3" fmla="*/ 22 h 39"/>
                <a:gd name="T4" fmla="*/ 68 w 68"/>
                <a:gd name="T5" fmla="*/ 28 h 39"/>
                <a:gd name="T6" fmla="*/ 61 w 68"/>
                <a:gd name="T7" fmla="*/ 28 h 39"/>
                <a:gd name="T8" fmla="*/ 53 w 68"/>
                <a:gd name="T9" fmla="*/ 34 h 39"/>
                <a:gd name="T10" fmla="*/ 45 w 68"/>
                <a:gd name="T11" fmla="*/ 34 h 39"/>
                <a:gd name="T12" fmla="*/ 38 w 68"/>
                <a:gd name="T13" fmla="*/ 39 h 39"/>
                <a:gd name="T14" fmla="*/ 8 w 68"/>
                <a:gd name="T15" fmla="*/ 39 h 39"/>
                <a:gd name="T16" fmla="*/ 0 w 68"/>
                <a:gd name="T17" fmla="*/ 34 h 39"/>
                <a:gd name="T18" fmla="*/ 0 w 68"/>
                <a:gd name="T19" fmla="*/ 11 h 39"/>
                <a:gd name="T20" fmla="*/ 8 w 68"/>
                <a:gd name="T21" fmla="*/ 11 h 39"/>
                <a:gd name="T22" fmla="*/ 15 w 68"/>
                <a:gd name="T23" fmla="*/ 5 h 39"/>
                <a:gd name="T24" fmla="*/ 15 w 68"/>
                <a:gd name="T25" fmla="*/ 0 h 39"/>
                <a:gd name="T26" fmla="*/ 45 w 68"/>
                <a:gd name="T27" fmla="*/ 0 h 39"/>
                <a:gd name="T28" fmla="*/ 45 w 68"/>
                <a:gd name="T29" fmla="*/ 5 h 39"/>
                <a:gd name="T30" fmla="*/ 61 w 68"/>
                <a:gd name="T31" fmla="*/ 5 h 39"/>
                <a:gd name="T32" fmla="*/ 61 w 68"/>
                <a:gd name="T33" fmla="*/ 1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39"/>
                <a:gd name="T53" fmla="*/ 68 w 68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56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>
                <a:gd name="T0" fmla="*/ 451 w 466"/>
                <a:gd name="T1" fmla="*/ 113 h 147"/>
                <a:gd name="T2" fmla="*/ 466 w 466"/>
                <a:gd name="T3" fmla="*/ 119 h 147"/>
                <a:gd name="T4" fmla="*/ 459 w 466"/>
                <a:gd name="T5" fmla="*/ 125 h 147"/>
                <a:gd name="T6" fmla="*/ 451 w 466"/>
                <a:gd name="T7" fmla="*/ 136 h 147"/>
                <a:gd name="T8" fmla="*/ 451 w 466"/>
                <a:gd name="T9" fmla="*/ 141 h 147"/>
                <a:gd name="T10" fmla="*/ 436 w 466"/>
                <a:gd name="T11" fmla="*/ 147 h 147"/>
                <a:gd name="T12" fmla="*/ 406 w 466"/>
                <a:gd name="T13" fmla="*/ 147 h 147"/>
                <a:gd name="T14" fmla="*/ 391 w 466"/>
                <a:gd name="T15" fmla="*/ 141 h 147"/>
                <a:gd name="T16" fmla="*/ 368 w 466"/>
                <a:gd name="T17" fmla="*/ 136 h 147"/>
                <a:gd name="T18" fmla="*/ 353 w 466"/>
                <a:gd name="T19" fmla="*/ 130 h 147"/>
                <a:gd name="T20" fmla="*/ 338 w 466"/>
                <a:gd name="T21" fmla="*/ 125 h 147"/>
                <a:gd name="T22" fmla="*/ 323 w 466"/>
                <a:gd name="T23" fmla="*/ 119 h 147"/>
                <a:gd name="T24" fmla="*/ 301 w 466"/>
                <a:gd name="T25" fmla="*/ 119 h 147"/>
                <a:gd name="T26" fmla="*/ 278 w 466"/>
                <a:gd name="T27" fmla="*/ 113 h 147"/>
                <a:gd name="T28" fmla="*/ 263 w 466"/>
                <a:gd name="T29" fmla="*/ 108 h 147"/>
                <a:gd name="T30" fmla="*/ 241 w 466"/>
                <a:gd name="T31" fmla="*/ 102 h 147"/>
                <a:gd name="T32" fmla="*/ 226 w 466"/>
                <a:gd name="T33" fmla="*/ 96 h 147"/>
                <a:gd name="T34" fmla="*/ 203 w 466"/>
                <a:gd name="T35" fmla="*/ 91 h 147"/>
                <a:gd name="T36" fmla="*/ 188 w 466"/>
                <a:gd name="T37" fmla="*/ 85 h 147"/>
                <a:gd name="T38" fmla="*/ 165 w 466"/>
                <a:gd name="T39" fmla="*/ 79 h 147"/>
                <a:gd name="T40" fmla="*/ 150 w 466"/>
                <a:gd name="T41" fmla="*/ 74 h 147"/>
                <a:gd name="T42" fmla="*/ 128 w 466"/>
                <a:gd name="T43" fmla="*/ 68 h 147"/>
                <a:gd name="T44" fmla="*/ 105 w 466"/>
                <a:gd name="T45" fmla="*/ 62 h 147"/>
                <a:gd name="T46" fmla="*/ 90 w 466"/>
                <a:gd name="T47" fmla="*/ 57 h 147"/>
                <a:gd name="T48" fmla="*/ 68 w 466"/>
                <a:gd name="T49" fmla="*/ 51 h 147"/>
                <a:gd name="T50" fmla="*/ 53 w 466"/>
                <a:gd name="T51" fmla="*/ 46 h 147"/>
                <a:gd name="T52" fmla="*/ 30 w 466"/>
                <a:gd name="T53" fmla="*/ 40 h 147"/>
                <a:gd name="T54" fmla="*/ 15 w 466"/>
                <a:gd name="T55" fmla="*/ 34 h 147"/>
                <a:gd name="T56" fmla="*/ 0 w 466"/>
                <a:gd name="T57" fmla="*/ 23 h 147"/>
                <a:gd name="T58" fmla="*/ 0 w 466"/>
                <a:gd name="T59" fmla="*/ 17 h 147"/>
                <a:gd name="T60" fmla="*/ 7 w 466"/>
                <a:gd name="T61" fmla="*/ 12 h 147"/>
                <a:gd name="T62" fmla="*/ 7 w 466"/>
                <a:gd name="T63" fmla="*/ 6 h 147"/>
                <a:gd name="T64" fmla="*/ 15 w 466"/>
                <a:gd name="T65" fmla="*/ 6 h 147"/>
                <a:gd name="T66" fmla="*/ 15 w 466"/>
                <a:gd name="T67" fmla="*/ 0 h 147"/>
                <a:gd name="T68" fmla="*/ 45 w 466"/>
                <a:gd name="T69" fmla="*/ 0 h 147"/>
                <a:gd name="T70" fmla="*/ 68 w 466"/>
                <a:gd name="T71" fmla="*/ 12 h 147"/>
                <a:gd name="T72" fmla="*/ 98 w 466"/>
                <a:gd name="T73" fmla="*/ 17 h 147"/>
                <a:gd name="T74" fmla="*/ 120 w 466"/>
                <a:gd name="T75" fmla="*/ 23 h 147"/>
                <a:gd name="T76" fmla="*/ 150 w 466"/>
                <a:gd name="T77" fmla="*/ 29 h 147"/>
                <a:gd name="T78" fmla="*/ 173 w 466"/>
                <a:gd name="T79" fmla="*/ 34 h 147"/>
                <a:gd name="T80" fmla="*/ 195 w 466"/>
                <a:gd name="T81" fmla="*/ 46 h 147"/>
                <a:gd name="T82" fmla="*/ 226 w 466"/>
                <a:gd name="T83" fmla="*/ 51 h 147"/>
                <a:gd name="T84" fmla="*/ 248 w 466"/>
                <a:gd name="T85" fmla="*/ 57 h 147"/>
                <a:gd name="T86" fmla="*/ 271 w 466"/>
                <a:gd name="T87" fmla="*/ 62 h 147"/>
                <a:gd name="T88" fmla="*/ 301 w 466"/>
                <a:gd name="T89" fmla="*/ 68 h 147"/>
                <a:gd name="T90" fmla="*/ 323 w 466"/>
                <a:gd name="T91" fmla="*/ 79 h 147"/>
                <a:gd name="T92" fmla="*/ 353 w 466"/>
                <a:gd name="T93" fmla="*/ 85 h 147"/>
                <a:gd name="T94" fmla="*/ 376 w 466"/>
                <a:gd name="T95" fmla="*/ 91 h 147"/>
                <a:gd name="T96" fmla="*/ 399 w 466"/>
                <a:gd name="T97" fmla="*/ 96 h 147"/>
                <a:gd name="T98" fmla="*/ 429 w 466"/>
                <a:gd name="T99" fmla="*/ 102 h 147"/>
                <a:gd name="T100" fmla="*/ 451 w 466"/>
                <a:gd name="T101" fmla="*/ 113 h 1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6"/>
                <a:gd name="T154" fmla="*/ 0 h 147"/>
                <a:gd name="T155" fmla="*/ 466 w 466"/>
                <a:gd name="T156" fmla="*/ 147 h 1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57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>
                <a:gd name="T0" fmla="*/ 376 w 391"/>
                <a:gd name="T1" fmla="*/ 73 h 141"/>
                <a:gd name="T2" fmla="*/ 383 w 391"/>
                <a:gd name="T3" fmla="*/ 90 h 141"/>
                <a:gd name="T4" fmla="*/ 391 w 391"/>
                <a:gd name="T5" fmla="*/ 113 h 141"/>
                <a:gd name="T6" fmla="*/ 383 w 391"/>
                <a:gd name="T7" fmla="*/ 124 h 141"/>
                <a:gd name="T8" fmla="*/ 368 w 391"/>
                <a:gd name="T9" fmla="*/ 141 h 141"/>
                <a:gd name="T10" fmla="*/ 346 w 391"/>
                <a:gd name="T11" fmla="*/ 141 h 141"/>
                <a:gd name="T12" fmla="*/ 323 w 391"/>
                <a:gd name="T13" fmla="*/ 135 h 141"/>
                <a:gd name="T14" fmla="*/ 308 w 391"/>
                <a:gd name="T15" fmla="*/ 124 h 141"/>
                <a:gd name="T16" fmla="*/ 286 w 391"/>
                <a:gd name="T17" fmla="*/ 113 h 141"/>
                <a:gd name="T18" fmla="*/ 271 w 391"/>
                <a:gd name="T19" fmla="*/ 102 h 141"/>
                <a:gd name="T20" fmla="*/ 248 w 391"/>
                <a:gd name="T21" fmla="*/ 90 h 141"/>
                <a:gd name="T22" fmla="*/ 225 w 391"/>
                <a:gd name="T23" fmla="*/ 85 h 141"/>
                <a:gd name="T24" fmla="*/ 173 w 391"/>
                <a:gd name="T25" fmla="*/ 85 h 141"/>
                <a:gd name="T26" fmla="*/ 158 w 391"/>
                <a:gd name="T27" fmla="*/ 90 h 141"/>
                <a:gd name="T28" fmla="*/ 150 w 391"/>
                <a:gd name="T29" fmla="*/ 90 h 141"/>
                <a:gd name="T30" fmla="*/ 135 w 391"/>
                <a:gd name="T31" fmla="*/ 96 h 141"/>
                <a:gd name="T32" fmla="*/ 120 w 391"/>
                <a:gd name="T33" fmla="*/ 96 h 141"/>
                <a:gd name="T34" fmla="*/ 113 w 391"/>
                <a:gd name="T35" fmla="*/ 102 h 141"/>
                <a:gd name="T36" fmla="*/ 98 w 391"/>
                <a:gd name="T37" fmla="*/ 107 h 141"/>
                <a:gd name="T38" fmla="*/ 83 w 391"/>
                <a:gd name="T39" fmla="*/ 113 h 141"/>
                <a:gd name="T40" fmla="*/ 75 w 391"/>
                <a:gd name="T41" fmla="*/ 113 h 141"/>
                <a:gd name="T42" fmla="*/ 60 w 391"/>
                <a:gd name="T43" fmla="*/ 119 h 141"/>
                <a:gd name="T44" fmla="*/ 52 w 391"/>
                <a:gd name="T45" fmla="*/ 124 h 141"/>
                <a:gd name="T46" fmla="*/ 37 w 391"/>
                <a:gd name="T47" fmla="*/ 124 h 141"/>
                <a:gd name="T48" fmla="*/ 22 w 391"/>
                <a:gd name="T49" fmla="*/ 130 h 141"/>
                <a:gd name="T50" fmla="*/ 0 w 391"/>
                <a:gd name="T51" fmla="*/ 130 h 141"/>
                <a:gd name="T52" fmla="*/ 0 w 391"/>
                <a:gd name="T53" fmla="*/ 113 h 141"/>
                <a:gd name="T54" fmla="*/ 7 w 391"/>
                <a:gd name="T55" fmla="*/ 102 h 141"/>
                <a:gd name="T56" fmla="*/ 15 w 391"/>
                <a:gd name="T57" fmla="*/ 96 h 141"/>
                <a:gd name="T58" fmla="*/ 22 w 391"/>
                <a:gd name="T59" fmla="*/ 85 h 141"/>
                <a:gd name="T60" fmla="*/ 22 w 391"/>
                <a:gd name="T61" fmla="*/ 79 h 141"/>
                <a:gd name="T62" fmla="*/ 30 w 391"/>
                <a:gd name="T63" fmla="*/ 73 h 141"/>
                <a:gd name="T64" fmla="*/ 37 w 391"/>
                <a:gd name="T65" fmla="*/ 62 h 141"/>
                <a:gd name="T66" fmla="*/ 52 w 391"/>
                <a:gd name="T67" fmla="*/ 56 h 141"/>
                <a:gd name="T68" fmla="*/ 67 w 391"/>
                <a:gd name="T69" fmla="*/ 51 h 141"/>
                <a:gd name="T70" fmla="*/ 90 w 391"/>
                <a:gd name="T71" fmla="*/ 34 h 141"/>
                <a:gd name="T72" fmla="*/ 105 w 391"/>
                <a:gd name="T73" fmla="*/ 28 h 141"/>
                <a:gd name="T74" fmla="*/ 120 w 391"/>
                <a:gd name="T75" fmla="*/ 23 h 141"/>
                <a:gd name="T76" fmla="*/ 135 w 391"/>
                <a:gd name="T77" fmla="*/ 17 h 141"/>
                <a:gd name="T78" fmla="*/ 150 w 391"/>
                <a:gd name="T79" fmla="*/ 11 h 141"/>
                <a:gd name="T80" fmla="*/ 165 w 391"/>
                <a:gd name="T81" fmla="*/ 6 h 141"/>
                <a:gd name="T82" fmla="*/ 180 w 391"/>
                <a:gd name="T83" fmla="*/ 6 h 141"/>
                <a:gd name="T84" fmla="*/ 195 w 391"/>
                <a:gd name="T85" fmla="*/ 0 h 141"/>
                <a:gd name="T86" fmla="*/ 225 w 391"/>
                <a:gd name="T87" fmla="*/ 0 h 141"/>
                <a:gd name="T88" fmla="*/ 240 w 391"/>
                <a:gd name="T89" fmla="*/ 6 h 141"/>
                <a:gd name="T90" fmla="*/ 263 w 391"/>
                <a:gd name="T91" fmla="*/ 6 h 141"/>
                <a:gd name="T92" fmla="*/ 278 w 391"/>
                <a:gd name="T93" fmla="*/ 11 h 141"/>
                <a:gd name="T94" fmla="*/ 293 w 391"/>
                <a:gd name="T95" fmla="*/ 17 h 141"/>
                <a:gd name="T96" fmla="*/ 308 w 391"/>
                <a:gd name="T97" fmla="*/ 28 h 141"/>
                <a:gd name="T98" fmla="*/ 323 w 391"/>
                <a:gd name="T99" fmla="*/ 34 h 141"/>
                <a:gd name="T100" fmla="*/ 353 w 391"/>
                <a:gd name="T101" fmla="*/ 56 h 141"/>
                <a:gd name="T102" fmla="*/ 361 w 391"/>
                <a:gd name="T103" fmla="*/ 68 h 141"/>
                <a:gd name="T104" fmla="*/ 376 w 391"/>
                <a:gd name="T105" fmla="*/ 73 h 1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1"/>
                <a:gd name="T160" fmla="*/ 0 h 141"/>
                <a:gd name="T161" fmla="*/ 391 w 391"/>
                <a:gd name="T162" fmla="*/ 141 h 1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58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>
                <a:gd name="T0" fmla="*/ 97 w 157"/>
                <a:gd name="T1" fmla="*/ 28 h 147"/>
                <a:gd name="T2" fmla="*/ 105 w 157"/>
                <a:gd name="T3" fmla="*/ 34 h 147"/>
                <a:gd name="T4" fmla="*/ 127 w 157"/>
                <a:gd name="T5" fmla="*/ 34 h 147"/>
                <a:gd name="T6" fmla="*/ 135 w 157"/>
                <a:gd name="T7" fmla="*/ 40 h 147"/>
                <a:gd name="T8" fmla="*/ 142 w 157"/>
                <a:gd name="T9" fmla="*/ 40 h 147"/>
                <a:gd name="T10" fmla="*/ 157 w 157"/>
                <a:gd name="T11" fmla="*/ 45 h 147"/>
                <a:gd name="T12" fmla="*/ 157 w 157"/>
                <a:gd name="T13" fmla="*/ 62 h 147"/>
                <a:gd name="T14" fmla="*/ 135 w 157"/>
                <a:gd name="T15" fmla="*/ 62 h 147"/>
                <a:gd name="T16" fmla="*/ 120 w 157"/>
                <a:gd name="T17" fmla="*/ 73 h 147"/>
                <a:gd name="T18" fmla="*/ 120 w 157"/>
                <a:gd name="T19" fmla="*/ 96 h 147"/>
                <a:gd name="T20" fmla="*/ 127 w 157"/>
                <a:gd name="T21" fmla="*/ 113 h 147"/>
                <a:gd name="T22" fmla="*/ 135 w 157"/>
                <a:gd name="T23" fmla="*/ 124 h 147"/>
                <a:gd name="T24" fmla="*/ 135 w 157"/>
                <a:gd name="T25" fmla="*/ 147 h 147"/>
                <a:gd name="T26" fmla="*/ 127 w 157"/>
                <a:gd name="T27" fmla="*/ 147 h 147"/>
                <a:gd name="T28" fmla="*/ 112 w 157"/>
                <a:gd name="T29" fmla="*/ 141 h 147"/>
                <a:gd name="T30" fmla="*/ 105 w 157"/>
                <a:gd name="T31" fmla="*/ 130 h 147"/>
                <a:gd name="T32" fmla="*/ 97 w 157"/>
                <a:gd name="T33" fmla="*/ 124 h 147"/>
                <a:gd name="T34" fmla="*/ 90 w 157"/>
                <a:gd name="T35" fmla="*/ 113 h 147"/>
                <a:gd name="T36" fmla="*/ 82 w 157"/>
                <a:gd name="T37" fmla="*/ 107 h 147"/>
                <a:gd name="T38" fmla="*/ 67 w 157"/>
                <a:gd name="T39" fmla="*/ 102 h 147"/>
                <a:gd name="T40" fmla="*/ 52 w 157"/>
                <a:gd name="T41" fmla="*/ 102 h 147"/>
                <a:gd name="T42" fmla="*/ 52 w 157"/>
                <a:gd name="T43" fmla="*/ 107 h 147"/>
                <a:gd name="T44" fmla="*/ 45 w 157"/>
                <a:gd name="T45" fmla="*/ 107 h 147"/>
                <a:gd name="T46" fmla="*/ 30 w 157"/>
                <a:gd name="T47" fmla="*/ 119 h 147"/>
                <a:gd name="T48" fmla="*/ 30 w 157"/>
                <a:gd name="T49" fmla="*/ 124 h 147"/>
                <a:gd name="T50" fmla="*/ 7 w 157"/>
                <a:gd name="T51" fmla="*/ 124 h 147"/>
                <a:gd name="T52" fmla="*/ 0 w 157"/>
                <a:gd name="T53" fmla="*/ 113 h 147"/>
                <a:gd name="T54" fmla="*/ 0 w 157"/>
                <a:gd name="T55" fmla="*/ 107 h 147"/>
                <a:gd name="T56" fmla="*/ 7 w 157"/>
                <a:gd name="T57" fmla="*/ 102 h 147"/>
                <a:gd name="T58" fmla="*/ 7 w 157"/>
                <a:gd name="T59" fmla="*/ 90 h 147"/>
                <a:gd name="T60" fmla="*/ 15 w 157"/>
                <a:gd name="T61" fmla="*/ 85 h 147"/>
                <a:gd name="T62" fmla="*/ 22 w 157"/>
                <a:gd name="T63" fmla="*/ 73 h 147"/>
                <a:gd name="T64" fmla="*/ 30 w 157"/>
                <a:gd name="T65" fmla="*/ 68 h 147"/>
                <a:gd name="T66" fmla="*/ 30 w 157"/>
                <a:gd name="T67" fmla="*/ 56 h 147"/>
                <a:gd name="T68" fmla="*/ 22 w 157"/>
                <a:gd name="T69" fmla="*/ 51 h 147"/>
                <a:gd name="T70" fmla="*/ 7 w 157"/>
                <a:gd name="T71" fmla="*/ 51 h 147"/>
                <a:gd name="T72" fmla="*/ 7 w 157"/>
                <a:gd name="T73" fmla="*/ 45 h 147"/>
                <a:gd name="T74" fmla="*/ 0 w 157"/>
                <a:gd name="T75" fmla="*/ 34 h 147"/>
                <a:gd name="T76" fmla="*/ 37 w 157"/>
                <a:gd name="T77" fmla="*/ 34 h 147"/>
                <a:gd name="T78" fmla="*/ 45 w 157"/>
                <a:gd name="T79" fmla="*/ 28 h 147"/>
                <a:gd name="T80" fmla="*/ 52 w 157"/>
                <a:gd name="T81" fmla="*/ 28 h 147"/>
                <a:gd name="T82" fmla="*/ 52 w 157"/>
                <a:gd name="T83" fmla="*/ 23 h 147"/>
                <a:gd name="T84" fmla="*/ 60 w 157"/>
                <a:gd name="T85" fmla="*/ 17 h 147"/>
                <a:gd name="T86" fmla="*/ 60 w 157"/>
                <a:gd name="T87" fmla="*/ 11 h 147"/>
                <a:gd name="T88" fmla="*/ 67 w 157"/>
                <a:gd name="T89" fmla="*/ 11 h 147"/>
                <a:gd name="T90" fmla="*/ 82 w 157"/>
                <a:gd name="T91" fmla="*/ 0 h 147"/>
                <a:gd name="T92" fmla="*/ 90 w 157"/>
                <a:gd name="T93" fmla="*/ 11 h 147"/>
                <a:gd name="T94" fmla="*/ 90 w 157"/>
                <a:gd name="T95" fmla="*/ 17 h 147"/>
                <a:gd name="T96" fmla="*/ 97 w 157"/>
                <a:gd name="T97" fmla="*/ 23 h 147"/>
                <a:gd name="T98" fmla="*/ 97 w 157"/>
                <a:gd name="T99" fmla="*/ 28 h 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7"/>
                <a:gd name="T151" fmla="*/ 0 h 147"/>
                <a:gd name="T152" fmla="*/ 157 w 157"/>
                <a:gd name="T153" fmla="*/ 147 h 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Freeform 59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>
                <a:gd name="T0" fmla="*/ 225 w 504"/>
                <a:gd name="T1" fmla="*/ 57 h 311"/>
                <a:gd name="T2" fmla="*/ 270 w 504"/>
                <a:gd name="T3" fmla="*/ 96 h 311"/>
                <a:gd name="T4" fmla="*/ 300 w 504"/>
                <a:gd name="T5" fmla="*/ 119 h 311"/>
                <a:gd name="T6" fmla="*/ 353 w 504"/>
                <a:gd name="T7" fmla="*/ 153 h 311"/>
                <a:gd name="T8" fmla="*/ 428 w 504"/>
                <a:gd name="T9" fmla="*/ 215 h 311"/>
                <a:gd name="T10" fmla="*/ 466 w 504"/>
                <a:gd name="T11" fmla="*/ 237 h 311"/>
                <a:gd name="T12" fmla="*/ 481 w 504"/>
                <a:gd name="T13" fmla="*/ 243 h 311"/>
                <a:gd name="T14" fmla="*/ 488 w 504"/>
                <a:gd name="T15" fmla="*/ 249 h 311"/>
                <a:gd name="T16" fmla="*/ 481 w 504"/>
                <a:gd name="T17" fmla="*/ 277 h 311"/>
                <a:gd name="T18" fmla="*/ 458 w 504"/>
                <a:gd name="T19" fmla="*/ 299 h 311"/>
                <a:gd name="T20" fmla="*/ 466 w 504"/>
                <a:gd name="T21" fmla="*/ 305 h 311"/>
                <a:gd name="T22" fmla="*/ 406 w 504"/>
                <a:gd name="T23" fmla="*/ 311 h 311"/>
                <a:gd name="T24" fmla="*/ 376 w 504"/>
                <a:gd name="T25" fmla="*/ 305 h 311"/>
                <a:gd name="T26" fmla="*/ 346 w 504"/>
                <a:gd name="T27" fmla="*/ 299 h 311"/>
                <a:gd name="T28" fmla="*/ 308 w 504"/>
                <a:gd name="T29" fmla="*/ 288 h 311"/>
                <a:gd name="T30" fmla="*/ 278 w 504"/>
                <a:gd name="T31" fmla="*/ 282 h 311"/>
                <a:gd name="T32" fmla="*/ 248 w 504"/>
                <a:gd name="T33" fmla="*/ 271 h 311"/>
                <a:gd name="T34" fmla="*/ 218 w 504"/>
                <a:gd name="T35" fmla="*/ 265 h 311"/>
                <a:gd name="T36" fmla="*/ 188 w 504"/>
                <a:gd name="T37" fmla="*/ 254 h 311"/>
                <a:gd name="T38" fmla="*/ 165 w 504"/>
                <a:gd name="T39" fmla="*/ 249 h 311"/>
                <a:gd name="T40" fmla="*/ 135 w 504"/>
                <a:gd name="T41" fmla="*/ 243 h 311"/>
                <a:gd name="T42" fmla="*/ 112 w 504"/>
                <a:gd name="T43" fmla="*/ 237 h 311"/>
                <a:gd name="T44" fmla="*/ 82 w 504"/>
                <a:gd name="T45" fmla="*/ 232 h 311"/>
                <a:gd name="T46" fmla="*/ 60 w 504"/>
                <a:gd name="T47" fmla="*/ 226 h 311"/>
                <a:gd name="T48" fmla="*/ 37 w 504"/>
                <a:gd name="T49" fmla="*/ 220 h 311"/>
                <a:gd name="T50" fmla="*/ 15 w 504"/>
                <a:gd name="T51" fmla="*/ 209 h 311"/>
                <a:gd name="T52" fmla="*/ 0 w 504"/>
                <a:gd name="T53" fmla="*/ 186 h 311"/>
                <a:gd name="T54" fmla="*/ 22 w 504"/>
                <a:gd name="T55" fmla="*/ 170 h 311"/>
                <a:gd name="T56" fmla="*/ 75 w 504"/>
                <a:gd name="T57" fmla="*/ 186 h 311"/>
                <a:gd name="T58" fmla="*/ 135 w 504"/>
                <a:gd name="T59" fmla="*/ 198 h 311"/>
                <a:gd name="T60" fmla="*/ 188 w 504"/>
                <a:gd name="T61" fmla="*/ 215 h 311"/>
                <a:gd name="T62" fmla="*/ 240 w 504"/>
                <a:gd name="T63" fmla="*/ 226 h 311"/>
                <a:gd name="T64" fmla="*/ 293 w 504"/>
                <a:gd name="T65" fmla="*/ 243 h 311"/>
                <a:gd name="T66" fmla="*/ 353 w 504"/>
                <a:gd name="T67" fmla="*/ 260 h 311"/>
                <a:gd name="T68" fmla="*/ 406 w 504"/>
                <a:gd name="T69" fmla="*/ 277 h 311"/>
                <a:gd name="T70" fmla="*/ 458 w 504"/>
                <a:gd name="T71" fmla="*/ 294 h 311"/>
                <a:gd name="T72" fmla="*/ 421 w 504"/>
                <a:gd name="T73" fmla="*/ 254 h 311"/>
                <a:gd name="T74" fmla="*/ 150 w 504"/>
                <a:gd name="T75" fmla="*/ 57 h 311"/>
                <a:gd name="T76" fmla="*/ 112 w 504"/>
                <a:gd name="T77" fmla="*/ 17 h 311"/>
                <a:gd name="T78" fmla="*/ 120 w 504"/>
                <a:gd name="T79" fmla="*/ 6 h 311"/>
                <a:gd name="T80" fmla="*/ 143 w 504"/>
                <a:gd name="T81" fmla="*/ 0 h 311"/>
                <a:gd name="T82" fmla="*/ 210 w 504"/>
                <a:gd name="T83" fmla="*/ 40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311"/>
                <a:gd name="T128" fmla="*/ 504 w 504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Freeform 60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>
                <a:gd name="T0" fmla="*/ 158 w 166"/>
                <a:gd name="T1" fmla="*/ 23 h 136"/>
                <a:gd name="T2" fmla="*/ 166 w 166"/>
                <a:gd name="T3" fmla="*/ 28 h 136"/>
                <a:gd name="T4" fmla="*/ 158 w 166"/>
                <a:gd name="T5" fmla="*/ 34 h 136"/>
                <a:gd name="T6" fmla="*/ 158 w 166"/>
                <a:gd name="T7" fmla="*/ 40 h 136"/>
                <a:gd name="T8" fmla="*/ 151 w 166"/>
                <a:gd name="T9" fmla="*/ 45 h 136"/>
                <a:gd name="T10" fmla="*/ 143 w 166"/>
                <a:gd name="T11" fmla="*/ 45 h 136"/>
                <a:gd name="T12" fmla="*/ 128 w 166"/>
                <a:gd name="T13" fmla="*/ 51 h 136"/>
                <a:gd name="T14" fmla="*/ 113 w 166"/>
                <a:gd name="T15" fmla="*/ 62 h 136"/>
                <a:gd name="T16" fmla="*/ 98 w 166"/>
                <a:gd name="T17" fmla="*/ 68 h 136"/>
                <a:gd name="T18" fmla="*/ 91 w 166"/>
                <a:gd name="T19" fmla="*/ 79 h 136"/>
                <a:gd name="T20" fmla="*/ 23 w 166"/>
                <a:gd name="T21" fmla="*/ 130 h 136"/>
                <a:gd name="T22" fmla="*/ 8 w 166"/>
                <a:gd name="T23" fmla="*/ 136 h 136"/>
                <a:gd name="T24" fmla="*/ 8 w 166"/>
                <a:gd name="T25" fmla="*/ 124 h 136"/>
                <a:gd name="T26" fmla="*/ 0 w 166"/>
                <a:gd name="T27" fmla="*/ 102 h 136"/>
                <a:gd name="T28" fmla="*/ 0 w 166"/>
                <a:gd name="T29" fmla="*/ 68 h 136"/>
                <a:gd name="T30" fmla="*/ 15 w 166"/>
                <a:gd name="T31" fmla="*/ 62 h 136"/>
                <a:gd name="T32" fmla="*/ 23 w 166"/>
                <a:gd name="T33" fmla="*/ 45 h 136"/>
                <a:gd name="T34" fmla="*/ 31 w 166"/>
                <a:gd name="T35" fmla="*/ 34 h 136"/>
                <a:gd name="T36" fmla="*/ 53 w 166"/>
                <a:gd name="T37" fmla="*/ 17 h 136"/>
                <a:gd name="T38" fmla="*/ 68 w 166"/>
                <a:gd name="T39" fmla="*/ 11 h 136"/>
                <a:gd name="T40" fmla="*/ 76 w 166"/>
                <a:gd name="T41" fmla="*/ 6 h 136"/>
                <a:gd name="T42" fmla="*/ 98 w 166"/>
                <a:gd name="T43" fmla="*/ 6 h 136"/>
                <a:gd name="T44" fmla="*/ 106 w 166"/>
                <a:gd name="T45" fmla="*/ 0 h 136"/>
                <a:gd name="T46" fmla="*/ 113 w 166"/>
                <a:gd name="T47" fmla="*/ 6 h 136"/>
                <a:gd name="T48" fmla="*/ 136 w 166"/>
                <a:gd name="T49" fmla="*/ 6 h 136"/>
                <a:gd name="T50" fmla="*/ 158 w 166"/>
                <a:gd name="T51" fmla="*/ 2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6"/>
                <a:gd name="T79" fmla="*/ 0 h 136"/>
                <a:gd name="T80" fmla="*/ 166 w 166"/>
                <a:gd name="T81" fmla="*/ 136 h 1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Freeform 61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>
                <a:gd name="T0" fmla="*/ 158 w 166"/>
                <a:gd name="T1" fmla="*/ 45 h 107"/>
                <a:gd name="T2" fmla="*/ 158 w 166"/>
                <a:gd name="T3" fmla="*/ 62 h 107"/>
                <a:gd name="T4" fmla="*/ 166 w 166"/>
                <a:gd name="T5" fmla="*/ 73 h 107"/>
                <a:gd name="T6" fmla="*/ 166 w 166"/>
                <a:gd name="T7" fmla="*/ 90 h 107"/>
                <a:gd name="T8" fmla="*/ 151 w 166"/>
                <a:gd name="T9" fmla="*/ 107 h 107"/>
                <a:gd name="T10" fmla="*/ 136 w 166"/>
                <a:gd name="T11" fmla="*/ 90 h 107"/>
                <a:gd name="T12" fmla="*/ 113 w 166"/>
                <a:gd name="T13" fmla="*/ 79 h 107"/>
                <a:gd name="T14" fmla="*/ 98 w 166"/>
                <a:gd name="T15" fmla="*/ 73 h 107"/>
                <a:gd name="T16" fmla="*/ 83 w 166"/>
                <a:gd name="T17" fmla="*/ 62 h 107"/>
                <a:gd name="T18" fmla="*/ 61 w 166"/>
                <a:gd name="T19" fmla="*/ 56 h 107"/>
                <a:gd name="T20" fmla="*/ 45 w 166"/>
                <a:gd name="T21" fmla="*/ 51 h 107"/>
                <a:gd name="T22" fmla="*/ 23 w 166"/>
                <a:gd name="T23" fmla="*/ 51 h 107"/>
                <a:gd name="T24" fmla="*/ 0 w 166"/>
                <a:gd name="T25" fmla="*/ 45 h 107"/>
                <a:gd name="T26" fmla="*/ 0 w 166"/>
                <a:gd name="T27" fmla="*/ 28 h 107"/>
                <a:gd name="T28" fmla="*/ 8 w 166"/>
                <a:gd name="T29" fmla="*/ 17 h 107"/>
                <a:gd name="T30" fmla="*/ 15 w 166"/>
                <a:gd name="T31" fmla="*/ 5 h 107"/>
                <a:gd name="T32" fmla="*/ 30 w 166"/>
                <a:gd name="T33" fmla="*/ 5 h 107"/>
                <a:gd name="T34" fmla="*/ 53 w 166"/>
                <a:gd name="T35" fmla="*/ 0 h 107"/>
                <a:gd name="T36" fmla="*/ 76 w 166"/>
                <a:gd name="T37" fmla="*/ 0 h 107"/>
                <a:gd name="T38" fmla="*/ 91 w 166"/>
                <a:gd name="T39" fmla="*/ 5 h 107"/>
                <a:gd name="T40" fmla="*/ 113 w 166"/>
                <a:gd name="T41" fmla="*/ 11 h 107"/>
                <a:gd name="T42" fmla="*/ 128 w 166"/>
                <a:gd name="T43" fmla="*/ 17 h 107"/>
                <a:gd name="T44" fmla="*/ 143 w 166"/>
                <a:gd name="T45" fmla="*/ 28 h 107"/>
                <a:gd name="T46" fmla="*/ 158 w 166"/>
                <a:gd name="T47" fmla="*/ 45 h 1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6"/>
                <a:gd name="T73" fmla="*/ 0 h 107"/>
                <a:gd name="T74" fmla="*/ 166 w 166"/>
                <a:gd name="T75" fmla="*/ 107 h 1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Freeform 62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>
                <a:gd name="T0" fmla="*/ 60 w 60"/>
                <a:gd name="T1" fmla="*/ 11 h 34"/>
                <a:gd name="T2" fmla="*/ 60 w 60"/>
                <a:gd name="T3" fmla="*/ 23 h 34"/>
                <a:gd name="T4" fmla="*/ 45 w 60"/>
                <a:gd name="T5" fmla="*/ 34 h 34"/>
                <a:gd name="T6" fmla="*/ 15 w 60"/>
                <a:gd name="T7" fmla="*/ 34 h 34"/>
                <a:gd name="T8" fmla="*/ 0 w 60"/>
                <a:gd name="T9" fmla="*/ 23 h 34"/>
                <a:gd name="T10" fmla="*/ 0 w 60"/>
                <a:gd name="T11" fmla="*/ 11 h 34"/>
                <a:gd name="T12" fmla="*/ 15 w 60"/>
                <a:gd name="T13" fmla="*/ 0 h 34"/>
                <a:gd name="T14" fmla="*/ 52 w 60"/>
                <a:gd name="T15" fmla="*/ 0 h 34"/>
                <a:gd name="T16" fmla="*/ 60 w 60"/>
                <a:gd name="T17" fmla="*/ 6 h 34"/>
                <a:gd name="T18" fmla="*/ 60 w 60"/>
                <a:gd name="T19" fmla="*/ 11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4"/>
                <a:gd name="T32" fmla="*/ 60 w 6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Freeform 63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>
                <a:gd name="T0" fmla="*/ 90 w 166"/>
                <a:gd name="T1" fmla="*/ 34 h 124"/>
                <a:gd name="T2" fmla="*/ 151 w 166"/>
                <a:gd name="T3" fmla="*/ 34 h 124"/>
                <a:gd name="T4" fmla="*/ 143 w 166"/>
                <a:gd name="T5" fmla="*/ 40 h 124"/>
                <a:gd name="T6" fmla="*/ 166 w 166"/>
                <a:gd name="T7" fmla="*/ 45 h 124"/>
                <a:gd name="T8" fmla="*/ 158 w 166"/>
                <a:gd name="T9" fmla="*/ 51 h 124"/>
                <a:gd name="T10" fmla="*/ 151 w 166"/>
                <a:gd name="T11" fmla="*/ 51 h 124"/>
                <a:gd name="T12" fmla="*/ 143 w 166"/>
                <a:gd name="T13" fmla="*/ 56 h 124"/>
                <a:gd name="T14" fmla="*/ 128 w 166"/>
                <a:gd name="T15" fmla="*/ 56 h 124"/>
                <a:gd name="T16" fmla="*/ 121 w 166"/>
                <a:gd name="T17" fmla="*/ 62 h 124"/>
                <a:gd name="T18" fmla="*/ 121 w 166"/>
                <a:gd name="T19" fmla="*/ 85 h 124"/>
                <a:gd name="T20" fmla="*/ 136 w 166"/>
                <a:gd name="T21" fmla="*/ 96 h 124"/>
                <a:gd name="T22" fmla="*/ 143 w 166"/>
                <a:gd name="T23" fmla="*/ 107 h 124"/>
                <a:gd name="T24" fmla="*/ 143 w 166"/>
                <a:gd name="T25" fmla="*/ 113 h 124"/>
                <a:gd name="T26" fmla="*/ 136 w 166"/>
                <a:gd name="T27" fmla="*/ 118 h 124"/>
                <a:gd name="T28" fmla="*/ 121 w 166"/>
                <a:gd name="T29" fmla="*/ 124 h 124"/>
                <a:gd name="T30" fmla="*/ 121 w 166"/>
                <a:gd name="T31" fmla="*/ 113 h 124"/>
                <a:gd name="T32" fmla="*/ 113 w 166"/>
                <a:gd name="T33" fmla="*/ 113 h 124"/>
                <a:gd name="T34" fmla="*/ 98 w 166"/>
                <a:gd name="T35" fmla="*/ 102 h 124"/>
                <a:gd name="T36" fmla="*/ 90 w 166"/>
                <a:gd name="T37" fmla="*/ 102 h 124"/>
                <a:gd name="T38" fmla="*/ 83 w 166"/>
                <a:gd name="T39" fmla="*/ 96 h 124"/>
                <a:gd name="T40" fmla="*/ 53 w 166"/>
                <a:gd name="T41" fmla="*/ 96 h 124"/>
                <a:gd name="T42" fmla="*/ 30 w 166"/>
                <a:gd name="T43" fmla="*/ 113 h 124"/>
                <a:gd name="T44" fmla="*/ 15 w 166"/>
                <a:gd name="T45" fmla="*/ 113 h 124"/>
                <a:gd name="T46" fmla="*/ 15 w 166"/>
                <a:gd name="T47" fmla="*/ 90 h 124"/>
                <a:gd name="T48" fmla="*/ 23 w 166"/>
                <a:gd name="T49" fmla="*/ 79 h 124"/>
                <a:gd name="T50" fmla="*/ 23 w 166"/>
                <a:gd name="T51" fmla="*/ 51 h 124"/>
                <a:gd name="T52" fmla="*/ 15 w 166"/>
                <a:gd name="T53" fmla="*/ 40 h 124"/>
                <a:gd name="T54" fmla="*/ 0 w 166"/>
                <a:gd name="T55" fmla="*/ 34 h 124"/>
                <a:gd name="T56" fmla="*/ 0 w 166"/>
                <a:gd name="T57" fmla="*/ 28 h 124"/>
                <a:gd name="T58" fmla="*/ 8 w 166"/>
                <a:gd name="T59" fmla="*/ 23 h 124"/>
                <a:gd name="T60" fmla="*/ 23 w 166"/>
                <a:gd name="T61" fmla="*/ 23 h 124"/>
                <a:gd name="T62" fmla="*/ 30 w 166"/>
                <a:gd name="T63" fmla="*/ 28 h 124"/>
                <a:gd name="T64" fmla="*/ 30 w 166"/>
                <a:gd name="T65" fmla="*/ 23 h 124"/>
                <a:gd name="T66" fmla="*/ 38 w 166"/>
                <a:gd name="T67" fmla="*/ 23 h 124"/>
                <a:gd name="T68" fmla="*/ 45 w 166"/>
                <a:gd name="T69" fmla="*/ 17 h 124"/>
                <a:gd name="T70" fmla="*/ 45 w 166"/>
                <a:gd name="T71" fmla="*/ 0 h 124"/>
                <a:gd name="T72" fmla="*/ 60 w 166"/>
                <a:gd name="T73" fmla="*/ 0 h 124"/>
                <a:gd name="T74" fmla="*/ 68 w 166"/>
                <a:gd name="T75" fmla="*/ 6 h 124"/>
                <a:gd name="T76" fmla="*/ 75 w 166"/>
                <a:gd name="T77" fmla="*/ 6 h 124"/>
                <a:gd name="T78" fmla="*/ 75 w 166"/>
                <a:gd name="T79" fmla="*/ 11 h 124"/>
                <a:gd name="T80" fmla="*/ 90 w 166"/>
                <a:gd name="T81" fmla="*/ 23 h 124"/>
                <a:gd name="T82" fmla="*/ 90 w 166"/>
                <a:gd name="T83" fmla="*/ 34 h 1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124"/>
                <a:gd name="T128" fmla="*/ 166 w 166"/>
                <a:gd name="T129" fmla="*/ 124 h 1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Freeform 64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>
                <a:gd name="T0" fmla="*/ 83 w 83"/>
                <a:gd name="T1" fmla="*/ 23 h 57"/>
                <a:gd name="T2" fmla="*/ 83 w 83"/>
                <a:gd name="T3" fmla="*/ 34 h 57"/>
                <a:gd name="T4" fmla="*/ 53 w 83"/>
                <a:gd name="T5" fmla="*/ 57 h 57"/>
                <a:gd name="T6" fmla="*/ 23 w 83"/>
                <a:gd name="T7" fmla="*/ 57 h 57"/>
                <a:gd name="T8" fmla="*/ 15 w 83"/>
                <a:gd name="T9" fmla="*/ 51 h 57"/>
                <a:gd name="T10" fmla="*/ 15 w 83"/>
                <a:gd name="T11" fmla="*/ 45 h 57"/>
                <a:gd name="T12" fmla="*/ 8 w 83"/>
                <a:gd name="T13" fmla="*/ 45 h 57"/>
                <a:gd name="T14" fmla="*/ 0 w 83"/>
                <a:gd name="T15" fmla="*/ 40 h 57"/>
                <a:gd name="T16" fmla="*/ 0 w 83"/>
                <a:gd name="T17" fmla="*/ 17 h 57"/>
                <a:gd name="T18" fmla="*/ 23 w 83"/>
                <a:gd name="T19" fmla="*/ 0 h 57"/>
                <a:gd name="T20" fmla="*/ 45 w 83"/>
                <a:gd name="T21" fmla="*/ 0 h 57"/>
                <a:gd name="T22" fmla="*/ 53 w 83"/>
                <a:gd name="T23" fmla="*/ 6 h 57"/>
                <a:gd name="T24" fmla="*/ 60 w 83"/>
                <a:gd name="T25" fmla="*/ 6 h 57"/>
                <a:gd name="T26" fmla="*/ 83 w 83"/>
                <a:gd name="T27" fmla="*/ 23 h 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"/>
                <a:gd name="T43" fmla="*/ 0 h 57"/>
                <a:gd name="T44" fmla="*/ 83 w 83"/>
                <a:gd name="T45" fmla="*/ 57 h 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Freeform 65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>
                <a:gd name="T0" fmla="*/ 82 w 90"/>
                <a:gd name="T1" fmla="*/ 17 h 62"/>
                <a:gd name="T2" fmla="*/ 90 w 90"/>
                <a:gd name="T3" fmla="*/ 22 h 62"/>
                <a:gd name="T4" fmla="*/ 90 w 90"/>
                <a:gd name="T5" fmla="*/ 34 h 62"/>
                <a:gd name="T6" fmla="*/ 82 w 90"/>
                <a:gd name="T7" fmla="*/ 39 h 62"/>
                <a:gd name="T8" fmla="*/ 82 w 90"/>
                <a:gd name="T9" fmla="*/ 51 h 62"/>
                <a:gd name="T10" fmla="*/ 75 w 90"/>
                <a:gd name="T11" fmla="*/ 51 h 62"/>
                <a:gd name="T12" fmla="*/ 60 w 90"/>
                <a:gd name="T13" fmla="*/ 62 h 62"/>
                <a:gd name="T14" fmla="*/ 22 w 90"/>
                <a:gd name="T15" fmla="*/ 62 h 62"/>
                <a:gd name="T16" fmla="*/ 0 w 90"/>
                <a:gd name="T17" fmla="*/ 45 h 62"/>
                <a:gd name="T18" fmla="*/ 0 w 90"/>
                <a:gd name="T19" fmla="*/ 39 h 62"/>
                <a:gd name="T20" fmla="*/ 7 w 90"/>
                <a:gd name="T21" fmla="*/ 34 h 62"/>
                <a:gd name="T22" fmla="*/ 7 w 90"/>
                <a:gd name="T23" fmla="*/ 22 h 62"/>
                <a:gd name="T24" fmla="*/ 0 w 90"/>
                <a:gd name="T25" fmla="*/ 17 h 62"/>
                <a:gd name="T26" fmla="*/ 7 w 90"/>
                <a:gd name="T27" fmla="*/ 17 h 62"/>
                <a:gd name="T28" fmla="*/ 22 w 90"/>
                <a:gd name="T29" fmla="*/ 6 h 62"/>
                <a:gd name="T30" fmla="*/ 30 w 90"/>
                <a:gd name="T31" fmla="*/ 6 h 62"/>
                <a:gd name="T32" fmla="*/ 37 w 90"/>
                <a:gd name="T33" fmla="*/ 0 h 62"/>
                <a:gd name="T34" fmla="*/ 60 w 90"/>
                <a:gd name="T35" fmla="*/ 0 h 62"/>
                <a:gd name="T36" fmla="*/ 82 w 90"/>
                <a:gd name="T37" fmla="*/ 17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62"/>
                <a:gd name="T59" fmla="*/ 90 w 9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Freeform 66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2 h 45"/>
                <a:gd name="T4" fmla="*/ 53 w 68"/>
                <a:gd name="T5" fmla="*/ 34 h 45"/>
                <a:gd name="T6" fmla="*/ 53 w 68"/>
                <a:gd name="T7" fmla="*/ 39 h 45"/>
                <a:gd name="T8" fmla="*/ 45 w 68"/>
                <a:gd name="T9" fmla="*/ 39 h 45"/>
                <a:gd name="T10" fmla="*/ 38 w 68"/>
                <a:gd name="T11" fmla="*/ 45 h 45"/>
                <a:gd name="T12" fmla="*/ 30 w 68"/>
                <a:gd name="T13" fmla="*/ 39 h 45"/>
                <a:gd name="T14" fmla="*/ 15 w 68"/>
                <a:gd name="T15" fmla="*/ 39 h 45"/>
                <a:gd name="T16" fmla="*/ 0 w 68"/>
                <a:gd name="T17" fmla="*/ 28 h 45"/>
                <a:gd name="T18" fmla="*/ 0 w 68"/>
                <a:gd name="T19" fmla="*/ 11 h 45"/>
                <a:gd name="T20" fmla="*/ 15 w 68"/>
                <a:gd name="T21" fmla="*/ 0 h 45"/>
                <a:gd name="T22" fmla="*/ 38 w 68"/>
                <a:gd name="T23" fmla="*/ 0 h 45"/>
                <a:gd name="T24" fmla="*/ 45 w 68"/>
                <a:gd name="T25" fmla="*/ 6 h 45"/>
                <a:gd name="T26" fmla="*/ 53 w 68"/>
                <a:gd name="T27" fmla="*/ 6 h 45"/>
                <a:gd name="T28" fmla="*/ 68 w 68"/>
                <a:gd name="T29" fmla="*/ 17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"/>
                <a:gd name="T46" fmla="*/ 0 h 45"/>
                <a:gd name="T47" fmla="*/ 68 w 68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Freeform 67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>
                <a:gd name="T0" fmla="*/ 90 w 90"/>
                <a:gd name="T1" fmla="*/ 16 h 50"/>
                <a:gd name="T2" fmla="*/ 90 w 90"/>
                <a:gd name="T3" fmla="*/ 22 h 50"/>
                <a:gd name="T4" fmla="*/ 82 w 90"/>
                <a:gd name="T5" fmla="*/ 28 h 50"/>
                <a:gd name="T6" fmla="*/ 82 w 90"/>
                <a:gd name="T7" fmla="*/ 39 h 50"/>
                <a:gd name="T8" fmla="*/ 75 w 90"/>
                <a:gd name="T9" fmla="*/ 45 h 50"/>
                <a:gd name="T10" fmla="*/ 60 w 90"/>
                <a:gd name="T11" fmla="*/ 45 h 50"/>
                <a:gd name="T12" fmla="*/ 52 w 90"/>
                <a:gd name="T13" fmla="*/ 50 h 50"/>
                <a:gd name="T14" fmla="*/ 45 w 90"/>
                <a:gd name="T15" fmla="*/ 45 h 50"/>
                <a:gd name="T16" fmla="*/ 30 w 90"/>
                <a:gd name="T17" fmla="*/ 45 h 50"/>
                <a:gd name="T18" fmla="*/ 22 w 90"/>
                <a:gd name="T19" fmla="*/ 39 h 50"/>
                <a:gd name="T20" fmla="*/ 15 w 90"/>
                <a:gd name="T21" fmla="*/ 39 h 50"/>
                <a:gd name="T22" fmla="*/ 0 w 90"/>
                <a:gd name="T23" fmla="*/ 28 h 50"/>
                <a:gd name="T24" fmla="*/ 0 w 90"/>
                <a:gd name="T25" fmla="*/ 22 h 50"/>
                <a:gd name="T26" fmla="*/ 15 w 90"/>
                <a:gd name="T27" fmla="*/ 11 h 50"/>
                <a:gd name="T28" fmla="*/ 22 w 90"/>
                <a:gd name="T29" fmla="*/ 11 h 50"/>
                <a:gd name="T30" fmla="*/ 37 w 90"/>
                <a:gd name="T31" fmla="*/ 0 h 50"/>
                <a:gd name="T32" fmla="*/ 67 w 90"/>
                <a:gd name="T33" fmla="*/ 0 h 50"/>
                <a:gd name="T34" fmla="*/ 90 w 90"/>
                <a:gd name="T35" fmla="*/ 1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50"/>
                <a:gd name="T56" fmla="*/ 90 w 90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Freeform 68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>
                <a:gd name="T0" fmla="*/ 278 w 278"/>
                <a:gd name="T1" fmla="*/ 51 h 107"/>
                <a:gd name="T2" fmla="*/ 278 w 278"/>
                <a:gd name="T3" fmla="*/ 57 h 107"/>
                <a:gd name="T4" fmla="*/ 270 w 278"/>
                <a:gd name="T5" fmla="*/ 68 h 107"/>
                <a:gd name="T6" fmla="*/ 263 w 278"/>
                <a:gd name="T7" fmla="*/ 73 h 107"/>
                <a:gd name="T8" fmla="*/ 248 w 278"/>
                <a:gd name="T9" fmla="*/ 79 h 107"/>
                <a:gd name="T10" fmla="*/ 233 w 278"/>
                <a:gd name="T11" fmla="*/ 85 h 107"/>
                <a:gd name="T12" fmla="*/ 218 w 278"/>
                <a:gd name="T13" fmla="*/ 85 h 107"/>
                <a:gd name="T14" fmla="*/ 203 w 278"/>
                <a:gd name="T15" fmla="*/ 79 h 107"/>
                <a:gd name="T16" fmla="*/ 188 w 278"/>
                <a:gd name="T17" fmla="*/ 79 h 107"/>
                <a:gd name="T18" fmla="*/ 165 w 278"/>
                <a:gd name="T19" fmla="*/ 73 h 107"/>
                <a:gd name="T20" fmla="*/ 143 w 278"/>
                <a:gd name="T21" fmla="*/ 73 h 107"/>
                <a:gd name="T22" fmla="*/ 120 w 278"/>
                <a:gd name="T23" fmla="*/ 79 h 107"/>
                <a:gd name="T24" fmla="*/ 90 w 278"/>
                <a:gd name="T25" fmla="*/ 79 h 107"/>
                <a:gd name="T26" fmla="*/ 75 w 278"/>
                <a:gd name="T27" fmla="*/ 85 h 107"/>
                <a:gd name="T28" fmla="*/ 60 w 278"/>
                <a:gd name="T29" fmla="*/ 90 h 107"/>
                <a:gd name="T30" fmla="*/ 45 w 278"/>
                <a:gd name="T31" fmla="*/ 96 h 107"/>
                <a:gd name="T32" fmla="*/ 37 w 278"/>
                <a:gd name="T33" fmla="*/ 102 h 107"/>
                <a:gd name="T34" fmla="*/ 15 w 278"/>
                <a:gd name="T35" fmla="*/ 107 h 107"/>
                <a:gd name="T36" fmla="*/ 0 w 278"/>
                <a:gd name="T37" fmla="*/ 107 h 107"/>
                <a:gd name="T38" fmla="*/ 7 w 278"/>
                <a:gd name="T39" fmla="*/ 90 h 107"/>
                <a:gd name="T40" fmla="*/ 7 w 278"/>
                <a:gd name="T41" fmla="*/ 79 h 107"/>
                <a:gd name="T42" fmla="*/ 22 w 278"/>
                <a:gd name="T43" fmla="*/ 62 h 107"/>
                <a:gd name="T44" fmla="*/ 30 w 278"/>
                <a:gd name="T45" fmla="*/ 51 h 107"/>
                <a:gd name="T46" fmla="*/ 45 w 278"/>
                <a:gd name="T47" fmla="*/ 34 h 107"/>
                <a:gd name="T48" fmla="*/ 75 w 278"/>
                <a:gd name="T49" fmla="*/ 11 h 107"/>
                <a:gd name="T50" fmla="*/ 90 w 278"/>
                <a:gd name="T51" fmla="*/ 6 h 107"/>
                <a:gd name="T52" fmla="*/ 112 w 278"/>
                <a:gd name="T53" fmla="*/ 0 h 107"/>
                <a:gd name="T54" fmla="*/ 173 w 278"/>
                <a:gd name="T55" fmla="*/ 0 h 107"/>
                <a:gd name="T56" fmla="*/ 203 w 278"/>
                <a:gd name="T57" fmla="*/ 6 h 107"/>
                <a:gd name="T58" fmla="*/ 225 w 278"/>
                <a:gd name="T59" fmla="*/ 11 h 107"/>
                <a:gd name="T60" fmla="*/ 248 w 278"/>
                <a:gd name="T61" fmla="*/ 17 h 107"/>
                <a:gd name="T62" fmla="*/ 263 w 278"/>
                <a:gd name="T63" fmla="*/ 34 h 107"/>
                <a:gd name="T64" fmla="*/ 278 w 278"/>
                <a:gd name="T65" fmla="*/ 51 h 1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8"/>
                <a:gd name="T100" fmla="*/ 0 h 107"/>
                <a:gd name="T101" fmla="*/ 278 w 278"/>
                <a:gd name="T102" fmla="*/ 107 h 1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Freeform 69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>
                <a:gd name="T0" fmla="*/ 76 w 83"/>
                <a:gd name="T1" fmla="*/ 17 h 62"/>
                <a:gd name="T2" fmla="*/ 83 w 83"/>
                <a:gd name="T3" fmla="*/ 28 h 62"/>
                <a:gd name="T4" fmla="*/ 76 w 83"/>
                <a:gd name="T5" fmla="*/ 40 h 62"/>
                <a:gd name="T6" fmla="*/ 76 w 83"/>
                <a:gd name="T7" fmla="*/ 45 h 62"/>
                <a:gd name="T8" fmla="*/ 68 w 83"/>
                <a:gd name="T9" fmla="*/ 56 h 62"/>
                <a:gd name="T10" fmla="*/ 61 w 83"/>
                <a:gd name="T11" fmla="*/ 62 h 62"/>
                <a:gd name="T12" fmla="*/ 15 w 83"/>
                <a:gd name="T13" fmla="*/ 62 h 62"/>
                <a:gd name="T14" fmla="*/ 8 w 83"/>
                <a:gd name="T15" fmla="*/ 56 h 62"/>
                <a:gd name="T16" fmla="*/ 0 w 83"/>
                <a:gd name="T17" fmla="*/ 45 h 62"/>
                <a:gd name="T18" fmla="*/ 0 w 83"/>
                <a:gd name="T19" fmla="*/ 34 h 62"/>
                <a:gd name="T20" fmla="*/ 8 w 83"/>
                <a:gd name="T21" fmla="*/ 28 h 62"/>
                <a:gd name="T22" fmla="*/ 8 w 83"/>
                <a:gd name="T23" fmla="*/ 17 h 62"/>
                <a:gd name="T24" fmla="*/ 23 w 83"/>
                <a:gd name="T25" fmla="*/ 6 h 62"/>
                <a:gd name="T26" fmla="*/ 23 w 83"/>
                <a:gd name="T27" fmla="*/ 0 h 62"/>
                <a:gd name="T28" fmla="*/ 46 w 83"/>
                <a:gd name="T29" fmla="*/ 0 h 62"/>
                <a:gd name="T30" fmla="*/ 53 w 83"/>
                <a:gd name="T31" fmla="*/ 6 h 62"/>
                <a:gd name="T32" fmla="*/ 61 w 83"/>
                <a:gd name="T33" fmla="*/ 6 h 62"/>
                <a:gd name="T34" fmla="*/ 68 w 83"/>
                <a:gd name="T35" fmla="*/ 11 h 62"/>
                <a:gd name="T36" fmla="*/ 76 w 83"/>
                <a:gd name="T37" fmla="*/ 11 h 62"/>
                <a:gd name="T38" fmla="*/ 76 w 83"/>
                <a:gd name="T39" fmla="*/ 17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2"/>
                <a:gd name="T62" fmla="*/ 83 w 83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Freeform 70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>
                <a:gd name="T0" fmla="*/ 497 w 497"/>
                <a:gd name="T1" fmla="*/ 23 h 175"/>
                <a:gd name="T2" fmla="*/ 497 w 497"/>
                <a:gd name="T3" fmla="*/ 34 h 175"/>
                <a:gd name="T4" fmla="*/ 489 w 497"/>
                <a:gd name="T5" fmla="*/ 34 h 175"/>
                <a:gd name="T6" fmla="*/ 474 w 497"/>
                <a:gd name="T7" fmla="*/ 45 h 175"/>
                <a:gd name="T8" fmla="*/ 466 w 497"/>
                <a:gd name="T9" fmla="*/ 45 h 175"/>
                <a:gd name="T10" fmla="*/ 451 w 497"/>
                <a:gd name="T11" fmla="*/ 51 h 175"/>
                <a:gd name="T12" fmla="*/ 444 w 497"/>
                <a:gd name="T13" fmla="*/ 51 h 175"/>
                <a:gd name="T14" fmla="*/ 436 w 497"/>
                <a:gd name="T15" fmla="*/ 56 h 175"/>
                <a:gd name="T16" fmla="*/ 406 w 497"/>
                <a:gd name="T17" fmla="*/ 62 h 175"/>
                <a:gd name="T18" fmla="*/ 384 w 497"/>
                <a:gd name="T19" fmla="*/ 68 h 175"/>
                <a:gd name="T20" fmla="*/ 361 w 497"/>
                <a:gd name="T21" fmla="*/ 73 h 175"/>
                <a:gd name="T22" fmla="*/ 331 w 497"/>
                <a:gd name="T23" fmla="*/ 79 h 175"/>
                <a:gd name="T24" fmla="*/ 309 w 497"/>
                <a:gd name="T25" fmla="*/ 90 h 175"/>
                <a:gd name="T26" fmla="*/ 286 w 497"/>
                <a:gd name="T27" fmla="*/ 96 h 175"/>
                <a:gd name="T28" fmla="*/ 263 w 497"/>
                <a:gd name="T29" fmla="*/ 102 h 175"/>
                <a:gd name="T30" fmla="*/ 233 w 497"/>
                <a:gd name="T31" fmla="*/ 113 h 175"/>
                <a:gd name="T32" fmla="*/ 211 w 497"/>
                <a:gd name="T33" fmla="*/ 119 h 175"/>
                <a:gd name="T34" fmla="*/ 188 w 497"/>
                <a:gd name="T35" fmla="*/ 124 h 175"/>
                <a:gd name="T36" fmla="*/ 166 w 497"/>
                <a:gd name="T37" fmla="*/ 135 h 175"/>
                <a:gd name="T38" fmla="*/ 143 w 497"/>
                <a:gd name="T39" fmla="*/ 141 h 175"/>
                <a:gd name="T40" fmla="*/ 113 w 497"/>
                <a:gd name="T41" fmla="*/ 152 h 175"/>
                <a:gd name="T42" fmla="*/ 90 w 497"/>
                <a:gd name="T43" fmla="*/ 158 h 175"/>
                <a:gd name="T44" fmla="*/ 68 w 497"/>
                <a:gd name="T45" fmla="*/ 164 h 175"/>
                <a:gd name="T46" fmla="*/ 45 w 497"/>
                <a:gd name="T47" fmla="*/ 175 h 175"/>
                <a:gd name="T48" fmla="*/ 23 w 497"/>
                <a:gd name="T49" fmla="*/ 175 h 175"/>
                <a:gd name="T50" fmla="*/ 23 w 497"/>
                <a:gd name="T51" fmla="*/ 169 h 175"/>
                <a:gd name="T52" fmla="*/ 15 w 497"/>
                <a:gd name="T53" fmla="*/ 169 h 175"/>
                <a:gd name="T54" fmla="*/ 15 w 497"/>
                <a:gd name="T55" fmla="*/ 164 h 175"/>
                <a:gd name="T56" fmla="*/ 0 w 497"/>
                <a:gd name="T57" fmla="*/ 164 h 175"/>
                <a:gd name="T58" fmla="*/ 8 w 497"/>
                <a:gd name="T59" fmla="*/ 152 h 175"/>
                <a:gd name="T60" fmla="*/ 30 w 497"/>
                <a:gd name="T61" fmla="*/ 135 h 175"/>
                <a:gd name="T62" fmla="*/ 45 w 497"/>
                <a:gd name="T63" fmla="*/ 135 h 175"/>
                <a:gd name="T64" fmla="*/ 60 w 497"/>
                <a:gd name="T65" fmla="*/ 130 h 175"/>
                <a:gd name="T66" fmla="*/ 75 w 497"/>
                <a:gd name="T67" fmla="*/ 124 h 175"/>
                <a:gd name="T68" fmla="*/ 90 w 497"/>
                <a:gd name="T69" fmla="*/ 119 h 175"/>
                <a:gd name="T70" fmla="*/ 106 w 497"/>
                <a:gd name="T71" fmla="*/ 113 h 175"/>
                <a:gd name="T72" fmla="*/ 128 w 497"/>
                <a:gd name="T73" fmla="*/ 107 h 175"/>
                <a:gd name="T74" fmla="*/ 151 w 497"/>
                <a:gd name="T75" fmla="*/ 102 h 175"/>
                <a:gd name="T76" fmla="*/ 173 w 497"/>
                <a:gd name="T77" fmla="*/ 96 h 175"/>
                <a:gd name="T78" fmla="*/ 196 w 497"/>
                <a:gd name="T79" fmla="*/ 85 h 175"/>
                <a:gd name="T80" fmla="*/ 218 w 497"/>
                <a:gd name="T81" fmla="*/ 79 h 175"/>
                <a:gd name="T82" fmla="*/ 233 w 497"/>
                <a:gd name="T83" fmla="*/ 68 h 175"/>
                <a:gd name="T84" fmla="*/ 263 w 497"/>
                <a:gd name="T85" fmla="*/ 62 h 175"/>
                <a:gd name="T86" fmla="*/ 278 w 497"/>
                <a:gd name="T87" fmla="*/ 56 h 175"/>
                <a:gd name="T88" fmla="*/ 301 w 497"/>
                <a:gd name="T89" fmla="*/ 45 h 175"/>
                <a:gd name="T90" fmla="*/ 324 w 497"/>
                <a:gd name="T91" fmla="*/ 40 h 175"/>
                <a:gd name="T92" fmla="*/ 346 w 497"/>
                <a:gd name="T93" fmla="*/ 34 h 175"/>
                <a:gd name="T94" fmla="*/ 369 w 497"/>
                <a:gd name="T95" fmla="*/ 28 h 175"/>
                <a:gd name="T96" fmla="*/ 391 w 497"/>
                <a:gd name="T97" fmla="*/ 23 h 175"/>
                <a:gd name="T98" fmla="*/ 414 w 497"/>
                <a:gd name="T99" fmla="*/ 11 h 175"/>
                <a:gd name="T100" fmla="*/ 436 w 497"/>
                <a:gd name="T101" fmla="*/ 6 h 175"/>
                <a:gd name="T102" fmla="*/ 459 w 497"/>
                <a:gd name="T103" fmla="*/ 0 h 175"/>
                <a:gd name="T104" fmla="*/ 466 w 497"/>
                <a:gd name="T105" fmla="*/ 0 h 175"/>
                <a:gd name="T106" fmla="*/ 474 w 497"/>
                <a:gd name="T107" fmla="*/ 6 h 175"/>
                <a:gd name="T108" fmla="*/ 482 w 497"/>
                <a:gd name="T109" fmla="*/ 6 h 175"/>
                <a:gd name="T110" fmla="*/ 497 w 497"/>
                <a:gd name="T111" fmla="*/ 17 h 175"/>
                <a:gd name="T112" fmla="*/ 497 w 497"/>
                <a:gd name="T113" fmla="*/ 23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7"/>
                <a:gd name="T172" fmla="*/ 0 h 175"/>
                <a:gd name="T173" fmla="*/ 497 w 497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Freeform 71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>
                <a:gd name="T0" fmla="*/ 677 w 677"/>
                <a:gd name="T1" fmla="*/ 11 h 124"/>
                <a:gd name="T2" fmla="*/ 677 w 677"/>
                <a:gd name="T3" fmla="*/ 28 h 124"/>
                <a:gd name="T4" fmla="*/ 669 w 677"/>
                <a:gd name="T5" fmla="*/ 28 h 124"/>
                <a:gd name="T6" fmla="*/ 662 w 677"/>
                <a:gd name="T7" fmla="*/ 34 h 124"/>
                <a:gd name="T8" fmla="*/ 647 w 677"/>
                <a:gd name="T9" fmla="*/ 34 h 124"/>
                <a:gd name="T10" fmla="*/ 639 w 677"/>
                <a:gd name="T11" fmla="*/ 39 h 124"/>
                <a:gd name="T12" fmla="*/ 632 w 677"/>
                <a:gd name="T13" fmla="*/ 39 h 124"/>
                <a:gd name="T14" fmla="*/ 594 w 677"/>
                <a:gd name="T15" fmla="*/ 45 h 124"/>
                <a:gd name="T16" fmla="*/ 572 w 677"/>
                <a:gd name="T17" fmla="*/ 45 h 124"/>
                <a:gd name="T18" fmla="*/ 542 w 677"/>
                <a:gd name="T19" fmla="*/ 50 h 124"/>
                <a:gd name="T20" fmla="*/ 512 w 677"/>
                <a:gd name="T21" fmla="*/ 50 h 124"/>
                <a:gd name="T22" fmla="*/ 481 w 677"/>
                <a:gd name="T23" fmla="*/ 56 h 124"/>
                <a:gd name="T24" fmla="*/ 451 w 677"/>
                <a:gd name="T25" fmla="*/ 56 h 124"/>
                <a:gd name="T26" fmla="*/ 421 w 677"/>
                <a:gd name="T27" fmla="*/ 62 h 124"/>
                <a:gd name="T28" fmla="*/ 391 w 677"/>
                <a:gd name="T29" fmla="*/ 67 h 124"/>
                <a:gd name="T30" fmla="*/ 361 w 677"/>
                <a:gd name="T31" fmla="*/ 73 h 124"/>
                <a:gd name="T32" fmla="*/ 331 w 677"/>
                <a:gd name="T33" fmla="*/ 79 h 124"/>
                <a:gd name="T34" fmla="*/ 301 w 677"/>
                <a:gd name="T35" fmla="*/ 84 h 124"/>
                <a:gd name="T36" fmla="*/ 271 w 677"/>
                <a:gd name="T37" fmla="*/ 90 h 124"/>
                <a:gd name="T38" fmla="*/ 241 w 677"/>
                <a:gd name="T39" fmla="*/ 90 h 124"/>
                <a:gd name="T40" fmla="*/ 211 w 677"/>
                <a:gd name="T41" fmla="*/ 96 h 124"/>
                <a:gd name="T42" fmla="*/ 181 w 677"/>
                <a:gd name="T43" fmla="*/ 101 h 124"/>
                <a:gd name="T44" fmla="*/ 151 w 677"/>
                <a:gd name="T45" fmla="*/ 107 h 124"/>
                <a:gd name="T46" fmla="*/ 23 w 677"/>
                <a:gd name="T47" fmla="*/ 124 h 124"/>
                <a:gd name="T48" fmla="*/ 15 w 677"/>
                <a:gd name="T49" fmla="*/ 118 h 124"/>
                <a:gd name="T50" fmla="*/ 15 w 677"/>
                <a:gd name="T51" fmla="*/ 113 h 124"/>
                <a:gd name="T52" fmla="*/ 0 w 677"/>
                <a:gd name="T53" fmla="*/ 101 h 124"/>
                <a:gd name="T54" fmla="*/ 8 w 677"/>
                <a:gd name="T55" fmla="*/ 90 h 124"/>
                <a:gd name="T56" fmla="*/ 15 w 677"/>
                <a:gd name="T57" fmla="*/ 90 h 124"/>
                <a:gd name="T58" fmla="*/ 30 w 677"/>
                <a:gd name="T59" fmla="*/ 79 h 124"/>
                <a:gd name="T60" fmla="*/ 60 w 677"/>
                <a:gd name="T61" fmla="*/ 79 h 124"/>
                <a:gd name="T62" fmla="*/ 75 w 677"/>
                <a:gd name="T63" fmla="*/ 73 h 124"/>
                <a:gd name="T64" fmla="*/ 98 w 677"/>
                <a:gd name="T65" fmla="*/ 73 h 124"/>
                <a:gd name="T66" fmla="*/ 113 w 677"/>
                <a:gd name="T67" fmla="*/ 67 h 124"/>
                <a:gd name="T68" fmla="*/ 136 w 677"/>
                <a:gd name="T69" fmla="*/ 67 h 124"/>
                <a:gd name="T70" fmla="*/ 151 w 677"/>
                <a:gd name="T71" fmla="*/ 62 h 124"/>
                <a:gd name="T72" fmla="*/ 181 w 677"/>
                <a:gd name="T73" fmla="*/ 62 h 124"/>
                <a:gd name="T74" fmla="*/ 196 w 677"/>
                <a:gd name="T75" fmla="*/ 56 h 124"/>
                <a:gd name="T76" fmla="*/ 233 w 677"/>
                <a:gd name="T77" fmla="*/ 56 h 124"/>
                <a:gd name="T78" fmla="*/ 248 w 677"/>
                <a:gd name="T79" fmla="*/ 50 h 124"/>
                <a:gd name="T80" fmla="*/ 263 w 677"/>
                <a:gd name="T81" fmla="*/ 50 h 124"/>
                <a:gd name="T82" fmla="*/ 271 w 677"/>
                <a:gd name="T83" fmla="*/ 45 h 124"/>
                <a:gd name="T84" fmla="*/ 286 w 677"/>
                <a:gd name="T85" fmla="*/ 39 h 124"/>
                <a:gd name="T86" fmla="*/ 354 w 677"/>
                <a:gd name="T87" fmla="*/ 39 h 124"/>
                <a:gd name="T88" fmla="*/ 376 w 677"/>
                <a:gd name="T89" fmla="*/ 34 h 124"/>
                <a:gd name="T90" fmla="*/ 406 w 677"/>
                <a:gd name="T91" fmla="*/ 28 h 124"/>
                <a:gd name="T92" fmla="*/ 429 w 677"/>
                <a:gd name="T93" fmla="*/ 28 h 124"/>
                <a:gd name="T94" fmla="*/ 451 w 677"/>
                <a:gd name="T95" fmla="*/ 22 h 124"/>
                <a:gd name="T96" fmla="*/ 474 w 677"/>
                <a:gd name="T97" fmla="*/ 22 h 124"/>
                <a:gd name="T98" fmla="*/ 496 w 677"/>
                <a:gd name="T99" fmla="*/ 17 h 124"/>
                <a:gd name="T100" fmla="*/ 519 w 677"/>
                <a:gd name="T101" fmla="*/ 11 h 124"/>
                <a:gd name="T102" fmla="*/ 549 w 677"/>
                <a:gd name="T103" fmla="*/ 5 h 124"/>
                <a:gd name="T104" fmla="*/ 572 w 677"/>
                <a:gd name="T105" fmla="*/ 5 h 124"/>
                <a:gd name="T106" fmla="*/ 594 w 677"/>
                <a:gd name="T107" fmla="*/ 0 h 124"/>
                <a:gd name="T108" fmla="*/ 669 w 677"/>
                <a:gd name="T109" fmla="*/ 0 h 124"/>
                <a:gd name="T110" fmla="*/ 677 w 677"/>
                <a:gd name="T111" fmla="*/ 11 h 1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7"/>
                <a:gd name="T169" fmla="*/ 0 h 124"/>
                <a:gd name="T170" fmla="*/ 677 w 677"/>
                <a:gd name="T171" fmla="*/ 124 h 12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Freeform 72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>
                <a:gd name="T0" fmla="*/ 301 w 301"/>
                <a:gd name="T1" fmla="*/ 79 h 118"/>
                <a:gd name="T2" fmla="*/ 278 w 301"/>
                <a:gd name="T3" fmla="*/ 79 h 118"/>
                <a:gd name="T4" fmla="*/ 263 w 301"/>
                <a:gd name="T5" fmla="*/ 67 h 118"/>
                <a:gd name="T6" fmla="*/ 248 w 301"/>
                <a:gd name="T7" fmla="*/ 62 h 118"/>
                <a:gd name="T8" fmla="*/ 218 w 301"/>
                <a:gd name="T9" fmla="*/ 62 h 118"/>
                <a:gd name="T10" fmla="*/ 195 w 301"/>
                <a:gd name="T11" fmla="*/ 56 h 118"/>
                <a:gd name="T12" fmla="*/ 150 w 301"/>
                <a:gd name="T13" fmla="*/ 56 h 118"/>
                <a:gd name="T14" fmla="*/ 128 w 301"/>
                <a:gd name="T15" fmla="*/ 67 h 118"/>
                <a:gd name="T16" fmla="*/ 105 w 301"/>
                <a:gd name="T17" fmla="*/ 79 h 118"/>
                <a:gd name="T18" fmla="*/ 83 w 301"/>
                <a:gd name="T19" fmla="*/ 90 h 118"/>
                <a:gd name="T20" fmla="*/ 45 w 301"/>
                <a:gd name="T21" fmla="*/ 118 h 118"/>
                <a:gd name="T22" fmla="*/ 22 w 301"/>
                <a:gd name="T23" fmla="*/ 118 h 118"/>
                <a:gd name="T24" fmla="*/ 22 w 301"/>
                <a:gd name="T25" fmla="*/ 113 h 118"/>
                <a:gd name="T26" fmla="*/ 15 w 301"/>
                <a:gd name="T27" fmla="*/ 113 h 118"/>
                <a:gd name="T28" fmla="*/ 15 w 301"/>
                <a:gd name="T29" fmla="*/ 107 h 118"/>
                <a:gd name="T30" fmla="*/ 7 w 301"/>
                <a:gd name="T31" fmla="*/ 107 h 118"/>
                <a:gd name="T32" fmla="*/ 0 w 301"/>
                <a:gd name="T33" fmla="*/ 90 h 118"/>
                <a:gd name="T34" fmla="*/ 7 w 301"/>
                <a:gd name="T35" fmla="*/ 79 h 118"/>
                <a:gd name="T36" fmla="*/ 15 w 301"/>
                <a:gd name="T37" fmla="*/ 67 h 118"/>
                <a:gd name="T38" fmla="*/ 22 w 301"/>
                <a:gd name="T39" fmla="*/ 56 h 118"/>
                <a:gd name="T40" fmla="*/ 30 w 301"/>
                <a:gd name="T41" fmla="*/ 45 h 118"/>
                <a:gd name="T42" fmla="*/ 45 w 301"/>
                <a:gd name="T43" fmla="*/ 39 h 118"/>
                <a:gd name="T44" fmla="*/ 75 w 301"/>
                <a:gd name="T45" fmla="*/ 17 h 118"/>
                <a:gd name="T46" fmla="*/ 98 w 301"/>
                <a:gd name="T47" fmla="*/ 11 h 118"/>
                <a:gd name="T48" fmla="*/ 120 w 301"/>
                <a:gd name="T49" fmla="*/ 5 h 118"/>
                <a:gd name="T50" fmla="*/ 143 w 301"/>
                <a:gd name="T51" fmla="*/ 0 h 118"/>
                <a:gd name="T52" fmla="*/ 188 w 301"/>
                <a:gd name="T53" fmla="*/ 0 h 118"/>
                <a:gd name="T54" fmla="*/ 218 w 301"/>
                <a:gd name="T55" fmla="*/ 5 h 118"/>
                <a:gd name="T56" fmla="*/ 233 w 301"/>
                <a:gd name="T57" fmla="*/ 17 h 118"/>
                <a:gd name="T58" fmla="*/ 256 w 301"/>
                <a:gd name="T59" fmla="*/ 28 h 118"/>
                <a:gd name="T60" fmla="*/ 286 w 301"/>
                <a:gd name="T61" fmla="*/ 50 h 118"/>
                <a:gd name="T62" fmla="*/ 286 w 301"/>
                <a:gd name="T63" fmla="*/ 56 h 118"/>
                <a:gd name="T64" fmla="*/ 293 w 301"/>
                <a:gd name="T65" fmla="*/ 62 h 118"/>
                <a:gd name="T66" fmla="*/ 301 w 301"/>
                <a:gd name="T67" fmla="*/ 73 h 118"/>
                <a:gd name="T68" fmla="*/ 301 w 301"/>
                <a:gd name="T69" fmla="*/ 79 h 1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1"/>
                <a:gd name="T106" fmla="*/ 0 h 118"/>
                <a:gd name="T107" fmla="*/ 301 w 301"/>
                <a:gd name="T108" fmla="*/ 118 h 1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Freeform 73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>
                <a:gd name="T0" fmla="*/ 602 w 655"/>
                <a:gd name="T1" fmla="*/ 101 h 141"/>
                <a:gd name="T2" fmla="*/ 610 w 655"/>
                <a:gd name="T3" fmla="*/ 101 h 141"/>
                <a:gd name="T4" fmla="*/ 617 w 655"/>
                <a:gd name="T5" fmla="*/ 96 h 141"/>
                <a:gd name="T6" fmla="*/ 625 w 655"/>
                <a:gd name="T7" fmla="*/ 101 h 141"/>
                <a:gd name="T8" fmla="*/ 640 w 655"/>
                <a:gd name="T9" fmla="*/ 101 h 141"/>
                <a:gd name="T10" fmla="*/ 655 w 655"/>
                <a:gd name="T11" fmla="*/ 113 h 141"/>
                <a:gd name="T12" fmla="*/ 647 w 655"/>
                <a:gd name="T13" fmla="*/ 135 h 141"/>
                <a:gd name="T14" fmla="*/ 640 w 655"/>
                <a:gd name="T15" fmla="*/ 135 h 141"/>
                <a:gd name="T16" fmla="*/ 640 w 655"/>
                <a:gd name="T17" fmla="*/ 141 h 141"/>
                <a:gd name="T18" fmla="*/ 632 w 655"/>
                <a:gd name="T19" fmla="*/ 141 h 141"/>
                <a:gd name="T20" fmla="*/ 594 w 655"/>
                <a:gd name="T21" fmla="*/ 135 h 141"/>
                <a:gd name="T22" fmla="*/ 557 w 655"/>
                <a:gd name="T23" fmla="*/ 124 h 141"/>
                <a:gd name="T24" fmla="*/ 519 w 655"/>
                <a:gd name="T25" fmla="*/ 118 h 141"/>
                <a:gd name="T26" fmla="*/ 482 w 655"/>
                <a:gd name="T27" fmla="*/ 113 h 141"/>
                <a:gd name="T28" fmla="*/ 444 w 655"/>
                <a:gd name="T29" fmla="*/ 107 h 141"/>
                <a:gd name="T30" fmla="*/ 399 w 655"/>
                <a:gd name="T31" fmla="*/ 96 h 141"/>
                <a:gd name="T32" fmla="*/ 361 w 655"/>
                <a:gd name="T33" fmla="*/ 90 h 141"/>
                <a:gd name="T34" fmla="*/ 316 w 655"/>
                <a:gd name="T35" fmla="*/ 84 h 141"/>
                <a:gd name="T36" fmla="*/ 279 w 655"/>
                <a:gd name="T37" fmla="*/ 79 h 141"/>
                <a:gd name="T38" fmla="*/ 241 w 655"/>
                <a:gd name="T39" fmla="*/ 73 h 141"/>
                <a:gd name="T40" fmla="*/ 196 w 655"/>
                <a:gd name="T41" fmla="*/ 67 h 141"/>
                <a:gd name="T42" fmla="*/ 158 w 655"/>
                <a:gd name="T43" fmla="*/ 56 h 141"/>
                <a:gd name="T44" fmla="*/ 121 w 655"/>
                <a:gd name="T45" fmla="*/ 50 h 141"/>
                <a:gd name="T46" fmla="*/ 83 w 655"/>
                <a:gd name="T47" fmla="*/ 45 h 141"/>
                <a:gd name="T48" fmla="*/ 46 w 655"/>
                <a:gd name="T49" fmla="*/ 39 h 141"/>
                <a:gd name="T50" fmla="*/ 8 w 655"/>
                <a:gd name="T51" fmla="*/ 28 h 141"/>
                <a:gd name="T52" fmla="*/ 0 w 655"/>
                <a:gd name="T53" fmla="*/ 22 h 141"/>
                <a:gd name="T54" fmla="*/ 0 w 655"/>
                <a:gd name="T55" fmla="*/ 17 h 141"/>
                <a:gd name="T56" fmla="*/ 8 w 655"/>
                <a:gd name="T57" fmla="*/ 5 h 141"/>
                <a:gd name="T58" fmla="*/ 8 w 655"/>
                <a:gd name="T59" fmla="*/ 0 h 141"/>
                <a:gd name="T60" fmla="*/ 46 w 655"/>
                <a:gd name="T61" fmla="*/ 5 h 141"/>
                <a:gd name="T62" fmla="*/ 83 w 655"/>
                <a:gd name="T63" fmla="*/ 11 h 141"/>
                <a:gd name="T64" fmla="*/ 121 w 655"/>
                <a:gd name="T65" fmla="*/ 17 h 141"/>
                <a:gd name="T66" fmla="*/ 158 w 655"/>
                <a:gd name="T67" fmla="*/ 22 h 141"/>
                <a:gd name="T68" fmla="*/ 196 w 655"/>
                <a:gd name="T69" fmla="*/ 28 h 141"/>
                <a:gd name="T70" fmla="*/ 234 w 655"/>
                <a:gd name="T71" fmla="*/ 34 h 141"/>
                <a:gd name="T72" fmla="*/ 271 w 655"/>
                <a:gd name="T73" fmla="*/ 39 h 141"/>
                <a:gd name="T74" fmla="*/ 309 w 655"/>
                <a:gd name="T75" fmla="*/ 45 h 141"/>
                <a:gd name="T76" fmla="*/ 346 w 655"/>
                <a:gd name="T77" fmla="*/ 50 h 141"/>
                <a:gd name="T78" fmla="*/ 384 w 655"/>
                <a:gd name="T79" fmla="*/ 56 h 141"/>
                <a:gd name="T80" fmla="*/ 422 w 655"/>
                <a:gd name="T81" fmla="*/ 62 h 141"/>
                <a:gd name="T82" fmla="*/ 459 w 655"/>
                <a:gd name="T83" fmla="*/ 67 h 141"/>
                <a:gd name="T84" fmla="*/ 497 w 655"/>
                <a:gd name="T85" fmla="*/ 73 h 141"/>
                <a:gd name="T86" fmla="*/ 534 w 655"/>
                <a:gd name="T87" fmla="*/ 84 h 141"/>
                <a:gd name="T88" fmla="*/ 572 w 655"/>
                <a:gd name="T89" fmla="*/ 90 h 141"/>
                <a:gd name="T90" fmla="*/ 602 w 655"/>
                <a:gd name="T91" fmla="*/ 101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5"/>
                <a:gd name="T139" fmla="*/ 0 h 141"/>
                <a:gd name="T140" fmla="*/ 655 w 655"/>
                <a:gd name="T141" fmla="*/ 141 h 1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Freeform 74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>
                <a:gd name="T0" fmla="*/ 436 w 436"/>
                <a:gd name="T1" fmla="*/ 28 h 360"/>
                <a:gd name="T2" fmla="*/ 421 w 436"/>
                <a:gd name="T3" fmla="*/ 39 h 360"/>
                <a:gd name="T4" fmla="*/ 361 w 436"/>
                <a:gd name="T5" fmla="*/ 45 h 360"/>
                <a:gd name="T6" fmla="*/ 324 w 436"/>
                <a:gd name="T7" fmla="*/ 56 h 360"/>
                <a:gd name="T8" fmla="*/ 286 w 436"/>
                <a:gd name="T9" fmla="*/ 67 h 360"/>
                <a:gd name="T10" fmla="*/ 256 w 436"/>
                <a:gd name="T11" fmla="*/ 84 h 360"/>
                <a:gd name="T12" fmla="*/ 196 w 436"/>
                <a:gd name="T13" fmla="*/ 124 h 360"/>
                <a:gd name="T14" fmla="*/ 173 w 436"/>
                <a:gd name="T15" fmla="*/ 146 h 360"/>
                <a:gd name="T16" fmla="*/ 158 w 436"/>
                <a:gd name="T17" fmla="*/ 174 h 360"/>
                <a:gd name="T18" fmla="*/ 143 w 436"/>
                <a:gd name="T19" fmla="*/ 203 h 360"/>
                <a:gd name="T20" fmla="*/ 128 w 436"/>
                <a:gd name="T21" fmla="*/ 236 h 360"/>
                <a:gd name="T22" fmla="*/ 113 w 436"/>
                <a:gd name="T23" fmla="*/ 270 h 360"/>
                <a:gd name="T24" fmla="*/ 105 w 436"/>
                <a:gd name="T25" fmla="*/ 321 h 360"/>
                <a:gd name="T26" fmla="*/ 90 w 436"/>
                <a:gd name="T27" fmla="*/ 355 h 360"/>
                <a:gd name="T28" fmla="*/ 68 w 436"/>
                <a:gd name="T29" fmla="*/ 360 h 360"/>
                <a:gd name="T30" fmla="*/ 45 w 436"/>
                <a:gd name="T31" fmla="*/ 355 h 360"/>
                <a:gd name="T32" fmla="*/ 23 w 436"/>
                <a:gd name="T33" fmla="*/ 349 h 360"/>
                <a:gd name="T34" fmla="*/ 8 w 436"/>
                <a:gd name="T35" fmla="*/ 332 h 360"/>
                <a:gd name="T36" fmla="*/ 0 w 436"/>
                <a:gd name="T37" fmla="*/ 315 h 360"/>
                <a:gd name="T38" fmla="*/ 8 w 436"/>
                <a:gd name="T39" fmla="*/ 276 h 360"/>
                <a:gd name="T40" fmla="*/ 15 w 436"/>
                <a:gd name="T41" fmla="*/ 242 h 360"/>
                <a:gd name="T42" fmla="*/ 30 w 436"/>
                <a:gd name="T43" fmla="*/ 208 h 360"/>
                <a:gd name="T44" fmla="*/ 45 w 436"/>
                <a:gd name="T45" fmla="*/ 174 h 360"/>
                <a:gd name="T46" fmla="*/ 68 w 436"/>
                <a:gd name="T47" fmla="*/ 141 h 360"/>
                <a:gd name="T48" fmla="*/ 90 w 436"/>
                <a:gd name="T49" fmla="*/ 112 h 360"/>
                <a:gd name="T50" fmla="*/ 196 w 436"/>
                <a:gd name="T51" fmla="*/ 28 h 360"/>
                <a:gd name="T52" fmla="*/ 233 w 436"/>
                <a:gd name="T53" fmla="*/ 16 h 360"/>
                <a:gd name="T54" fmla="*/ 271 w 436"/>
                <a:gd name="T55" fmla="*/ 5 h 360"/>
                <a:gd name="T56" fmla="*/ 354 w 436"/>
                <a:gd name="T57" fmla="*/ 0 h 360"/>
                <a:gd name="T58" fmla="*/ 376 w 436"/>
                <a:gd name="T59" fmla="*/ 5 h 360"/>
                <a:gd name="T60" fmla="*/ 406 w 436"/>
                <a:gd name="T61" fmla="*/ 11 h 360"/>
                <a:gd name="T62" fmla="*/ 436 w 436"/>
                <a:gd name="T63" fmla="*/ 16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6"/>
                <a:gd name="T97" fmla="*/ 0 h 360"/>
                <a:gd name="T98" fmla="*/ 436 w 436"/>
                <a:gd name="T99" fmla="*/ 360 h 3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4" name="Freeform 75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>
                <a:gd name="T0" fmla="*/ 458 w 511"/>
                <a:gd name="T1" fmla="*/ 119 h 265"/>
                <a:gd name="T2" fmla="*/ 466 w 511"/>
                <a:gd name="T3" fmla="*/ 136 h 265"/>
                <a:gd name="T4" fmla="*/ 481 w 511"/>
                <a:gd name="T5" fmla="*/ 147 h 265"/>
                <a:gd name="T6" fmla="*/ 488 w 511"/>
                <a:gd name="T7" fmla="*/ 164 h 265"/>
                <a:gd name="T8" fmla="*/ 496 w 511"/>
                <a:gd name="T9" fmla="*/ 181 h 265"/>
                <a:gd name="T10" fmla="*/ 503 w 511"/>
                <a:gd name="T11" fmla="*/ 198 h 265"/>
                <a:gd name="T12" fmla="*/ 511 w 511"/>
                <a:gd name="T13" fmla="*/ 214 h 265"/>
                <a:gd name="T14" fmla="*/ 511 w 511"/>
                <a:gd name="T15" fmla="*/ 248 h 265"/>
                <a:gd name="T16" fmla="*/ 503 w 511"/>
                <a:gd name="T17" fmla="*/ 254 h 265"/>
                <a:gd name="T18" fmla="*/ 496 w 511"/>
                <a:gd name="T19" fmla="*/ 254 h 265"/>
                <a:gd name="T20" fmla="*/ 496 w 511"/>
                <a:gd name="T21" fmla="*/ 260 h 265"/>
                <a:gd name="T22" fmla="*/ 481 w 511"/>
                <a:gd name="T23" fmla="*/ 260 h 265"/>
                <a:gd name="T24" fmla="*/ 473 w 511"/>
                <a:gd name="T25" fmla="*/ 265 h 265"/>
                <a:gd name="T26" fmla="*/ 451 w 511"/>
                <a:gd name="T27" fmla="*/ 265 h 265"/>
                <a:gd name="T28" fmla="*/ 443 w 511"/>
                <a:gd name="T29" fmla="*/ 260 h 265"/>
                <a:gd name="T30" fmla="*/ 436 w 511"/>
                <a:gd name="T31" fmla="*/ 260 h 265"/>
                <a:gd name="T32" fmla="*/ 406 w 511"/>
                <a:gd name="T33" fmla="*/ 237 h 265"/>
                <a:gd name="T34" fmla="*/ 413 w 511"/>
                <a:gd name="T35" fmla="*/ 237 h 265"/>
                <a:gd name="T36" fmla="*/ 406 w 511"/>
                <a:gd name="T37" fmla="*/ 231 h 265"/>
                <a:gd name="T38" fmla="*/ 406 w 511"/>
                <a:gd name="T39" fmla="*/ 220 h 265"/>
                <a:gd name="T40" fmla="*/ 398 w 511"/>
                <a:gd name="T41" fmla="*/ 209 h 265"/>
                <a:gd name="T42" fmla="*/ 398 w 511"/>
                <a:gd name="T43" fmla="*/ 203 h 265"/>
                <a:gd name="T44" fmla="*/ 383 w 511"/>
                <a:gd name="T45" fmla="*/ 181 h 265"/>
                <a:gd name="T46" fmla="*/ 360 w 511"/>
                <a:gd name="T47" fmla="*/ 158 h 265"/>
                <a:gd name="T48" fmla="*/ 345 w 511"/>
                <a:gd name="T49" fmla="*/ 136 h 265"/>
                <a:gd name="T50" fmla="*/ 300 w 511"/>
                <a:gd name="T51" fmla="*/ 102 h 265"/>
                <a:gd name="T52" fmla="*/ 270 w 511"/>
                <a:gd name="T53" fmla="*/ 90 h 265"/>
                <a:gd name="T54" fmla="*/ 240 w 511"/>
                <a:gd name="T55" fmla="*/ 79 h 265"/>
                <a:gd name="T56" fmla="*/ 203 w 511"/>
                <a:gd name="T57" fmla="*/ 74 h 265"/>
                <a:gd name="T58" fmla="*/ 188 w 511"/>
                <a:gd name="T59" fmla="*/ 74 h 265"/>
                <a:gd name="T60" fmla="*/ 165 w 511"/>
                <a:gd name="T61" fmla="*/ 68 h 265"/>
                <a:gd name="T62" fmla="*/ 105 w 511"/>
                <a:gd name="T63" fmla="*/ 68 h 265"/>
                <a:gd name="T64" fmla="*/ 82 w 511"/>
                <a:gd name="T65" fmla="*/ 62 h 265"/>
                <a:gd name="T66" fmla="*/ 22 w 511"/>
                <a:gd name="T67" fmla="*/ 62 h 265"/>
                <a:gd name="T68" fmla="*/ 15 w 511"/>
                <a:gd name="T69" fmla="*/ 68 h 265"/>
                <a:gd name="T70" fmla="*/ 7 w 511"/>
                <a:gd name="T71" fmla="*/ 68 h 265"/>
                <a:gd name="T72" fmla="*/ 7 w 511"/>
                <a:gd name="T73" fmla="*/ 62 h 265"/>
                <a:gd name="T74" fmla="*/ 0 w 511"/>
                <a:gd name="T75" fmla="*/ 62 h 265"/>
                <a:gd name="T76" fmla="*/ 0 w 511"/>
                <a:gd name="T77" fmla="*/ 45 h 265"/>
                <a:gd name="T78" fmla="*/ 7 w 511"/>
                <a:gd name="T79" fmla="*/ 40 h 265"/>
                <a:gd name="T80" fmla="*/ 15 w 511"/>
                <a:gd name="T81" fmla="*/ 40 h 265"/>
                <a:gd name="T82" fmla="*/ 22 w 511"/>
                <a:gd name="T83" fmla="*/ 34 h 265"/>
                <a:gd name="T84" fmla="*/ 37 w 511"/>
                <a:gd name="T85" fmla="*/ 28 h 265"/>
                <a:gd name="T86" fmla="*/ 52 w 511"/>
                <a:gd name="T87" fmla="*/ 17 h 265"/>
                <a:gd name="T88" fmla="*/ 82 w 511"/>
                <a:gd name="T89" fmla="*/ 17 h 265"/>
                <a:gd name="T90" fmla="*/ 105 w 511"/>
                <a:gd name="T91" fmla="*/ 11 h 265"/>
                <a:gd name="T92" fmla="*/ 120 w 511"/>
                <a:gd name="T93" fmla="*/ 11 h 265"/>
                <a:gd name="T94" fmla="*/ 142 w 511"/>
                <a:gd name="T95" fmla="*/ 6 h 265"/>
                <a:gd name="T96" fmla="*/ 180 w 511"/>
                <a:gd name="T97" fmla="*/ 6 h 265"/>
                <a:gd name="T98" fmla="*/ 195 w 511"/>
                <a:gd name="T99" fmla="*/ 0 h 265"/>
                <a:gd name="T100" fmla="*/ 233 w 511"/>
                <a:gd name="T101" fmla="*/ 0 h 265"/>
                <a:gd name="T102" fmla="*/ 248 w 511"/>
                <a:gd name="T103" fmla="*/ 6 h 265"/>
                <a:gd name="T104" fmla="*/ 270 w 511"/>
                <a:gd name="T105" fmla="*/ 6 h 265"/>
                <a:gd name="T106" fmla="*/ 285 w 511"/>
                <a:gd name="T107" fmla="*/ 11 h 265"/>
                <a:gd name="T108" fmla="*/ 300 w 511"/>
                <a:gd name="T109" fmla="*/ 17 h 265"/>
                <a:gd name="T110" fmla="*/ 315 w 511"/>
                <a:gd name="T111" fmla="*/ 17 h 265"/>
                <a:gd name="T112" fmla="*/ 338 w 511"/>
                <a:gd name="T113" fmla="*/ 28 h 265"/>
                <a:gd name="T114" fmla="*/ 353 w 511"/>
                <a:gd name="T115" fmla="*/ 34 h 265"/>
                <a:gd name="T116" fmla="*/ 368 w 511"/>
                <a:gd name="T117" fmla="*/ 45 h 265"/>
                <a:gd name="T118" fmla="*/ 391 w 511"/>
                <a:gd name="T119" fmla="*/ 57 h 265"/>
                <a:gd name="T120" fmla="*/ 436 w 511"/>
                <a:gd name="T121" fmla="*/ 90 h 265"/>
                <a:gd name="T122" fmla="*/ 443 w 511"/>
                <a:gd name="T123" fmla="*/ 102 h 265"/>
                <a:gd name="T124" fmla="*/ 458 w 511"/>
                <a:gd name="T125" fmla="*/ 119 h 2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1"/>
                <a:gd name="T190" fmla="*/ 0 h 265"/>
                <a:gd name="T191" fmla="*/ 511 w 511"/>
                <a:gd name="T192" fmla="*/ 265 h 2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" name="Freeform 76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>
                <a:gd name="T0" fmla="*/ 166 w 196"/>
                <a:gd name="T1" fmla="*/ 57 h 175"/>
                <a:gd name="T2" fmla="*/ 181 w 196"/>
                <a:gd name="T3" fmla="*/ 68 h 175"/>
                <a:gd name="T4" fmla="*/ 196 w 196"/>
                <a:gd name="T5" fmla="*/ 68 h 175"/>
                <a:gd name="T6" fmla="*/ 196 w 196"/>
                <a:gd name="T7" fmla="*/ 79 h 175"/>
                <a:gd name="T8" fmla="*/ 181 w 196"/>
                <a:gd name="T9" fmla="*/ 85 h 175"/>
                <a:gd name="T10" fmla="*/ 173 w 196"/>
                <a:gd name="T11" fmla="*/ 90 h 175"/>
                <a:gd name="T12" fmla="*/ 166 w 196"/>
                <a:gd name="T13" fmla="*/ 102 h 175"/>
                <a:gd name="T14" fmla="*/ 158 w 196"/>
                <a:gd name="T15" fmla="*/ 107 h 175"/>
                <a:gd name="T16" fmla="*/ 166 w 196"/>
                <a:gd name="T17" fmla="*/ 113 h 175"/>
                <a:gd name="T18" fmla="*/ 166 w 196"/>
                <a:gd name="T19" fmla="*/ 130 h 175"/>
                <a:gd name="T20" fmla="*/ 173 w 196"/>
                <a:gd name="T21" fmla="*/ 136 h 175"/>
                <a:gd name="T22" fmla="*/ 173 w 196"/>
                <a:gd name="T23" fmla="*/ 147 h 175"/>
                <a:gd name="T24" fmla="*/ 158 w 196"/>
                <a:gd name="T25" fmla="*/ 158 h 175"/>
                <a:gd name="T26" fmla="*/ 135 w 196"/>
                <a:gd name="T27" fmla="*/ 141 h 175"/>
                <a:gd name="T28" fmla="*/ 128 w 196"/>
                <a:gd name="T29" fmla="*/ 141 h 175"/>
                <a:gd name="T30" fmla="*/ 128 w 196"/>
                <a:gd name="T31" fmla="*/ 136 h 175"/>
                <a:gd name="T32" fmla="*/ 113 w 196"/>
                <a:gd name="T33" fmla="*/ 124 h 175"/>
                <a:gd name="T34" fmla="*/ 105 w 196"/>
                <a:gd name="T35" fmla="*/ 124 h 175"/>
                <a:gd name="T36" fmla="*/ 90 w 196"/>
                <a:gd name="T37" fmla="*/ 136 h 175"/>
                <a:gd name="T38" fmla="*/ 83 w 196"/>
                <a:gd name="T39" fmla="*/ 147 h 175"/>
                <a:gd name="T40" fmla="*/ 68 w 196"/>
                <a:gd name="T41" fmla="*/ 158 h 175"/>
                <a:gd name="T42" fmla="*/ 60 w 196"/>
                <a:gd name="T43" fmla="*/ 169 h 175"/>
                <a:gd name="T44" fmla="*/ 45 w 196"/>
                <a:gd name="T45" fmla="*/ 175 h 175"/>
                <a:gd name="T46" fmla="*/ 38 w 196"/>
                <a:gd name="T47" fmla="*/ 175 h 175"/>
                <a:gd name="T48" fmla="*/ 30 w 196"/>
                <a:gd name="T49" fmla="*/ 164 h 175"/>
                <a:gd name="T50" fmla="*/ 38 w 196"/>
                <a:gd name="T51" fmla="*/ 152 h 175"/>
                <a:gd name="T52" fmla="*/ 38 w 196"/>
                <a:gd name="T53" fmla="*/ 147 h 175"/>
                <a:gd name="T54" fmla="*/ 45 w 196"/>
                <a:gd name="T55" fmla="*/ 136 h 175"/>
                <a:gd name="T56" fmla="*/ 53 w 196"/>
                <a:gd name="T57" fmla="*/ 130 h 175"/>
                <a:gd name="T58" fmla="*/ 53 w 196"/>
                <a:gd name="T59" fmla="*/ 113 h 175"/>
                <a:gd name="T60" fmla="*/ 45 w 196"/>
                <a:gd name="T61" fmla="*/ 107 h 175"/>
                <a:gd name="T62" fmla="*/ 38 w 196"/>
                <a:gd name="T63" fmla="*/ 107 h 175"/>
                <a:gd name="T64" fmla="*/ 30 w 196"/>
                <a:gd name="T65" fmla="*/ 102 h 175"/>
                <a:gd name="T66" fmla="*/ 23 w 196"/>
                <a:gd name="T67" fmla="*/ 102 h 175"/>
                <a:gd name="T68" fmla="*/ 15 w 196"/>
                <a:gd name="T69" fmla="*/ 96 h 175"/>
                <a:gd name="T70" fmla="*/ 8 w 196"/>
                <a:gd name="T71" fmla="*/ 96 h 175"/>
                <a:gd name="T72" fmla="*/ 0 w 196"/>
                <a:gd name="T73" fmla="*/ 90 h 175"/>
                <a:gd name="T74" fmla="*/ 8 w 196"/>
                <a:gd name="T75" fmla="*/ 79 h 175"/>
                <a:gd name="T76" fmla="*/ 15 w 196"/>
                <a:gd name="T77" fmla="*/ 74 h 175"/>
                <a:gd name="T78" fmla="*/ 23 w 196"/>
                <a:gd name="T79" fmla="*/ 74 h 175"/>
                <a:gd name="T80" fmla="*/ 38 w 196"/>
                <a:gd name="T81" fmla="*/ 68 h 175"/>
                <a:gd name="T82" fmla="*/ 53 w 196"/>
                <a:gd name="T83" fmla="*/ 68 h 175"/>
                <a:gd name="T84" fmla="*/ 60 w 196"/>
                <a:gd name="T85" fmla="*/ 62 h 175"/>
                <a:gd name="T86" fmla="*/ 75 w 196"/>
                <a:gd name="T87" fmla="*/ 57 h 175"/>
                <a:gd name="T88" fmla="*/ 83 w 196"/>
                <a:gd name="T89" fmla="*/ 51 h 175"/>
                <a:gd name="T90" fmla="*/ 83 w 196"/>
                <a:gd name="T91" fmla="*/ 40 h 175"/>
                <a:gd name="T92" fmla="*/ 90 w 196"/>
                <a:gd name="T93" fmla="*/ 23 h 175"/>
                <a:gd name="T94" fmla="*/ 98 w 196"/>
                <a:gd name="T95" fmla="*/ 11 h 175"/>
                <a:gd name="T96" fmla="*/ 113 w 196"/>
                <a:gd name="T97" fmla="*/ 0 h 175"/>
                <a:gd name="T98" fmla="*/ 120 w 196"/>
                <a:gd name="T99" fmla="*/ 11 h 175"/>
                <a:gd name="T100" fmla="*/ 120 w 196"/>
                <a:gd name="T101" fmla="*/ 17 h 175"/>
                <a:gd name="T102" fmla="*/ 128 w 196"/>
                <a:gd name="T103" fmla="*/ 34 h 175"/>
                <a:gd name="T104" fmla="*/ 128 w 196"/>
                <a:gd name="T105" fmla="*/ 57 h 175"/>
                <a:gd name="T106" fmla="*/ 143 w 196"/>
                <a:gd name="T107" fmla="*/ 62 h 175"/>
                <a:gd name="T108" fmla="*/ 166 w 196"/>
                <a:gd name="T109" fmla="*/ 57 h 1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6"/>
                <a:gd name="T166" fmla="*/ 0 h 175"/>
                <a:gd name="T167" fmla="*/ 196 w 196"/>
                <a:gd name="T168" fmla="*/ 175 h 1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rgbClr val="3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" name="Freeform 77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>
                <a:gd name="T0" fmla="*/ 60 w 68"/>
                <a:gd name="T1" fmla="*/ 28 h 39"/>
                <a:gd name="T2" fmla="*/ 60 w 68"/>
                <a:gd name="T3" fmla="*/ 34 h 39"/>
                <a:gd name="T4" fmla="*/ 53 w 68"/>
                <a:gd name="T5" fmla="*/ 39 h 39"/>
                <a:gd name="T6" fmla="*/ 7 w 68"/>
                <a:gd name="T7" fmla="*/ 39 h 39"/>
                <a:gd name="T8" fmla="*/ 7 w 68"/>
                <a:gd name="T9" fmla="*/ 34 h 39"/>
                <a:gd name="T10" fmla="*/ 0 w 68"/>
                <a:gd name="T11" fmla="*/ 28 h 39"/>
                <a:gd name="T12" fmla="*/ 0 w 68"/>
                <a:gd name="T13" fmla="*/ 11 h 39"/>
                <a:gd name="T14" fmla="*/ 15 w 68"/>
                <a:gd name="T15" fmla="*/ 0 h 39"/>
                <a:gd name="T16" fmla="*/ 45 w 68"/>
                <a:gd name="T17" fmla="*/ 0 h 39"/>
                <a:gd name="T18" fmla="*/ 60 w 68"/>
                <a:gd name="T19" fmla="*/ 6 h 39"/>
                <a:gd name="T20" fmla="*/ 68 w 68"/>
                <a:gd name="T21" fmla="*/ 11 h 39"/>
                <a:gd name="T22" fmla="*/ 68 w 68"/>
                <a:gd name="T23" fmla="*/ 17 h 39"/>
                <a:gd name="T24" fmla="*/ 60 w 68"/>
                <a:gd name="T25" fmla="*/ 28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9"/>
                <a:gd name="T41" fmla="*/ 68 w 68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" name="Freeform 78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>
                <a:gd name="T0" fmla="*/ 323 w 338"/>
                <a:gd name="T1" fmla="*/ 79 h 169"/>
                <a:gd name="T2" fmla="*/ 331 w 338"/>
                <a:gd name="T3" fmla="*/ 101 h 169"/>
                <a:gd name="T4" fmla="*/ 338 w 338"/>
                <a:gd name="T5" fmla="*/ 118 h 169"/>
                <a:gd name="T6" fmla="*/ 338 w 338"/>
                <a:gd name="T7" fmla="*/ 141 h 169"/>
                <a:gd name="T8" fmla="*/ 323 w 338"/>
                <a:gd name="T9" fmla="*/ 157 h 169"/>
                <a:gd name="T10" fmla="*/ 323 w 338"/>
                <a:gd name="T11" fmla="*/ 163 h 169"/>
                <a:gd name="T12" fmla="*/ 316 w 338"/>
                <a:gd name="T13" fmla="*/ 163 h 169"/>
                <a:gd name="T14" fmla="*/ 308 w 338"/>
                <a:gd name="T15" fmla="*/ 169 h 169"/>
                <a:gd name="T16" fmla="*/ 278 w 338"/>
                <a:gd name="T17" fmla="*/ 169 h 169"/>
                <a:gd name="T18" fmla="*/ 270 w 338"/>
                <a:gd name="T19" fmla="*/ 163 h 169"/>
                <a:gd name="T20" fmla="*/ 263 w 338"/>
                <a:gd name="T21" fmla="*/ 152 h 169"/>
                <a:gd name="T22" fmla="*/ 255 w 338"/>
                <a:gd name="T23" fmla="*/ 146 h 169"/>
                <a:gd name="T24" fmla="*/ 248 w 338"/>
                <a:gd name="T25" fmla="*/ 135 h 169"/>
                <a:gd name="T26" fmla="*/ 240 w 338"/>
                <a:gd name="T27" fmla="*/ 124 h 169"/>
                <a:gd name="T28" fmla="*/ 225 w 338"/>
                <a:gd name="T29" fmla="*/ 112 h 169"/>
                <a:gd name="T30" fmla="*/ 210 w 338"/>
                <a:gd name="T31" fmla="*/ 107 h 169"/>
                <a:gd name="T32" fmla="*/ 203 w 338"/>
                <a:gd name="T33" fmla="*/ 95 h 169"/>
                <a:gd name="T34" fmla="*/ 188 w 338"/>
                <a:gd name="T35" fmla="*/ 84 h 169"/>
                <a:gd name="T36" fmla="*/ 173 w 338"/>
                <a:gd name="T37" fmla="*/ 79 h 169"/>
                <a:gd name="T38" fmla="*/ 158 w 338"/>
                <a:gd name="T39" fmla="*/ 73 h 169"/>
                <a:gd name="T40" fmla="*/ 143 w 338"/>
                <a:gd name="T41" fmla="*/ 62 h 169"/>
                <a:gd name="T42" fmla="*/ 128 w 338"/>
                <a:gd name="T43" fmla="*/ 56 h 169"/>
                <a:gd name="T44" fmla="*/ 113 w 338"/>
                <a:gd name="T45" fmla="*/ 56 h 169"/>
                <a:gd name="T46" fmla="*/ 98 w 338"/>
                <a:gd name="T47" fmla="*/ 50 h 169"/>
                <a:gd name="T48" fmla="*/ 83 w 338"/>
                <a:gd name="T49" fmla="*/ 45 h 169"/>
                <a:gd name="T50" fmla="*/ 60 w 338"/>
                <a:gd name="T51" fmla="*/ 45 h 169"/>
                <a:gd name="T52" fmla="*/ 0 w 338"/>
                <a:gd name="T53" fmla="*/ 50 h 169"/>
                <a:gd name="T54" fmla="*/ 0 w 338"/>
                <a:gd name="T55" fmla="*/ 28 h 169"/>
                <a:gd name="T56" fmla="*/ 7 w 338"/>
                <a:gd name="T57" fmla="*/ 22 h 169"/>
                <a:gd name="T58" fmla="*/ 15 w 338"/>
                <a:gd name="T59" fmla="*/ 22 h 169"/>
                <a:gd name="T60" fmla="*/ 22 w 338"/>
                <a:gd name="T61" fmla="*/ 17 h 169"/>
                <a:gd name="T62" fmla="*/ 22 w 338"/>
                <a:gd name="T63" fmla="*/ 11 h 169"/>
                <a:gd name="T64" fmla="*/ 30 w 338"/>
                <a:gd name="T65" fmla="*/ 11 h 169"/>
                <a:gd name="T66" fmla="*/ 52 w 338"/>
                <a:gd name="T67" fmla="*/ 5 h 169"/>
                <a:gd name="T68" fmla="*/ 67 w 338"/>
                <a:gd name="T69" fmla="*/ 0 h 169"/>
                <a:gd name="T70" fmla="*/ 150 w 338"/>
                <a:gd name="T71" fmla="*/ 0 h 169"/>
                <a:gd name="T72" fmla="*/ 173 w 338"/>
                <a:gd name="T73" fmla="*/ 5 h 169"/>
                <a:gd name="T74" fmla="*/ 188 w 338"/>
                <a:gd name="T75" fmla="*/ 11 h 169"/>
                <a:gd name="T76" fmla="*/ 203 w 338"/>
                <a:gd name="T77" fmla="*/ 17 h 169"/>
                <a:gd name="T78" fmla="*/ 225 w 338"/>
                <a:gd name="T79" fmla="*/ 22 h 169"/>
                <a:gd name="T80" fmla="*/ 240 w 338"/>
                <a:gd name="T81" fmla="*/ 33 h 169"/>
                <a:gd name="T82" fmla="*/ 263 w 338"/>
                <a:gd name="T83" fmla="*/ 39 h 169"/>
                <a:gd name="T84" fmla="*/ 270 w 338"/>
                <a:gd name="T85" fmla="*/ 50 h 169"/>
                <a:gd name="T86" fmla="*/ 293 w 338"/>
                <a:gd name="T87" fmla="*/ 62 h 169"/>
                <a:gd name="T88" fmla="*/ 308 w 338"/>
                <a:gd name="T89" fmla="*/ 67 h 169"/>
                <a:gd name="T90" fmla="*/ 323 w 338"/>
                <a:gd name="T91" fmla="*/ 79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8"/>
                <a:gd name="T139" fmla="*/ 0 h 169"/>
                <a:gd name="T140" fmla="*/ 338 w 338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" name="Freeform 79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>
                <a:gd name="T0" fmla="*/ 256 w 256"/>
                <a:gd name="T1" fmla="*/ 39 h 175"/>
                <a:gd name="T2" fmla="*/ 233 w 256"/>
                <a:gd name="T3" fmla="*/ 45 h 175"/>
                <a:gd name="T4" fmla="*/ 211 w 256"/>
                <a:gd name="T5" fmla="*/ 51 h 175"/>
                <a:gd name="T6" fmla="*/ 196 w 256"/>
                <a:gd name="T7" fmla="*/ 56 h 175"/>
                <a:gd name="T8" fmla="*/ 181 w 256"/>
                <a:gd name="T9" fmla="*/ 68 h 175"/>
                <a:gd name="T10" fmla="*/ 158 w 256"/>
                <a:gd name="T11" fmla="*/ 79 h 175"/>
                <a:gd name="T12" fmla="*/ 151 w 256"/>
                <a:gd name="T13" fmla="*/ 96 h 175"/>
                <a:gd name="T14" fmla="*/ 136 w 256"/>
                <a:gd name="T15" fmla="*/ 107 h 175"/>
                <a:gd name="T16" fmla="*/ 128 w 256"/>
                <a:gd name="T17" fmla="*/ 124 h 175"/>
                <a:gd name="T18" fmla="*/ 121 w 256"/>
                <a:gd name="T19" fmla="*/ 135 h 175"/>
                <a:gd name="T20" fmla="*/ 113 w 256"/>
                <a:gd name="T21" fmla="*/ 141 h 175"/>
                <a:gd name="T22" fmla="*/ 106 w 256"/>
                <a:gd name="T23" fmla="*/ 152 h 175"/>
                <a:gd name="T24" fmla="*/ 98 w 256"/>
                <a:gd name="T25" fmla="*/ 163 h 175"/>
                <a:gd name="T26" fmla="*/ 83 w 256"/>
                <a:gd name="T27" fmla="*/ 169 h 175"/>
                <a:gd name="T28" fmla="*/ 76 w 256"/>
                <a:gd name="T29" fmla="*/ 175 h 175"/>
                <a:gd name="T30" fmla="*/ 38 w 256"/>
                <a:gd name="T31" fmla="*/ 175 h 175"/>
                <a:gd name="T32" fmla="*/ 38 w 256"/>
                <a:gd name="T33" fmla="*/ 169 h 175"/>
                <a:gd name="T34" fmla="*/ 30 w 256"/>
                <a:gd name="T35" fmla="*/ 169 h 175"/>
                <a:gd name="T36" fmla="*/ 8 w 256"/>
                <a:gd name="T37" fmla="*/ 152 h 175"/>
                <a:gd name="T38" fmla="*/ 8 w 256"/>
                <a:gd name="T39" fmla="*/ 146 h 175"/>
                <a:gd name="T40" fmla="*/ 0 w 256"/>
                <a:gd name="T41" fmla="*/ 141 h 175"/>
                <a:gd name="T42" fmla="*/ 0 w 256"/>
                <a:gd name="T43" fmla="*/ 135 h 175"/>
                <a:gd name="T44" fmla="*/ 15 w 256"/>
                <a:gd name="T45" fmla="*/ 113 h 175"/>
                <a:gd name="T46" fmla="*/ 30 w 256"/>
                <a:gd name="T47" fmla="*/ 96 h 175"/>
                <a:gd name="T48" fmla="*/ 45 w 256"/>
                <a:gd name="T49" fmla="*/ 73 h 175"/>
                <a:gd name="T50" fmla="*/ 68 w 256"/>
                <a:gd name="T51" fmla="*/ 56 h 175"/>
                <a:gd name="T52" fmla="*/ 83 w 256"/>
                <a:gd name="T53" fmla="*/ 39 h 175"/>
                <a:gd name="T54" fmla="*/ 106 w 256"/>
                <a:gd name="T55" fmla="*/ 22 h 175"/>
                <a:gd name="T56" fmla="*/ 128 w 256"/>
                <a:gd name="T57" fmla="*/ 11 h 175"/>
                <a:gd name="T58" fmla="*/ 158 w 256"/>
                <a:gd name="T59" fmla="*/ 0 h 175"/>
                <a:gd name="T60" fmla="*/ 173 w 256"/>
                <a:gd name="T61" fmla="*/ 0 h 175"/>
                <a:gd name="T62" fmla="*/ 188 w 256"/>
                <a:gd name="T63" fmla="*/ 6 h 175"/>
                <a:gd name="T64" fmla="*/ 196 w 256"/>
                <a:gd name="T65" fmla="*/ 6 h 175"/>
                <a:gd name="T66" fmla="*/ 211 w 256"/>
                <a:gd name="T67" fmla="*/ 11 h 175"/>
                <a:gd name="T68" fmla="*/ 241 w 256"/>
                <a:gd name="T69" fmla="*/ 34 h 175"/>
                <a:gd name="T70" fmla="*/ 256 w 256"/>
                <a:gd name="T71" fmla="*/ 39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175"/>
                <a:gd name="T110" fmla="*/ 256 w 25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9" name="Freeform 80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>
                <a:gd name="T0" fmla="*/ 60 w 60"/>
                <a:gd name="T1" fmla="*/ 6 h 29"/>
                <a:gd name="T2" fmla="*/ 60 w 60"/>
                <a:gd name="T3" fmla="*/ 23 h 29"/>
                <a:gd name="T4" fmla="*/ 52 w 60"/>
                <a:gd name="T5" fmla="*/ 23 h 29"/>
                <a:gd name="T6" fmla="*/ 45 w 60"/>
                <a:gd name="T7" fmla="*/ 29 h 29"/>
                <a:gd name="T8" fmla="*/ 0 w 60"/>
                <a:gd name="T9" fmla="*/ 29 h 29"/>
                <a:gd name="T10" fmla="*/ 7 w 60"/>
                <a:gd name="T11" fmla="*/ 23 h 29"/>
                <a:gd name="T12" fmla="*/ 0 w 60"/>
                <a:gd name="T13" fmla="*/ 12 h 29"/>
                <a:gd name="T14" fmla="*/ 0 w 60"/>
                <a:gd name="T15" fmla="*/ 0 h 29"/>
                <a:gd name="T16" fmla="*/ 52 w 60"/>
                <a:gd name="T17" fmla="*/ 0 h 29"/>
                <a:gd name="T18" fmla="*/ 60 w 60"/>
                <a:gd name="T19" fmla="*/ 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29"/>
                <a:gd name="T32" fmla="*/ 60 w 60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0" name="Freeform 81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>
                <a:gd name="T0" fmla="*/ 143 w 196"/>
                <a:gd name="T1" fmla="*/ 11 h 135"/>
                <a:gd name="T2" fmla="*/ 135 w 196"/>
                <a:gd name="T3" fmla="*/ 22 h 135"/>
                <a:gd name="T4" fmla="*/ 143 w 196"/>
                <a:gd name="T5" fmla="*/ 28 h 135"/>
                <a:gd name="T6" fmla="*/ 158 w 196"/>
                <a:gd name="T7" fmla="*/ 34 h 135"/>
                <a:gd name="T8" fmla="*/ 173 w 196"/>
                <a:gd name="T9" fmla="*/ 39 h 135"/>
                <a:gd name="T10" fmla="*/ 188 w 196"/>
                <a:gd name="T11" fmla="*/ 45 h 135"/>
                <a:gd name="T12" fmla="*/ 196 w 196"/>
                <a:gd name="T13" fmla="*/ 51 h 135"/>
                <a:gd name="T14" fmla="*/ 196 w 196"/>
                <a:gd name="T15" fmla="*/ 56 h 135"/>
                <a:gd name="T16" fmla="*/ 173 w 196"/>
                <a:gd name="T17" fmla="*/ 67 h 135"/>
                <a:gd name="T18" fmla="*/ 158 w 196"/>
                <a:gd name="T19" fmla="*/ 79 h 135"/>
                <a:gd name="T20" fmla="*/ 158 w 196"/>
                <a:gd name="T21" fmla="*/ 124 h 135"/>
                <a:gd name="T22" fmla="*/ 151 w 196"/>
                <a:gd name="T23" fmla="*/ 129 h 135"/>
                <a:gd name="T24" fmla="*/ 143 w 196"/>
                <a:gd name="T25" fmla="*/ 129 h 135"/>
                <a:gd name="T26" fmla="*/ 120 w 196"/>
                <a:gd name="T27" fmla="*/ 124 h 135"/>
                <a:gd name="T28" fmla="*/ 113 w 196"/>
                <a:gd name="T29" fmla="*/ 118 h 135"/>
                <a:gd name="T30" fmla="*/ 105 w 196"/>
                <a:gd name="T31" fmla="*/ 118 h 135"/>
                <a:gd name="T32" fmla="*/ 105 w 196"/>
                <a:gd name="T33" fmla="*/ 113 h 135"/>
                <a:gd name="T34" fmla="*/ 98 w 196"/>
                <a:gd name="T35" fmla="*/ 107 h 135"/>
                <a:gd name="T36" fmla="*/ 83 w 196"/>
                <a:gd name="T37" fmla="*/ 107 h 135"/>
                <a:gd name="T38" fmla="*/ 68 w 196"/>
                <a:gd name="T39" fmla="*/ 118 h 135"/>
                <a:gd name="T40" fmla="*/ 68 w 196"/>
                <a:gd name="T41" fmla="*/ 124 h 135"/>
                <a:gd name="T42" fmla="*/ 53 w 196"/>
                <a:gd name="T43" fmla="*/ 135 h 135"/>
                <a:gd name="T44" fmla="*/ 23 w 196"/>
                <a:gd name="T45" fmla="*/ 135 h 135"/>
                <a:gd name="T46" fmla="*/ 15 w 196"/>
                <a:gd name="T47" fmla="*/ 129 h 135"/>
                <a:gd name="T48" fmla="*/ 8 w 196"/>
                <a:gd name="T49" fmla="*/ 129 h 135"/>
                <a:gd name="T50" fmla="*/ 0 w 196"/>
                <a:gd name="T51" fmla="*/ 124 h 135"/>
                <a:gd name="T52" fmla="*/ 8 w 196"/>
                <a:gd name="T53" fmla="*/ 118 h 135"/>
                <a:gd name="T54" fmla="*/ 15 w 196"/>
                <a:gd name="T55" fmla="*/ 101 h 135"/>
                <a:gd name="T56" fmla="*/ 23 w 196"/>
                <a:gd name="T57" fmla="*/ 90 h 135"/>
                <a:gd name="T58" fmla="*/ 30 w 196"/>
                <a:gd name="T59" fmla="*/ 79 h 135"/>
                <a:gd name="T60" fmla="*/ 38 w 196"/>
                <a:gd name="T61" fmla="*/ 73 h 135"/>
                <a:gd name="T62" fmla="*/ 38 w 196"/>
                <a:gd name="T63" fmla="*/ 62 h 135"/>
                <a:gd name="T64" fmla="*/ 23 w 196"/>
                <a:gd name="T65" fmla="*/ 51 h 135"/>
                <a:gd name="T66" fmla="*/ 8 w 196"/>
                <a:gd name="T67" fmla="*/ 45 h 135"/>
                <a:gd name="T68" fmla="*/ 15 w 196"/>
                <a:gd name="T69" fmla="*/ 34 h 135"/>
                <a:gd name="T70" fmla="*/ 23 w 196"/>
                <a:gd name="T71" fmla="*/ 28 h 135"/>
                <a:gd name="T72" fmla="*/ 45 w 196"/>
                <a:gd name="T73" fmla="*/ 28 h 135"/>
                <a:gd name="T74" fmla="*/ 60 w 196"/>
                <a:gd name="T75" fmla="*/ 34 h 135"/>
                <a:gd name="T76" fmla="*/ 75 w 196"/>
                <a:gd name="T77" fmla="*/ 22 h 135"/>
                <a:gd name="T78" fmla="*/ 83 w 196"/>
                <a:gd name="T79" fmla="*/ 11 h 135"/>
                <a:gd name="T80" fmla="*/ 90 w 196"/>
                <a:gd name="T81" fmla="*/ 5 h 135"/>
                <a:gd name="T82" fmla="*/ 105 w 196"/>
                <a:gd name="T83" fmla="*/ 0 h 135"/>
                <a:gd name="T84" fmla="*/ 120 w 196"/>
                <a:gd name="T85" fmla="*/ 0 h 135"/>
                <a:gd name="T86" fmla="*/ 128 w 196"/>
                <a:gd name="T87" fmla="*/ 5 h 135"/>
                <a:gd name="T88" fmla="*/ 135 w 196"/>
                <a:gd name="T89" fmla="*/ 5 h 135"/>
                <a:gd name="T90" fmla="*/ 143 w 196"/>
                <a:gd name="T91" fmla="*/ 11 h 1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96"/>
                <a:gd name="T139" fmla="*/ 0 h 135"/>
                <a:gd name="T140" fmla="*/ 196 w 196"/>
                <a:gd name="T141" fmla="*/ 135 h 1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1" name="Freeform 82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>
                <a:gd name="T0" fmla="*/ 158 w 166"/>
                <a:gd name="T1" fmla="*/ 0 h 293"/>
                <a:gd name="T2" fmla="*/ 166 w 166"/>
                <a:gd name="T3" fmla="*/ 11 h 293"/>
                <a:gd name="T4" fmla="*/ 166 w 166"/>
                <a:gd name="T5" fmla="*/ 16 h 293"/>
                <a:gd name="T6" fmla="*/ 158 w 166"/>
                <a:gd name="T7" fmla="*/ 28 h 293"/>
                <a:gd name="T8" fmla="*/ 143 w 166"/>
                <a:gd name="T9" fmla="*/ 33 h 293"/>
                <a:gd name="T10" fmla="*/ 136 w 166"/>
                <a:gd name="T11" fmla="*/ 62 h 293"/>
                <a:gd name="T12" fmla="*/ 128 w 166"/>
                <a:gd name="T13" fmla="*/ 84 h 293"/>
                <a:gd name="T14" fmla="*/ 121 w 166"/>
                <a:gd name="T15" fmla="*/ 112 h 293"/>
                <a:gd name="T16" fmla="*/ 113 w 166"/>
                <a:gd name="T17" fmla="*/ 135 h 293"/>
                <a:gd name="T18" fmla="*/ 105 w 166"/>
                <a:gd name="T19" fmla="*/ 163 h 293"/>
                <a:gd name="T20" fmla="*/ 98 w 166"/>
                <a:gd name="T21" fmla="*/ 191 h 293"/>
                <a:gd name="T22" fmla="*/ 98 w 166"/>
                <a:gd name="T23" fmla="*/ 214 h 293"/>
                <a:gd name="T24" fmla="*/ 105 w 166"/>
                <a:gd name="T25" fmla="*/ 242 h 293"/>
                <a:gd name="T26" fmla="*/ 105 w 166"/>
                <a:gd name="T27" fmla="*/ 253 h 293"/>
                <a:gd name="T28" fmla="*/ 98 w 166"/>
                <a:gd name="T29" fmla="*/ 265 h 293"/>
                <a:gd name="T30" fmla="*/ 90 w 166"/>
                <a:gd name="T31" fmla="*/ 276 h 293"/>
                <a:gd name="T32" fmla="*/ 83 w 166"/>
                <a:gd name="T33" fmla="*/ 287 h 293"/>
                <a:gd name="T34" fmla="*/ 75 w 166"/>
                <a:gd name="T35" fmla="*/ 287 h 293"/>
                <a:gd name="T36" fmla="*/ 75 w 166"/>
                <a:gd name="T37" fmla="*/ 293 h 293"/>
                <a:gd name="T38" fmla="*/ 45 w 166"/>
                <a:gd name="T39" fmla="*/ 293 h 293"/>
                <a:gd name="T40" fmla="*/ 38 w 166"/>
                <a:gd name="T41" fmla="*/ 287 h 293"/>
                <a:gd name="T42" fmla="*/ 23 w 166"/>
                <a:gd name="T43" fmla="*/ 282 h 293"/>
                <a:gd name="T44" fmla="*/ 15 w 166"/>
                <a:gd name="T45" fmla="*/ 270 h 293"/>
                <a:gd name="T46" fmla="*/ 8 w 166"/>
                <a:gd name="T47" fmla="*/ 253 h 293"/>
                <a:gd name="T48" fmla="*/ 0 w 166"/>
                <a:gd name="T49" fmla="*/ 236 h 293"/>
                <a:gd name="T50" fmla="*/ 0 w 166"/>
                <a:gd name="T51" fmla="*/ 219 h 293"/>
                <a:gd name="T52" fmla="*/ 8 w 166"/>
                <a:gd name="T53" fmla="*/ 203 h 293"/>
                <a:gd name="T54" fmla="*/ 8 w 166"/>
                <a:gd name="T55" fmla="*/ 146 h 293"/>
                <a:gd name="T56" fmla="*/ 15 w 166"/>
                <a:gd name="T57" fmla="*/ 124 h 293"/>
                <a:gd name="T58" fmla="*/ 23 w 166"/>
                <a:gd name="T59" fmla="*/ 95 h 293"/>
                <a:gd name="T60" fmla="*/ 45 w 166"/>
                <a:gd name="T61" fmla="*/ 73 h 293"/>
                <a:gd name="T62" fmla="*/ 60 w 166"/>
                <a:gd name="T63" fmla="*/ 50 h 293"/>
                <a:gd name="T64" fmla="*/ 83 w 166"/>
                <a:gd name="T65" fmla="*/ 33 h 293"/>
                <a:gd name="T66" fmla="*/ 113 w 166"/>
                <a:gd name="T67" fmla="*/ 16 h 293"/>
                <a:gd name="T68" fmla="*/ 143 w 166"/>
                <a:gd name="T69" fmla="*/ 0 h 293"/>
                <a:gd name="T70" fmla="*/ 158 w 166"/>
                <a:gd name="T71" fmla="*/ 0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6"/>
                <a:gd name="T109" fmla="*/ 0 h 293"/>
                <a:gd name="T110" fmla="*/ 166 w 166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2" name="Freeform 83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>
                <a:gd name="T0" fmla="*/ 83 w 83"/>
                <a:gd name="T1" fmla="*/ 23 h 62"/>
                <a:gd name="T2" fmla="*/ 83 w 83"/>
                <a:gd name="T3" fmla="*/ 45 h 62"/>
                <a:gd name="T4" fmla="*/ 75 w 83"/>
                <a:gd name="T5" fmla="*/ 51 h 62"/>
                <a:gd name="T6" fmla="*/ 67 w 83"/>
                <a:gd name="T7" fmla="*/ 62 h 62"/>
                <a:gd name="T8" fmla="*/ 45 w 83"/>
                <a:gd name="T9" fmla="*/ 62 h 62"/>
                <a:gd name="T10" fmla="*/ 30 w 83"/>
                <a:gd name="T11" fmla="*/ 57 h 62"/>
                <a:gd name="T12" fmla="*/ 0 w 83"/>
                <a:gd name="T13" fmla="*/ 34 h 62"/>
                <a:gd name="T14" fmla="*/ 7 w 83"/>
                <a:gd name="T15" fmla="*/ 28 h 62"/>
                <a:gd name="T16" fmla="*/ 7 w 83"/>
                <a:gd name="T17" fmla="*/ 17 h 62"/>
                <a:gd name="T18" fmla="*/ 15 w 83"/>
                <a:gd name="T19" fmla="*/ 11 h 62"/>
                <a:gd name="T20" fmla="*/ 22 w 83"/>
                <a:gd name="T21" fmla="*/ 0 h 62"/>
                <a:gd name="T22" fmla="*/ 30 w 83"/>
                <a:gd name="T23" fmla="*/ 0 h 62"/>
                <a:gd name="T24" fmla="*/ 45 w 83"/>
                <a:gd name="T25" fmla="*/ 6 h 62"/>
                <a:gd name="T26" fmla="*/ 60 w 83"/>
                <a:gd name="T27" fmla="*/ 6 h 62"/>
                <a:gd name="T28" fmla="*/ 67 w 83"/>
                <a:gd name="T29" fmla="*/ 11 h 62"/>
                <a:gd name="T30" fmla="*/ 67 w 83"/>
                <a:gd name="T31" fmla="*/ 17 h 62"/>
                <a:gd name="T32" fmla="*/ 75 w 83"/>
                <a:gd name="T33" fmla="*/ 17 h 62"/>
                <a:gd name="T34" fmla="*/ 83 w 83"/>
                <a:gd name="T35" fmla="*/ 23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" name="Freeform 84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>
                <a:gd name="T0" fmla="*/ 188 w 225"/>
                <a:gd name="T1" fmla="*/ 79 h 237"/>
                <a:gd name="T2" fmla="*/ 195 w 225"/>
                <a:gd name="T3" fmla="*/ 96 h 237"/>
                <a:gd name="T4" fmla="*/ 203 w 225"/>
                <a:gd name="T5" fmla="*/ 113 h 237"/>
                <a:gd name="T6" fmla="*/ 210 w 225"/>
                <a:gd name="T7" fmla="*/ 130 h 237"/>
                <a:gd name="T8" fmla="*/ 218 w 225"/>
                <a:gd name="T9" fmla="*/ 152 h 237"/>
                <a:gd name="T10" fmla="*/ 218 w 225"/>
                <a:gd name="T11" fmla="*/ 164 h 237"/>
                <a:gd name="T12" fmla="*/ 225 w 225"/>
                <a:gd name="T13" fmla="*/ 186 h 237"/>
                <a:gd name="T14" fmla="*/ 218 w 225"/>
                <a:gd name="T15" fmla="*/ 203 h 237"/>
                <a:gd name="T16" fmla="*/ 203 w 225"/>
                <a:gd name="T17" fmla="*/ 220 h 237"/>
                <a:gd name="T18" fmla="*/ 188 w 225"/>
                <a:gd name="T19" fmla="*/ 231 h 237"/>
                <a:gd name="T20" fmla="*/ 173 w 225"/>
                <a:gd name="T21" fmla="*/ 231 h 237"/>
                <a:gd name="T22" fmla="*/ 165 w 225"/>
                <a:gd name="T23" fmla="*/ 237 h 237"/>
                <a:gd name="T24" fmla="*/ 165 w 225"/>
                <a:gd name="T25" fmla="*/ 231 h 237"/>
                <a:gd name="T26" fmla="*/ 158 w 225"/>
                <a:gd name="T27" fmla="*/ 231 h 237"/>
                <a:gd name="T28" fmla="*/ 143 w 225"/>
                <a:gd name="T29" fmla="*/ 198 h 237"/>
                <a:gd name="T30" fmla="*/ 135 w 225"/>
                <a:gd name="T31" fmla="*/ 169 h 237"/>
                <a:gd name="T32" fmla="*/ 120 w 225"/>
                <a:gd name="T33" fmla="*/ 141 h 237"/>
                <a:gd name="T34" fmla="*/ 105 w 225"/>
                <a:gd name="T35" fmla="*/ 107 h 237"/>
                <a:gd name="T36" fmla="*/ 82 w 225"/>
                <a:gd name="T37" fmla="*/ 85 h 237"/>
                <a:gd name="T38" fmla="*/ 60 w 225"/>
                <a:gd name="T39" fmla="*/ 57 h 237"/>
                <a:gd name="T40" fmla="*/ 30 w 225"/>
                <a:gd name="T41" fmla="*/ 34 h 237"/>
                <a:gd name="T42" fmla="*/ 0 w 225"/>
                <a:gd name="T43" fmla="*/ 17 h 237"/>
                <a:gd name="T44" fmla="*/ 0 w 225"/>
                <a:gd name="T45" fmla="*/ 6 h 237"/>
                <a:gd name="T46" fmla="*/ 7 w 225"/>
                <a:gd name="T47" fmla="*/ 0 h 237"/>
                <a:gd name="T48" fmla="*/ 60 w 225"/>
                <a:gd name="T49" fmla="*/ 0 h 237"/>
                <a:gd name="T50" fmla="*/ 82 w 225"/>
                <a:gd name="T51" fmla="*/ 6 h 237"/>
                <a:gd name="T52" fmla="*/ 112 w 225"/>
                <a:gd name="T53" fmla="*/ 17 h 237"/>
                <a:gd name="T54" fmla="*/ 127 w 225"/>
                <a:gd name="T55" fmla="*/ 34 h 237"/>
                <a:gd name="T56" fmla="*/ 188 w 225"/>
                <a:gd name="T57" fmla="*/ 79 h 2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25"/>
                <a:gd name="T88" fmla="*/ 0 h 237"/>
                <a:gd name="T89" fmla="*/ 225 w 225"/>
                <a:gd name="T90" fmla="*/ 237 h 2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Freeform 85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>
                <a:gd name="T0" fmla="*/ 511 w 511"/>
                <a:gd name="T1" fmla="*/ 0 h 51"/>
                <a:gd name="T2" fmla="*/ 511 w 511"/>
                <a:gd name="T3" fmla="*/ 23 h 51"/>
                <a:gd name="T4" fmla="*/ 504 w 511"/>
                <a:gd name="T5" fmla="*/ 29 h 51"/>
                <a:gd name="T6" fmla="*/ 489 w 511"/>
                <a:gd name="T7" fmla="*/ 34 h 51"/>
                <a:gd name="T8" fmla="*/ 226 w 511"/>
                <a:gd name="T9" fmla="*/ 34 h 51"/>
                <a:gd name="T10" fmla="*/ 203 w 511"/>
                <a:gd name="T11" fmla="*/ 40 h 51"/>
                <a:gd name="T12" fmla="*/ 165 w 511"/>
                <a:gd name="T13" fmla="*/ 40 h 51"/>
                <a:gd name="T14" fmla="*/ 23 w 511"/>
                <a:gd name="T15" fmla="*/ 51 h 51"/>
                <a:gd name="T16" fmla="*/ 15 w 511"/>
                <a:gd name="T17" fmla="*/ 51 h 51"/>
                <a:gd name="T18" fmla="*/ 0 w 511"/>
                <a:gd name="T19" fmla="*/ 40 h 51"/>
                <a:gd name="T20" fmla="*/ 0 w 511"/>
                <a:gd name="T21" fmla="*/ 12 h 51"/>
                <a:gd name="T22" fmla="*/ 30 w 511"/>
                <a:gd name="T23" fmla="*/ 12 h 51"/>
                <a:gd name="T24" fmla="*/ 60 w 511"/>
                <a:gd name="T25" fmla="*/ 6 h 51"/>
                <a:gd name="T26" fmla="*/ 120 w 511"/>
                <a:gd name="T27" fmla="*/ 6 h 51"/>
                <a:gd name="T28" fmla="*/ 158 w 511"/>
                <a:gd name="T29" fmla="*/ 0 h 51"/>
                <a:gd name="T30" fmla="*/ 511 w 511"/>
                <a:gd name="T31" fmla="*/ 0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1"/>
                <a:gd name="T49" fmla="*/ 0 h 51"/>
                <a:gd name="T50" fmla="*/ 511 w 511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Freeform 86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>
                <a:gd name="T0" fmla="*/ 526 w 534"/>
                <a:gd name="T1" fmla="*/ 11 h 45"/>
                <a:gd name="T2" fmla="*/ 534 w 534"/>
                <a:gd name="T3" fmla="*/ 17 h 45"/>
                <a:gd name="T4" fmla="*/ 534 w 534"/>
                <a:gd name="T5" fmla="*/ 39 h 45"/>
                <a:gd name="T6" fmla="*/ 511 w 534"/>
                <a:gd name="T7" fmla="*/ 45 h 45"/>
                <a:gd name="T8" fmla="*/ 406 w 534"/>
                <a:gd name="T9" fmla="*/ 45 h 45"/>
                <a:gd name="T10" fmla="*/ 383 w 534"/>
                <a:gd name="T11" fmla="*/ 39 h 45"/>
                <a:gd name="T12" fmla="*/ 75 w 534"/>
                <a:gd name="T13" fmla="*/ 39 h 45"/>
                <a:gd name="T14" fmla="*/ 52 w 534"/>
                <a:gd name="T15" fmla="*/ 45 h 45"/>
                <a:gd name="T16" fmla="*/ 0 w 534"/>
                <a:gd name="T17" fmla="*/ 45 h 45"/>
                <a:gd name="T18" fmla="*/ 0 w 534"/>
                <a:gd name="T19" fmla="*/ 11 h 45"/>
                <a:gd name="T20" fmla="*/ 22 w 534"/>
                <a:gd name="T21" fmla="*/ 5 h 45"/>
                <a:gd name="T22" fmla="*/ 83 w 534"/>
                <a:gd name="T23" fmla="*/ 5 h 45"/>
                <a:gd name="T24" fmla="*/ 120 w 534"/>
                <a:gd name="T25" fmla="*/ 0 h 45"/>
                <a:gd name="T26" fmla="*/ 150 w 534"/>
                <a:gd name="T27" fmla="*/ 5 h 45"/>
                <a:gd name="T28" fmla="*/ 406 w 534"/>
                <a:gd name="T29" fmla="*/ 5 h 45"/>
                <a:gd name="T30" fmla="*/ 436 w 534"/>
                <a:gd name="T31" fmla="*/ 11 h 45"/>
                <a:gd name="T32" fmla="*/ 526 w 534"/>
                <a:gd name="T33" fmla="*/ 11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4"/>
                <a:gd name="T52" fmla="*/ 0 h 45"/>
                <a:gd name="T53" fmla="*/ 534 w 534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Freeform 87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>
                <a:gd name="T0" fmla="*/ 83 w 83"/>
                <a:gd name="T1" fmla="*/ 29 h 57"/>
                <a:gd name="T2" fmla="*/ 83 w 83"/>
                <a:gd name="T3" fmla="*/ 46 h 57"/>
                <a:gd name="T4" fmla="*/ 68 w 83"/>
                <a:gd name="T5" fmla="*/ 51 h 57"/>
                <a:gd name="T6" fmla="*/ 60 w 83"/>
                <a:gd name="T7" fmla="*/ 57 h 57"/>
                <a:gd name="T8" fmla="*/ 45 w 83"/>
                <a:gd name="T9" fmla="*/ 57 h 57"/>
                <a:gd name="T10" fmla="*/ 38 w 83"/>
                <a:gd name="T11" fmla="*/ 51 h 57"/>
                <a:gd name="T12" fmla="*/ 23 w 83"/>
                <a:gd name="T13" fmla="*/ 51 h 57"/>
                <a:gd name="T14" fmla="*/ 23 w 83"/>
                <a:gd name="T15" fmla="*/ 46 h 57"/>
                <a:gd name="T16" fmla="*/ 8 w 83"/>
                <a:gd name="T17" fmla="*/ 46 h 57"/>
                <a:gd name="T18" fmla="*/ 0 w 83"/>
                <a:gd name="T19" fmla="*/ 34 h 57"/>
                <a:gd name="T20" fmla="*/ 8 w 83"/>
                <a:gd name="T21" fmla="*/ 23 h 57"/>
                <a:gd name="T22" fmla="*/ 8 w 83"/>
                <a:gd name="T23" fmla="*/ 17 h 57"/>
                <a:gd name="T24" fmla="*/ 15 w 83"/>
                <a:gd name="T25" fmla="*/ 12 h 57"/>
                <a:gd name="T26" fmla="*/ 23 w 83"/>
                <a:gd name="T27" fmla="*/ 0 h 57"/>
                <a:gd name="T28" fmla="*/ 53 w 83"/>
                <a:gd name="T29" fmla="*/ 0 h 57"/>
                <a:gd name="T30" fmla="*/ 83 w 83"/>
                <a:gd name="T31" fmla="*/ 23 h 57"/>
                <a:gd name="T32" fmla="*/ 83 w 83"/>
                <a:gd name="T33" fmla="*/ 29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Freeform 88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>
                <a:gd name="T0" fmla="*/ 83 w 83"/>
                <a:gd name="T1" fmla="*/ 17 h 62"/>
                <a:gd name="T2" fmla="*/ 83 w 83"/>
                <a:gd name="T3" fmla="*/ 29 h 62"/>
                <a:gd name="T4" fmla="*/ 75 w 83"/>
                <a:gd name="T5" fmla="*/ 40 h 62"/>
                <a:gd name="T6" fmla="*/ 75 w 83"/>
                <a:gd name="T7" fmla="*/ 46 h 62"/>
                <a:gd name="T8" fmla="*/ 68 w 83"/>
                <a:gd name="T9" fmla="*/ 51 h 62"/>
                <a:gd name="T10" fmla="*/ 60 w 83"/>
                <a:gd name="T11" fmla="*/ 51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7 h 62"/>
                <a:gd name="T18" fmla="*/ 15 w 83"/>
                <a:gd name="T19" fmla="*/ 57 h 62"/>
                <a:gd name="T20" fmla="*/ 0 w 83"/>
                <a:gd name="T21" fmla="*/ 46 h 62"/>
                <a:gd name="T22" fmla="*/ 0 w 83"/>
                <a:gd name="T23" fmla="*/ 12 h 62"/>
                <a:gd name="T24" fmla="*/ 7 w 83"/>
                <a:gd name="T25" fmla="*/ 6 h 62"/>
                <a:gd name="T26" fmla="*/ 23 w 83"/>
                <a:gd name="T27" fmla="*/ 0 h 62"/>
                <a:gd name="T28" fmla="*/ 60 w 83"/>
                <a:gd name="T29" fmla="*/ 0 h 62"/>
                <a:gd name="T30" fmla="*/ 60 w 83"/>
                <a:gd name="T31" fmla="*/ 6 h 62"/>
                <a:gd name="T32" fmla="*/ 68 w 83"/>
                <a:gd name="T33" fmla="*/ 6 h 62"/>
                <a:gd name="T34" fmla="*/ 83 w 83"/>
                <a:gd name="T35" fmla="*/ 17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Freeform 89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>
                <a:gd name="T0" fmla="*/ 436 w 451"/>
                <a:gd name="T1" fmla="*/ 0 h 40"/>
                <a:gd name="T2" fmla="*/ 443 w 451"/>
                <a:gd name="T3" fmla="*/ 6 h 40"/>
                <a:gd name="T4" fmla="*/ 443 w 451"/>
                <a:gd name="T5" fmla="*/ 17 h 40"/>
                <a:gd name="T6" fmla="*/ 451 w 451"/>
                <a:gd name="T7" fmla="*/ 17 h 40"/>
                <a:gd name="T8" fmla="*/ 451 w 451"/>
                <a:gd name="T9" fmla="*/ 28 h 40"/>
                <a:gd name="T10" fmla="*/ 436 w 451"/>
                <a:gd name="T11" fmla="*/ 40 h 40"/>
                <a:gd name="T12" fmla="*/ 15 w 451"/>
                <a:gd name="T13" fmla="*/ 40 h 40"/>
                <a:gd name="T14" fmla="*/ 15 w 451"/>
                <a:gd name="T15" fmla="*/ 34 h 40"/>
                <a:gd name="T16" fmla="*/ 0 w 451"/>
                <a:gd name="T17" fmla="*/ 23 h 40"/>
                <a:gd name="T18" fmla="*/ 15 w 451"/>
                <a:gd name="T19" fmla="*/ 11 h 40"/>
                <a:gd name="T20" fmla="*/ 30 w 451"/>
                <a:gd name="T21" fmla="*/ 6 h 40"/>
                <a:gd name="T22" fmla="*/ 45 w 451"/>
                <a:gd name="T23" fmla="*/ 6 h 40"/>
                <a:gd name="T24" fmla="*/ 52 w 451"/>
                <a:gd name="T25" fmla="*/ 0 h 40"/>
                <a:gd name="T26" fmla="*/ 120 w 451"/>
                <a:gd name="T27" fmla="*/ 0 h 40"/>
                <a:gd name="T28" fmla="*/ 135 w 451"/>
                <a:gd name="T29" fmla="*/ 6 h 40"/>
                <a:gd name="T30" fmla="*/ 188 w 451"/>
                <a:gd name="T31" fmla="*/ 6 h 40"/>
                <a:gd name="T32" fmla="*/ 203 w 451"/>
                <a:gd name="T33" fmla="*/ 0 h 40"/>
                <a:gd name="T34" fmla="*/ 436 w 451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51"/>
                <a:gd name="T55" fmla="*/ 0 h 40"/>
                <a:gd name="T56" fmla="*/ 451 w 451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Freeform 90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>
                <a:gd name="T0" fmla="*/ 436 w 451"/>
                <a:gd name="T1" fmla="*/ 6 h 45"/>
                <a:gd name="T2" fmla="*/ 451 w 451"/>
                <a:gd name="T3" fmla="*/ 17 h 45"/>
                <a:gd name="T4" fmla="*/ 451 w 451"/>
                <a:gd name="T5" fmla="*/ 34 h 45"/>
                <a:gd name="T6" fmla="*/ 428 w 451"/>
                <a:gd name="T7" fmla="*/ 45 h 45"/>
                <a:gd name="T8" fmla="*/ 15 w 451"/>
                <a:gd name="T9" fmla="*/ 45 h 45"/>
                <a:gd name="T10" fmla="*/ 0 w 451"/>
                <a:gd name="T11" fmla="*/ 40 h 45"/>
                <a:gd name="T12" fmla="*/ 0 w 451"/>
                <a:gd name="T13" fmla="*/ 6 h 45"/>
                <a:gd name="T14" fmla="*/ 7 w 451"/>
                <a:gd name="T15" fmla="*/ 0 h 45"/>
                <a:gd name="T16" fmla="*/ 37 w 451"/>
                <a:gd name="T17" fmla="*/ 6 h 45"/>
                <a:gd name="T18" fmla="*/ 436 w 451"/>
                <a:gd name="T19" fmla="*/ 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1"/>
                <a:gd name="T31" fmla="*/ 0 h 45"/>
                <a:gd name="T32" fmla="*/ 451 w 451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Freeform 91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>
                <a:gd name="T0" fmla="*/ 53 w 91"/>
                <a:gd name="T1" fmla="*/ 12 h 322"/>
                <a:gd name="T2" fmla="*/ 60 w 91"/>
                <a:gd name="T3" fmla="*/ 23 h 322"/>
                <a:gd name="T4" fmla="*/ 68 w 91"/>
                <a:gd name="T5" fmla="*/ 40 h 322"/>
                <a:gd name="T6" fmla="*/ 75 w 91"/>
                <a:gd name="T7" fmla="*/ 51 h 322"/>
                <a:gd name="T8" fmla="*/ 83 w 91"/>
                <a:gd name="T9" fmla="*/ 68 h 322"/>
                <a:gd name="T10" fmla="*/ 83 w 91"/>
                <a:gd name="T11" fmla="*/ 102 h 322"/>
                <a:gd name="T12" fmla="*/ 91 w 91"/>
                <a:gd name="T13" fmla="*/ 130 h 322"/>
                <a:gd name="T14" fmla="*/ 91 w 91"/>
                <a:gd name="T15" fmla="*/ 192 h 322"/>
                <a:gd name="T16" fmla="*/ 83 w 91"/>
                <a:gd name="T17" fmla="*/ 209 h 322"/>
                <a:gd name="T18" fmla="*/ 83 w 91"/>
                <a:gd name="T19" fmla="*/ 226 h 322"/>
                <a:gd name="T20" fmla="*/ 91 w 91"/>
                <a:gd name="T21" fmla="*/ 249 h 322"/>
                <a:gd name="T22" fmla="*/ 91 w 91"/>
                <a:gd name="T23" fmla="*/ 265 h 322"/>
                <a:gd name="T24" fmla="*/ 83 w 91"/>
                <a:gd name="T25" fmla="*/ 282 h 322"/>
                <a:gd name="T26" fmla="*/ 83 w 91"/>
                <a:gd name="T27" fmla="*/ 299 h 322"/>
                <a:gd name="T28" fmla="*/ 68 w 91"/>
                <a:gd name="T29" fmla="*/ 311 h 322"/>
                <a:gd name="T30" fmla="*/ 45 w 91"/>
                <a:gd name="T31" fmla="*/ 322 h 322"/>
                <a:gd name="T32" fmla="*/ 30 w 91"/>
                <a:gd name="T33" fmla="*/ 322 h 322"/>
                <a:gd name="T34" fmla="*/ 23 w 91"/>
                <a:gd name="T35" fmla="*/ 316 h 322"/>
                <a:gd name="T36" fmla="*/ 15 w 91"/>
                <a:gd name="T37" fmla="*/ 316 h 322"/>
                <a:gd name="T38" fmla="*/ 8 w 91"/>
                <a:gd name="T39" fmla="*/ 311 h 322"/>
                <a:gd name="T40" fmla="*/ 8 w 91"/>
                <a:gd name="T41" fmla="*/ 305 h 322"/>
                <a:gd name="T42" fmla="*/ 0 w 91"/>
                <a:gd name="T43" fmla="*/ 299 h 322"/>
                <a:gd name="T44" fmla="*/ 0 w 91"/>
                <a:gd name="T45" fmla="*/ 164 h 322"/>
                <a:gd name="T46" fmla="*/ 8 w 91"/>
                <a:gd name="T47" fmla="*/ 96 h 322"/>
                <a:gd name="T48" fmla="*/ 23 w 91"/>
                <a:gd name="T49" fmla="*/ 29 h 322"/>
                <a:gd name="T50" fmla="*/ 23 w 91"/>
                <a:gd name="T51" fmla="*/ 12 h 322"/>
                <a:gd name="T52" fmla="*/ 30 w 91"/>
                <a:gd name="T53" fmla="*/ 6 h 322"/>
                <a:gd name="T54" fmla="*/ 38 w 91"/>
                <a:gd name="T55" fmla="*/ 6 h 322"/>
                <a:gd name="T56" fmla="*/ 45 w 91"/>
                <a:gd name="T57" fmla="*/ 0 h 322"/>
                <a:gd name="T58" fmla="*/ 53 w 91"/>
                <a:gd name="T59" fmla="*/ 6 h 322"/>
                <a:gd name="T60" fmla="*/ 53 w 91"/>
                <a:gd name="T61" fmla="*/ 12 h 3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"/>
                <a:gd name="T94" fmla="*/ 0 h 322"/>
                <a:gd name="T95" fmla="*/ 91 w 91"/>
                <a:gd name="T96" fmla="*/ 322 h 3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Freeform 92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>
                <a:gd name="T0" fmla="*/ 68 w 75"/>
                <a:gd name="T1" fmla="*/ 6 h 56"/>
                <a:gd name="T2" fmla="*/ 68 w 75"/>
                <a:gd name="T3" fmla="*/ 17 h 56"/>
                <a:gd name="T4" fmla="*/ 75 w 75"/>
                <a:gd name="T5" fmla="*/ 28 h 56"/>
                <a:gd name="T6" fmla="*/ 75 w 75"/>
                <a:gd name="T7" fmla="*/ 39 h 56"/>
                <a:gd name="T8" fmla="*/ 53 w 75"/>
                <a:gd name="T9" fmla="*/ 56 h 56"/>
                <a:gd name="T10" fmla="*/ 38 w 75"/>
                <a:gd name="T11" fmla="*/ 56 h 56"/>
                <a:gd name="T12" fmla="*/ 38 w 75"/>
                <a:gd name="T13" fmla="*/ 51 h 56"/>
                <a:gd name="T14" fmla="*/ 23 w 75"/>
                <a:gd name="T15" fmla="*/ 51 h 56"/>
                <a:gd name="T16" fmla="*/ 8 w 75"/>
                <a:gd name="T17" fmla="*/ 45 h 56"/>
                <a:gd name="T18" fmla="*/ 0 w 75"/>
                <a:gd name="T19" fmla="*/ 34 h 56"/>
                <a:gd name="T20" fmla="*/ 0 w 75"/>
                <a:gd name="T21" fmla="*/ 11 h 56"/>
                <a:gd name="T22" fmla="*/ 8 w 75"/>
                <a:gd name="T23" fmla="*/ 11 h 56"/>
                <a:gd name="T24" fmla="*/ 23 w 75"/>
                <a:gd name="T25" fmla="*/ 0 h 56"/>
                <a:gd name="T26" fmla="*/ 53 w 75"/>
                <a:gd name="T27" fmla="*/ 0 h 56"/>
                <a:gd name="T28" fmla="*/ 60 w 75"/>
                <a:gd name="T29" fmla="*/ 6 h 56"/>
                <a:gd name="T30" fmla="*/ 68 w 75"/>
                <a:gd name="T31" fmla="*/ 6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6"/>
                <a:gd name="T50" fmla="*/ 75 w 75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Freeform 93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>
                <a:gd name="T0" fmla="*/ 293 w 293"/>
                <a:gd name="T1" fmla="*/ 0 h 490"/>
                <a:gd name="T2" fmla="*/ 293 w 293"/>
                <a:gd name="T3" fmla="*/ 17 h 490"/>
                <a:gd name="T4" fmla="*/ 278 w 293"/>
                <a:gd name="T5" fmla="*/ 33 h 490"/>
                <a:gd name="T6" fmla="*/ 271 w 293"/>
                <a:gd name="T7" fmla="*/ 45 h 490"/>
                <a:gd name="T8" fmla="*/ 256 w 293"/>
                <a:gd name="T9" fmla="*/ 62 h 490"/>
                <a:gd name="T10" fmla="*/ 233 w 293"/>
                <a:gd name="T11" fmla="*/ 73 h 490"/>
                <a:gd name="T12" fmla="*/ 218 w 293"/>
                <a:gd name="T13" fmla="*/ 90 h 490"/>
                <a:gd name="T14" fmla="*/ 203 w 293"/>
                <a:gd name="T15" fmla="*/ 101 h 490"/>
                <a:gd name="T16" fmla="*/ 196 w 293"/>
                <a:gd name="T17" fmla="*/ 118 h 490"/>
                <a:gd name="T18" fmla="*/ 173 w 293"/>
                <a:gd name="T19" fmla="*/ 158 h 490"/>
                <a:gd name="T20" fmla="*/ 158 w 293"/>
                <a:gd name="T21" fmla="*/ 203 h 490"/>
                <a:gd name="T22" fmla="*/ 143 w 293"/>
                <a:gd name="T23" fmla="*/ 242 h 490"/>
                <a:gd name="T24" fmla="*/ 128 w 293"/>
                <a:gd name="T25" fmla="*/ 287 h 490"/>
                <a:gd name="T26" fmla="*/ 113 w 293"/>
                <a:gd name="T27" fmla="*/ 332 h 490"/>
                <a:gd name="T28" fmla="*/ 113 w 293"/>
                <a:gd name="T29" fmla="*/ 372 h 490"/>
                <a:gd name="T30" fmla="*/ 105 w 293"/>
                <a:gd name="T31" fmla="*/ 417 h 490"/>
                <a:gd name="T32" fmla="*/ 105 w 293"/>
                <a:gd name="T33" fmla="*/ 479 h 490"/>
                <a:gd name="T34" fmla="*/ 83 w 293"/>
                <a:gd name="T35" fmla="*/ 479 h 490"/>
                <a:gd name="T36" fmla="*/ 68 w 293"/>
                <a:gd name="T37" fmla="*/ 490 h 490"/>
                <a:gd name="T38" fmla="*/ 45 w 293"/>
                <a:gd name="T39" fmla="*/ 490 h 490"/>
                <a:gd name="T40" fmla="*/ 45 w 293"/>
                <a:gd name="T41" fmla="*/ 485 h 490"/>
                <a:gd name="T42" fmla="*/ 30 w 293"/>
                <a:gd name="T43" fmla="*/ 485 h 490"/>
                <a:gd name="T44" fmla="*/ 30 w 293"/>
                <a:gd name="T45" fmla="*/ 479 h 490"/>
                <a:gd name="T46" fmla="*/ 15 w 293"/>
                <a:gd name="T47" fmla="*/ 468 h 490"/>
                <a:gd name="T48" fmla="*/ 8 w 293"/>
                <a:gd name="T49" fmla="*/ 456 h 490"/>
                <a:gd name="T50" fmla="*/ 8 w 293"/>
                <a:gd name="T51" fmla="*/ 440 h 490"/>
                <a:gd name="T52" fmla="*/ 0 w 293"/>
                <a:gd name="T53" fmla="*/ 428 h 490"/>
                <a:gd name="T54" fmla="*/ 8 w 293"/>
                <a:gd name="T55" fmla="*/ 389 h 490"/>
                <a:gd name="T56" fmla="*/ 15 w 293"/>
                <a:gd name="T57" fmla="*/ 349 h 490"/>
                <a:gd name="T58" fmla="*/ 15 w 293"/>
                <a:gd name="T59" fmla="*/ 315 h 490"/>
                <a:gd name="T60" fmla="*/ 30 w 293"/>
                <a:gd name="T61" fmla="*/ 276 h 490"/>
                <a:gd name="T62" fmla="*/ 30 w 293"/>
                <a:gd name="T63" fmla="*/ 253 h 490"/>
                <a:gd name="T64" fmla="*/ 38 w 293"/>
                <a:gd name="T65" fmla="*/ 231 h 490"/>
                <a:gd name="T66" fmla="*/ 45 w 293"/>
                <a:gd name="T67" fmla="*/ 208 h 490"/>
                <a:gd name="T68" fmla="*/ 60 w 293"/>
                <a:gd name="T69" fmla="*/ 191 h 490"/>
                <a:gd name="T70" fmla="*/ 68 w 293"/>
                <a:gd name="T71" fmla="*/ 169 h 490"/>
                <a:gd name="T72" fmla="*/ 75 w 293"/>
                <a:gd name="T73" fmla="*/ 146 h 490"/>
                <a:gd name="T74" fmla="*/ 90 w 293"/>
                <a:gd name="T75" fmla="*/ 129 h 490"/>
                <a:gd name="T76" fmla="*/ 105 w 293"/>
                <a:gd name="T77" fmla="*/ 107 h 490"/>
                <a:gd name="T78" fmla="*/ 128 w 293"/>
                <a:gd name="T79" fmla="*/ 90 h 490"/>
                <a:gd name="T80" fmla="*/ 143 w 293"/>
                <a:gd name="T81" fmla="*/ 73 h 490"/>
                <a:gd name="T82" fmla="*/ 188 w 293"/>
                <a:gd name="T83" fmla="*/ 39 h 490"/>
                <a:gd name="T84" fmla="*/ 211 w 293"/>
                <a:gd name="T85" fmla="*/ 28 h 490"/>
                <a:gd name="T86" fmla="*/ 233 w 293"/>
                <a:gd name="T87" fmla="*/ 17 h 490"/>
                <a:gd name="T88" fmla="*/ 263 w 293"/>
                <a:gd name="T89" fmla="*/ 5 h 490"/>
                <a:gd name="T90" fmla="*/ 293 w 293"/>
                <a:gd name="T91" fmla="*/ 0 h 4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490"/>
                <a:gd name="T140" fmla="*/ 293 w 293"/>
                <a:gd name="T141" fmla="*/ 490 h 4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Freeform 94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>
                <a:gd name="T0" fmla="*/ 256 w 309"/>
                <a:gd name="T1" fmla="*/ 101 h 456"/>
                <a:gd name="T2" fmla="*/ 271 w 309"/>
                <a:gd name="T3" fmla="*/ 124 h 456"/>
                <a:gd name="T4" fmla="*/ 279 w 309"/>
                <a:gd name="T5" fmla="*/ 141 h 456"/>
                <a:gd name="T6" fmla="*/ 286 w 309"/>
                <a:gd name="T7" fmla="*/ 157 h 456"/>
                <a:gd name="T8" fmla="*/ 294 w 309"/>
                <a:gd name="T9" fmla="*/ 180 h 456"/>
                <a:gd name="T10" fmla="*/ 301 w 309"/>
                <a:gd name="T11" fmla="*/ 197 h 456"/>
                <a:gd name="T12" fmla="*/ 301 w 309"/>
                <a:gd name="T13" fmla="*/ 242 h 456"/>
                <a:gd name="T14" fmla="*/ 309 w 309"/>
                <a:gd name="T15" fmla="*/ 259 h 456"/>
                <a:gd name="T16" fmla="*/ 301 w 309"/>
                <a:gd name="T17" fmla="*/ 287 h 456"/>
                <a:gd name="T18" fmla="*/ 301 w 309"/>
                <a:gd name="T19" fmla="*/ 332 h 456"/>
                <a:gd name="T20" fmla="*/ 294 w 309"/>
                <a:gd name="T21" fmla="*/ 355 h 456"/>
                <a:gd name="T22" fmla="*/ 286 w 309"/>
                <a:gd name="T23" fmla="*/ 377 h 456"/>
                <a:gd name="T24" fmla="*/ 271 w 309"/>
                <a:gd name="T25" fmla="*/ 406 h 456"/>
                <a:gd name="T26" fmla="*/ 264 w 309"/>
                <a:gd name="T27" fmla="*/ 428 h 456"/>
                <a:gd name="T28" fmla="*/ 249 w 309"/>
                <a:gd name="T29" fmla="*/ 451 h 456"/>
                <a:gd name="T30" fmla="*/ 241 w 309"/>
                <a:gd name="T31" fmla="*/ 451 h 456"/>
                <a:gd name="T32" fmla="*/ 226 w 309"/>
                <a:gd name="T33" fmla="*/ 456 h 456"/>
                <a:gd name="T34" fmla="*/ 181 w 309"/>
                <a:gd name="T35" fmla="*/ 456 h 456"/>
                <a:gd name="T36" fmla="*/ 166 w 309"/>
                <a:gd name="T37" fmla="*/ 445 h 456"/>
                <a:gd name="T38" fmla="*/ 173 w 309"/>
                <a:gd name="T39" fmla="*/ 411 h 456"/>
                <a:gd name="T40" fmla="*/ 181 w 309"/>
                <a:gd name="T41" fmla="*/ 377 h 456"/>
                <a:gd name="T42" fmla="*/ 188 w 309"/>
                <a:gd name="T43" fmla="*/ 344 h 456"/>
                <a:gd name="T44" fmla="*/ 196 w 309"/>
                <a:gd name="T45" fmla="*/ 304 h 456"/>
                <a:gd name="T46" fmla="*/ 203 w 309"/>
                <a:gd name="T47" fmla="*/ 270 h 456"/>
                <a:gd name="T48" fmla="*/ 203 w 309"/>
                <a:gd name="T49" fmla="*/ 236 h 456"/>
                <a:gd name="T50" fmla="*/ 196 w 309"/>
                <a:gd name="T51" fmla="*/ 197 h 456"/>
                <a:gd name="T52" fmla="*/ 181 w 309"/>
                <a:gd name="T53" fmla="*/ 163 h 456"/>
                <a:gd name="T54" fmla="*/ 158 w 309"/>
                <a:gd name="T55" fmla="*/ 146 h 456"/>
                <a:gd name="T56" fmla="*/ 143 w 309"/>
                <a:gd name="T57" fmla="*/ 129 h 456"/>
                <a:gd name="T58" fmla="*/ 121 w 309"/>
                <a:gd name="T59" fmla="*/ 107 h 456"/>
                <a:gd name="T60" fmla="*/ 98 w 309"/>
                <a:gd name="T61" fmla="*/ 90 h 456"/>
                <a:gd name="T62" fmla="*/ 76 w 309"/>
                <a:gd name="T63" fmla="*/ 67 h 456"/>
                <a:gd name="T64" fmla="*/ 53 w 309"/>
                <a:gd name="T65" fmla="*/ 56 h 456"/>
                <a:gd name="T66" fmla="*/ 30 w 309"/>
                <a:gd name="T67" fmla="*/ 39 h 456"/>
                <a:gd name="T68" fmla="*/ 0 w 309"/>
                <a:gd name="T69" fmla="*/ 28 h 456"/>
                <a:gd name="T70" fmla="*/ 0 w 309"/>
                <a:gd name="T71" fmla="*/ 16 h 456"/>
                <a:gd name="T72" fmla="*/ 15 w 309"/>
                <a:gd name="T73" fmla="*/ 11 h 456"/>
                <a:gd name="T74" fmla="*/ 38 w 309"/>
                <a:gd name="T75" fmla="*/ 5 h 456"/>
                <a:gd name="T76" fmla="*/ 61 w 309"/>
                <a:gd name="T77" fmla="*/ 5 h 456"/>
                <a:gd name="T78" fmla="*/ 76 w 309"/>
                <a:gd name="T79" fmla="*/ 0 h 456"/>
                <a:gd name="T80" fmla="*/ 98 w 309"/>
                <a:gd name="T81" fmla="*/ 0 h 456"/>
                <a:gd name="T82" fmla="*/ 121 w 309"/>
                <a:gd name="T83" fmla="*/ 5 h 456"/>
                <a:gd name="T84" fmla="*/ 143 w 309"/>
                <a:gd name="T85" fmla="*/ 5 h 456"/>
                <a:gd name="T86" fmla="*/ 173 w 309"/>
                <a:gd name="T87" fmla="*/ 28 h 456"/>
                <a:gd name="T88" fmla="*/ 188 w 309"/>
                <a:gd name="T89" fmla="*/ 33 h 456"/>
                <a:gd name="T90" fmla="*/ 249 w 309"/>
                <a:gd name="T91" fmla="*/ 79 h 456"/>
                <a:gd name="T92" fmla="*/ 256 w 309"/>
                <a:gd name="T93" fmla="*/ 90 h 456"/>
                <a:gd name="T94" fmla="*/ 256 w 309"/>
                <a:gd name="T95" fmla="*/ 101 h 4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9"/>
                <a:gd name="T145" fmla="*/ 0 h 456"/>
                <a:gd name="T146" fmla="*/ 309 w 309"/>
                <a:gd name="T147" fmla="*/ 456 h 4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Freeform 95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>
                <a:gd name="T0" fmla="*/ 564 w 587"/>
                <a:gd name="T1" fmla="*/ 40 h 226"/>
                <a:gd name="T2" fmla="*/ 527 w 587"/>
                <a:gd name="T3" fmla="*/ 57 h 226"/>
                <a:gd name="T4" fmla="*/ 482 w 587"/>
                <a:gd name="T5" fmla="*/ 74 h 226"/>
                <a:gd name="T6" fmla="*/ 437 w 587"/>
                <a:gd name="T7" fmla="*/ 85 h 226"/>
                <a:gd name="T8" fmla="*/ 391 w 587"/>
                <a:gd name="T9" fmla="*/ 96 h 226"/>
                <a:gd name="T10" fmla="*/ 346 w 587"/>
                <a:gd name="T11" fmla="*/ 107 h 226"/>
                <a:gd name="T12" fmla="*/ 301 w 587"/>
                <a:gd name="T13" fmla="*/ 124 h 226"/>
                <a:gd name="T14" fmla="*/ 256 w 587"/>
                <a:gd name="T15" fmla="*/ 141 h 226"/>
                <a:gd name="T16" fmla="*/ 218 w 587"/>
                <a:gd name="T17" fmla="*/ 158 h 226"/>
                <a:gd name="T18" fmla="*/ 188 w 587"/>
                <a:gd name="T19" fmla="*/ 164 h 226"/>
                <a:gd name="T20" fmla="*/ 166 w 587"/>
                <a:gd name="T21" fmla="*/ 175 h 226"/>
                <a:gd name="T22" fmla="*/ 136 w 587"/>
                <a:gd name="T23" fmla="*/ 186 h 226"/>
                <a:gd name="T24" fmla="*/ 113 w 587"/>
                <a:gd name="T25" fmla="*/ 192 h 226"/>
                <a:gd name="T26" fmla="*/ 98 w 587"/>
                <a:gd name="T27" fmla="*/ 186 h 226"/>
                <a:gd name="T28" fmla="*/ 91 w 587"/>
                <a:gd name="T29" fmla="*/ 192 h 226"/>
                <a:gd name="T30" fmla="*/ 76 w 587"/>
                <a:gd name="T31" fmla="*/ 220 h 226"/>
                <a:gd name="T32" fmla="*/ 53 w 587"/>
                <a:gd name="T33" fmla="*/ 226 h 226"/>
                <a:gd name="T34" fmla="*/ 31 w 587"/>
                <a:gd name="T35" fmla="*/ 220 h 226"/>
                <a:gd name="T36" fmla="*/ 8 w 587"/>
                <a:gd name="T37" fmla="*/ 209 h 226"/>
                <a:gd name="T38" fmla="*/ 0 w 587"/>
                <a:gd name="T39" fmla="*/ 198 h 226"/>
                <a:gd name="T40" fmla="*/ 8 w 587"/>
                <a:gd name="T41" fmla="*/ 169 h 226"/>
                <a:gd name="T42" fmla="*/ 31 w 587"/>
                <a:gd name="T43" fmla="*/ 158 h 226"/>
                <a:gd name="T44" fmla="*/ 53 w 587"/>
                <a:gd name="T45" fmla="*/ 164 h 226"/>
                <a:gd name="T46" fmla="*/ 68 w 587"/>
                <a:gd name="T47" fmla="*/ 169 h 226"/>
                <a:gd name="T48" fmla="*/ 83 w 587"/>
                <a:gd name="T49" fmla="*/ 175 h 226"/>
                <a:gd name="T50" fmla="*/ 121 w 587"/>
                <a:gd name="T51" fmla="*/ 147 h 226"/>
                <a:gd name="T52" fmla="*/ 166 w 587"/>
                <a:gd name="T53" fmla="*/ 130 h 226"/>
                <a:gd name="T54" fmla="*/ 211 w 587"/>
                <a:gd name="T55" fmla="*/ 119 h 226"/>
                <a:gd name="T56" fmla="*/ 256 w 587"/>
                <a:gd name="T57" fmla="*/ 96 h 226"/>
                <a:gd name="T58" fmla="*/ 294 w 587"/>
                <a:gd name="T59" fmla="*/ 85 h 226"/>
                <a:gd name="T60" fmla="*/ 324 w 587"/>
                <a:gd name="T61" fmla="*/ 74 h 226"/>
                <a:gd name="T62" fmla="*/ 361 w 587"/>
                <a:gd name="T63" fmla="*/ 62 h 226"/>
                <a:gd name="T64" fmla="*/ 399 w 587"/>
                <a:gd name="T65" fmla="*/ 57 h 226"/>
                <a:gd name="T66" fmla="*/ 429 w 587"/>
                <a:gd name="T67" fmla="*/ 45 h 226"/>
                <a:gd name="T68" fmla="*/ 467 w 587"/>
                <a:gd name="T69" fmla="*/ 34 h 226"/>
                <a:gd name="T70" fmla="*/ 504 w 587"/>
                <a:gd name="T71" fmla="*/ 17 h 226"/>
                <a:gd name="T72" fmla="*/ 534 w 587"/>
                <a:gd name="T73" fmla="*/ 6 h 226"/>
                <a:gd name="T74" fmla="*/ 549 w 587"/>
                <a:gd name="T75" fmla="*/ 0 h 226"/>
                <a:gd name="T76" fmla="*/ 572 w 587"/>
                <a:gd name="T77" fmla="*/ 6 h 226"/>
                <a:gd name="T78" fmla="*/ 579 w 587"/>
                <a:gd name="T79" fmla="*/ 23 h 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7"/>
                <a:gd name="T121" fmla="*/ 0 h 226"/>
                <a:gd name="T122" fmla="*/ 587 w 587"/>
                <a:gd name="T123" fmla="*/ 226 h 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Freeform 96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>
                <a:gd name="T0" fmla="*/ 143 w 489"/>
                <a:gd name="T1" fmla="*/ 40 h 181"/>
                <a:gd name="T2" fmla="*/ 188 w 489"/>
                <a:gd name="T3" fmla="*/ 51 h 181"/>
                <a:gd name="T4" fmla="*/ 233 w 489"/>
                <a:gd name="T5" fmla="*/ 62 h 181"/>
                <a:gd name="T6" fmla="*/ 278 w 489"/>
                <a:gd name="T7" fmla="*/ 79 h 181"/>
                <a:gd name="T8" fmla="*/ 331 w 489"/>
                <a:gd name="T9" fmla="*/ 96 h 181"/>
                <a:gd name="T10" fmla="*/ 376 w 489"/>
                <a:gd name="T11" fmla="*/ 107 h 181"/>
                <a:gd name="T12" fmla="*/ 421 w 489"/>
                <a:gd name="T13" fmla="*/ 124 h 181"/>
                <a:gd name="T14" fmla="*/ 466 w 489"/>
                <a:gd name="T15" fmla="*/ 141 h 181"/>
                <a:gd name="T16" fmla="*/ 489 w 489"/>
                <a:gd name="T17" fmla="*/ 158 h 181"/>
                <a:gd name="T18" fmla="*/ 474 w 489"/>
                <a:gd name="T19" fmla="*/ 175 h 181"/>
                <a:gd name="T20" fmla="*/ 451 w 489"/>
                <a:gd name="T21" fmla="*/ 175 h 181"/>
                <a:gd name="T22" fmla="*/ 421 w 489"/>
                <a:gd name="T23" fmla="*/ 169 h 181"/>
                <a:gd name="T24" fmla="*/ 399 w 489"/>
                <a:gd name="T25" fmla="*/ 158 h 181"/>
                <a:gd name="T26" fmla="*/ 369 w 489"/>
                <a:gd name="T27" fmla="*/ 152 h 181"/>
                <a:gd name="T28" fmla="*/ 346 w 489"/>
                <a:gd name="T29" fmla="*/ 141 h 181"/>
                <a:gd name="T30" fmla="*/ 316 w 489"/>
                <a:gd name="T31" fmla="*/ 130 h 181"/>
                <a:gd name="T32" fmla="*/ 286 w 489"/>
                <a:gd name="T33" fmla="*/ 119 h 181"/>
                <a:gd name="T34" fmla="*/ 263 w 489"/>
                <a:gd name="T35" fmla="*/ 113 h 181"/>
                <a:gd name="T36" fmla="*/ 233 w 489"/>
                <a:gd name="T37" fmla="*/ 102 h 181"/>
                <a:gd name="T38" fmla="*/ 203 w 489"/>
                <a:gd name="T39" fmla="*/ 96 h 181"/>
                <a:gd name="T40" fmla="*/ 166 w 489"/>
                <a:gd name="T41" fmla="*/ 85 h 181"/>
                <a:gd name="T42" fmla="*/ 136 w 489"/>
                <a:gd name="T43" fmla="*/ 74 h 181"/>
                <a:gd name="T44" fmla="*/ 105 w 489"/>
                <a:gd name="T45" fmla="*/ 62 h 181"/>
                <a:gd name="T46" fmla="*/ 75 w 489"/>
                <a:gd name="T47" fmla="*/ 57 h 181"/>
                <a:gd name="T48" fmla="*/ 45 w 489"/>
                <a:gd name="T49" fmla="*/ 45 h 181"/>
                <a:gd name="T50" fmla="*/ 15 w 489"/>
                <a:gd name="T51" fmla="*/ 28 h 181"/>
                <a:gd name="T52" fmla="*/ 0 w 489"/>
                <a:gd name="T53" fmla="*/ 6 h 181"/>
                <a:gd name="T54" fmla="*/ 23 w 489"/>
                <a:gd name="T55" fmla="*/ 0 h 181"/>
                <a:gd name="T56" fmla="*/ 60 w 489"/>
                <a:gd name="T57" fmla="*/ 6 h 181"/>
                <a:gd name="T58" fmla="*/ 75 w 489"/>
                <a:gd name="T59" fmla="*/ 11 h 181"/>
                <a:gd name="T60" fmla="*/ 98 w 489"/>
                <a:gd name="T61" fmla="*/ 23 h 181"/>
                <a:gd name="T62" fmla="*/ 121 w 489"/>
                <a:gd name="T63" fmla="*/ 34 h 1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9"/>
                <a:gd name="T97" fmla="*/ 0 h 181"/>
                <a:gd name="T98" fmla="*/ 489 w 489"/>
                <a:gd name="T99" fmla="*/ 181 h 1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Freeform 97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28 h 34"/>
                <a:gd name="T4" fmla="*/ 52 w 60"/>
                <a:gd name="T5" fmla="*/ 34 h 34"/>
                <a:gd name="T6" fmla="*/ 7 w 60"/>
                <a:gd name="T7" fmla="*/ 34 h 34"/>
                <a:gd name="T8" fmla="*/ 7 w 60"/>
                <a:gd name="T9" fmla="*/ 28 h 34"/>
                <a:gd name="T10" fmla="*/ 0 w 60"/>
                <a:gd name="T11" fmla="*/ 23 h 34"/>
                <a:gd name="T12" fmla="*/ 0 w 60"/>
                <a:gd name="T13" fmla="*/ 11 h 34"/>
                <a:gd name="T14" fmla="*/ 15 w 60"/>
                <a:gd name="T15" fmla="*/ 0 h 34"/>
                <a:gd name="T16" fmla="*/ 45 w 60"/>
                <a:gd name="T17" fmla="*/ 0 h 34"/>
                <a:gd name="T18" fmla="*/ 52 w 60"/>
                <a:gd name="T19" fmla="*/ 6 h 34"/>
                <a:gd name="T20" fmla="*/ 60 w 60"/>
                <a:gd name="T21" fmla="*/ 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98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>
                <a:gd name="T0" fmla="*/ 369 w 376"/>
                <a:gd name="T1" fmla="*/ 248 h 276"/>
                <a:gd name="T2" fmla="*/ 369 w 376"/>
                <a:gd name="T3" fmla="*/ 259 h 276"/>
                <a:gd name="T4" fmla="*/ 376 w 376"/>
                <a:gd name="T5" fmla="*/ 259 h 276"/>
                <a:gd name="T6" fmla="*/ 354 w 376"/>
                <a:gd name="T7" fmla="*/ 276 h 276"/>
                <a:gd name="T8" fmla="*/ 323 w 376"/>
                <a:gd name="T9" fmla="*/ 276 h 276"/>
                <a:gd name="T10" fmla="*/ 301 w 376"/>
                <a:gd name="T11" fmla="*/ 259 h 276"/>
                <a:gd name="T12" fmla="*/ 286 w 376"/>
                <a:gd name="T13" fmla="*/ 243 h 276"/>
                <a:gd name="T14" fmla="*/ 15 w 376"/>
                <a:gd name="T15" fmla="*/ 40 h 276"/>
                <a:gd name="T16" fmla="*/ 0 w 376"/>
                <a:gd name="T17" fmla="*/ 23 h 276"/>
                <a:gd name="T18" fmla="*/ 38 w 376"/>
                <a:gd name="T19" fmla="*/ 0 h 276"/>
                <a:gd name="T20" fmla="*/ 60 w 376"/>
                <a:gd name="T21" fmla="*/ 11 h 276"/>
                <a:gd name="T22" fmla="*/ 75 w 376"/>
                <a:gd name="T23" fmla="*/ 28 h 276"/>
                <a:gd name="T24" fmla="*/ 98 w 376"/>
                <a:gd name="T25" fmla="*/ 45 h 276"/>
                <a:gd name="T26" fmla="*/ 120 w 376"/>
                <a:gd name="T27" fmla="*/ 56 h 276"/>
                <a:gd name="T28" fmla="*/ 135 w 376"/>
                <a:gd name="T29" fmla="*/ 73 h 276"/>
                <a:gd name="T30" fmla="*/ 218 w 376"/>
                <a:gd name="T31" fmla="*/ 135 h 276"/>
                <a:gd name="T32" fmla="*/ 248 w 376"/>
                <a:gd name="T33" fmla="*/ 152 h 276"/>
                <a:gd name="T34" fmla="*/ 263 w 376"/>
                <a:gd name="T35" fmla="*/ 169 h 276"/>
                <a:gd name="T36" fmla="*/ 308 w 376"/>
                <a:gd name="T37" fmla="*/ 203 h 276"/>
                <a:gd name="T38" fmla="*/ 331 w 376"/>
                <a:gd name="T39" fmla="*/ 214 h 276"/>
                <a:gd name="T40" fmla="*/ 354 w 376"/>
                <a:gd name="T41" fmla="*/ 231 h 276"/>
                <a:gd name="T42" fmla="*/ 369 w 376"/>
                <a:gd name="T43" fmla="*/ 248 h 2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6"/>
                <a:gd name="T67" fmla="*/ 0 h 276"/>
                <a:gd name="T68" fmla="*/ 376 w 376"/>
                <a:gd name="T69" fmla="*/ 276 h 2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Freeform 99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>
                <a:gd name="T0" fmla="*/ 60 w 60"/>
                <a:gd name="T1" fmla="*/ 11 h 45"/>
                <a:gd name="T2" fmla="*/ 60 w 60"/>
                <a:gd name="T3" fmla="*/ 23 h 45"/>
                <a:gd name="T4" fmla="*/ 53 w 60"/>
                <a:gd name="T5" fmla="*/ 28 h 45"/>
                <a:gd name="T6" fmla="*/ 53 w 60"/>
                <a:gd name="T7" fmla="*/ 40 h 45"/>
                <a:gd name="T8" fmla="*/ 45 w 60"/>
                <a:gd name="T9" fmla="*/ 45 h 45"/>
                <a:gd name="T10" fmla="*/ 7 w 60"/>
                <a:gd name="T11" fmla="*/ 45 h 45"/>
                <a:gd name="T12" fmla="*/ 7 w 60"/>
                <a:gd name="T13" fmla="*/ 40 h 45"/>
                <a:gd name="T14" fmla="*/ 0 w 60"/>
                <a:gd name="T15" fmla="*/ 40 h 45"/>
                <a:gd name="T16" fmla="*/ 0 w 60"/>
                <a:gd name="T17" fmla="*/ 17 h 45"/>
                <a:gd name="T18" fmla="*/ 7 w 60"/>
                <a:gd name="T19" fmla="*/ 6 h 45"/>
                <a:gd name="T20" fmla="*/ 7 w 60"/>
                <a:gd name="T21" fmla="*/ 0 h 45"/>
                <a:gd name="T22" fmla="*/ 37 w 60"/>
                <a:gd name="T23" fmla="*/ 0 h 45"/>
                <a:gd name="T24" fmla="*/ 45 w 60"/>
                <a:gd name="T25" fmla="*/ 6 h 45"/>
                <a:gd name="T26" fmla="*/ 53 w 60"/>
                <a:gd name="T27" fmla="*/ 6 h 45"/>
                <a:gd name="T28" fmla="*/ 60 w 60"/>
                <a:gd name="T29" fmla="*/ 11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5"/>
                <a:gd name="T47" fmla="*/ 60 w 60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Freeform 100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>
                <a:gd name="T0" fmla="*/ 436 w 436"/>
                <a:gd name="T1" fmla="*/ 34 h 366"/>
                <a:gd name="T2" fmla="*/ 414 w 436"/>
                <a:gd name="T3" fmla="*/ 79 h 366"/>
                <a:gd name="T4" fmla="*/ 391 w 436"/>
                <a:gd name="T5" fmla="*/ 118 h 366"/>
                <a:gd name="T6" fmla="*/ 369 w 436"/>
                <a:gd name="T7" fmla="*/ 163 h 366"/>
                <a:gd name="T8" fmla="*/ 346 w 436"/>
                <a:gd name="T9" fmla="*/ 203 h 366"/>
                <a:gd name="T10" fmla="*/ 316 w 436"/>
                <a:gd name="T11" fmla="*/ 242 h 366"/>
                <a:gd name="T12" fmla="*/ 293 w 436"/>
                <a:gd name="T13" fmla="*/ 287 h 366"/>
                <a:gd name="T14" fmla="*/ 271 w 436"/>
                <a:gd name="T15" fmla="*/ 327 h 366"/>
                <a:gd name="T16" fmla="*/ 248 w 436"/>
                <a:gd name="T17" fmla="*/ 366 h 366"/>
                <a:gd name="T18" fmla="*/ 211 w 436"/>
                <a:gd name="T19" fmla="*/ 366 h 366"/>
                <a:gd name="T20" fmla="*/ 211 w 436"/>
                <a:gd name="T21" fmla="*/ 361 h 366"/>
                <a:gd name="T22" fmla="*/ 203 w 436"/>
                <a:gd name="T23" fmla="*/ 361 h 366"/>
                <a:gd name="T24" fmla="*/ 203 w 436"/>
                <a:gd name="T25" fmla="*/ 349 h 366"/>
                <a:gd name="T26" fmla="*/ 211 w 436"/>
                <a:gd name="T27" fmla="*/ 344 h 366"/>
                <a:gd name="T28" fmla="*/ 211 w 436"/>
                <a:gd name="T29" fmla="*/ 332 h 366"/>
                <a:gd name="T30" fmla="*/ 218 w 436"/>
                <a:gd name="T31" fmla="*/ 327 h 366"/>
                <a:gd name="T32" fmla="*/ 233 w 436"/>
                <a:gd name="T33" fmla="*/ 287 h 366"/>
                <a:gd name="T34" fmla="*/ 256 w 436"/>
                <a:gd name="T35" fmla="*/ 248 h 366"/>
                <a:gd name="T36" fmla="*/ 278 w 436"/>
                <a:gd name="T37" fmla="*/ 214 h 366"/>
                <a:gd name="T38" fmla="*/ 301 w 436"/>
                <a:gd name="T39" fmla="*/ 180 h 366"/>
                <a:gd name="T40" fmla="*/ 323 w 436"/>
                <a:gd name="T41" fmla="*/ 141 h 366"/>
                <a:gd name="T42" fmla="*/ 346 w 436"/>
                <a:gd name="T43" fmla="*/ 101 h 366"/>
                <a:gd name="T44" fmla="*/ 369 w 436"/>
                <a:gd name="T45" fmla="*/ 67 h 366"/>
                <a:gd name="T46" fmla="*/ 376 w 436"/>
                <a:gd name="T47" fmla="*/ 28 h 366"/>
                <a:gd name="T48" fmla="*/ 331 w 436"/>
                <a:gd name="T49" fmla="*/ 62 h 366"/>
                <a:gd name="T50" fmla="*/ 316 w 436"/>
                <a:gd name="T51" fmla="*/ 79 h 366"/>
                <a:gd name="T52" fmla="*/ 248 w 436"/>
                <a:gd name="T53" fmla="*/ 129 h 366"/>
                <a:gd name="T54" fmla="*/ 233 w 436"/>
                <a:gd name="T55" fmla="*/ 146 h 366"/>
                <a:gd name="T56" fmla="*/ 211 w 436"/>
                <a:gd name="T57" fmla="*/ 169 h 366"/>
                <a:gd name="T58" fmla="*/ 196 w 436"/>
                <a:gd name="T59" fmla="*/ 186 h 366"/>
                <a:gd name="T60" fmla="*/ 151 w 436"/>
                <a:gd name="T61" fmla="*/ 220 h 366"/>
                <a:gd name="T62" fmla="*/ 135 w 436"/>
                <a:gd name="T63" fmla="*/ 237 h 366"/>
                <a:gd name="T64" fmla="*/ 68 w 436"/>
                <a:gd name="T65" fmla="*/ 287 h 366"/>
                <a:gd name="T66" fmla="*/ 53 w 436"/>
                <a:gd name="T67" fmla="*/ 304 h 366"/>
                <a:gd name="T68" fmla="*/ 8 w 436"/>
                <a:gd name="T69" fmla="*/ 304 h 366"/>
                <a:gd name="T70" fmla="*/ 8 w 436"/>
                <a:gd name="T71" fmla="*/ 299 h 366"/>
                <a:gd name="T72" fmla="*/ 0 w 436"/>
                <a:gd name="T73" fmla="*/ 293 h 366"/>
                <a:gd name="T74" fmla="*/ 23 w 436"/>
                <a:gd name="T75" fmla="*/ 270 h 366"/>
                <a:gd name="T76" fmla="*/ 45 w 436"/>
                <a:gd name="T77" fmla="*/ 253 h 366"/>
                <a:gd name="T78" fmla="*/ 68 w 436"/>
                <a:gd name="T79" fmla="*/ 242 h 366"/>
                <a:gd name="T80" fmla="*/ 83 w 436"/>
                <a:gd name="T81" fmla="*/ 220 h 366"/>
                <a:gd name="T82" fmla="*/ 128 w 436"/>
                <a:gd name="T83" fmla="*/ 186 h 366"/>
                <a:gd name="T84" fmla="*/ 143 w 436"/>
                <a:gd name="T85" fmla="*/ 169 h 366"/>
                <a:gd name="T86" fmla="*/ 158 w 436"/>
                <a:gd name="T87" fmla="*/ 146 h 366"/>
                <a:gd name="T88" fmla="*/ 331 w 436"/>
                <a:gd name="T89" fmla="*/ 0 h 366"/>
                <a:gd name="T90" fmla="*/ 354 w 436"/>
                <a:gd name="T91" fmla="*/ 17 h 366"/>
                <a:gd name="T92" fmla="*/ 369 w 436"/>
                <a:gd name="T93" fmla="*/ 22 h 366"/>
                <a:gd name="T94" fmla="*/ 384 w 436"/>
                <a:gd name="T95" fmla="*/ 22 h 366"/>
                <a:gd name="T96" fmla="*/ 391 w 436"/>
                <a:gd name="T97" fmla="*/ 28 h 366"/>
                <a:gd name="T98" fmla="*/ 406 w 436"/>
                <a:gd name="T99" fmla="*/ 34 h 366"/>
                <a:gd name="T100" fmla="*/ 436 w 436"/>
                <a:gd name="T101" fmla="*/ 34 h 3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6"/>
                <a:gd name="T154" fmla="*/ 0 h 366"/>
                <a:gd name="T155" fmla="*/ 436 w 436"/>
                <a:gd name="T156" fmla="*/ 366 h 3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101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>
                <a:gd name="T0" fmla="*/ 647 w 647"/>
                <a:gd name="T1" fmla="*/ 11 h 124"/>
                <a:gd name="T2" fmla="*/ 647 w 647"/>
                <a:gd name="T3" fmla="*/ 17 h 124"/>
                <a:gd name="T4" fmla="*/ 625 w 647"/>
                <a:gd name="T5" fmla="*/ 34 h 124"/>
                <a:gd name="T6" fmla="*/ 587 w 647"/>
                <a:gd name="T7" fmla="*/ 39 h 124"/>
                <a:gd name="T8" fmla="*/ 549 w 647"/>
                <a:gd name="T9" fmla="*/ 39 h 124"/>
                <a:gd name="T10" fmla="*/ 512 w 647"/>
                <a:gd name="T11" fmla="*/ 45 h 124"/>
                <a:gd name="T12" fmla="*/ 474 w 647"/>
                <a:gd name="T13" fmla="*/ 51 h 124"/>
                <a:gd name="T14" fmla="*/ 437 w 647"/>
                <a:gd name="T15" fmla="*/ 56 h 124"/>
                <a:gd name="T16" fmla="*/ 399 w 647"/>
                <a:gd name="T17" fmla="*/ 62 h 124"/>
                <a:gd name="T18" fmla="*/ 361 w 647"/>
                <a:gd name="T19" fmla="*/ 68 h 124"/>
                <a:gd name="T20" fmla="*/ 324 w 647"/>
                <a:gd name="T21" fmla="*/ 73 h 124"/>
                <a:gd name="T22" fmla="*/ 286 w 647"/>
                <a:gd name="T23" fmla="*/ 79 h 124"/>
                <a:gd name="T24" fmla="*/ 249 w 647"/>
                <a:gd name="T25" fmla="*/ 85 h 124"/>
                <a:gd name="T26" fmla="*/ 211 w 647"/>
                <a:gd name="T27" fmla="*/ 96 h 124"/>
                <a:gd name="T28" fmla="*/ 173 w 647"/>
                <a:gd name="T29" fmla="*/ 101 h 124"/>
                <a:gd name="T30" fmla="*/ 136 w 647"/>
                <a:gd name="T31" fmla="*/ 107 h 124"/>
                <a:gd name="T32" fmla="*/ 98 w 647"/>
                <a:gd name="T33" fmla="*/ 113 h 124"/>
                <a:gd name="T34" fmla="*/ 61 w 647"/>
                <a:gd name="T35" fmla="*/ 118 h 124"/>
                <a:gd name="T36" fmla="*/ 23 w 647"/>
                <a:gd name="T37" fmla="*/ 124 h 124"/>
                <a:gd name="T38" fmla="*/ 8 w 647"/>
                <a:gd name="T39" fmla="*/ 118 h 124"/>
                <a:gd name="T40" fmla="*/ 0 w 647"/>
                <a:gd name="T41" fmla="*/ 107 h 124"/>
                <a:gd name="T42" fmla="*/ 0 w 647"/>
                <a:gd name="T43" fmla="*/ 90 h 124"/>
                <a:gd name="T44" fmla="*/ 15 w 647"/>
                <a:gd name="T45" fmla="*/ 85 h 124"/>
                <a:gd name="T46" fmla="*/ 30 w 647"/>
                <a:gd name="T47" fmla="*/ 79 h 124"/>
                <a:gd name="T48" fmla="*/ 45 w 647"/>
                <a:gd name="T49" fmla="*/ 79 h 124"/>
                <a:gd name="T50" fmla="*/ 61 w 647"/>
                <a:gd name="T51" fmla="*/ 73 h 124"/>
                <a:gd name="T52" fmla="*/ 91 w 647"/>
                <a:gd name="T53" fmla="*/ 73 h 124"/>
                <a:gd name="T54" fmla="*/ 106 w 647"/>
                <a:gd name="T55" fmla="*/ 68 h 124"/>
                <a:gd name="T56" fmla="*/ 121 w 647"/>
                <a:gd name="T57" fmla="*/ 68 h 124"/>
                <a:gd name="T58" fmla="*/ 136 w 647"/>
                <a:gd name="T59" fmla="*/ 62 h 124"/>
                <a:gd name="T60" fmla="*/ 173 w 647"/>
                <a:gd name="T61" fmla="*/ 62 h 124"/>
                <a:gd name="T62" fmla="*/ 188 w 647"/>
                <a:gd name="T63" fmla="*/ 56 h 124"/>
                <a:gd name="T64" fmla="*/ 203 w 647"/>
                <a:gd name="T65" fmla="*/ 51 h 124"/>
                <a:gd name="T66" fmla="*/ 218 w 647"/>
                <a:gd name="T67" fmla="*/ 51 h 124"/>
                <a:gd name="T68" fmla="*/ 233 w 647"/>
                <a:gd name="T69" fmla="*/ 45 h 124"/>
                <a:gd name="T70" fmla="*/ 249 w 647"/>
                <a:gd name="T71" fmla="*/ 45 h 124"/>
                <a:gd name="T72" fmla="*/ 271 w 647"/>
                <a:gd name="T73" fmla="*/ 39 h 124"/>
                <a:gd name="T74" fmla="*/ 294 w 647"/>
                <a:gd name="T75" fmla="*/ 39 h 124"/>
                <a:gd name="T76" fmla="*/ 316 w 647"/>
                <a:gd name="T77" fmla="*/ 34 h 124"/>
                <a:gd name="T78" fmla="*/ 339 w 647"/>
                <a:gd name="T79" fmla="*/ 28 h 124"/>
                <a:gd name="T80" fmla="*/ 369 w 647"/>
                <a:gd name="T81" fmla="*/ 28 h 124"/>
                <a:gd name="T82" fmla="*/ 391 w 647"/>
                <a:gd name="T83" fmla="*/ 23 h 124"/>
                <a:gd name="T84" fmla="*/ 414 w 647"/>
                <a:gd name="T85" fmla="*/ 17 h 124"/>
                <a:gd name="T86" fmla="*/ 437 w 647"/>
                <a:gd name="T87" fmla="*/ 17 h 124"/>
                <a:gd name="T88" fmla="*/ 459 w 647"/>
                <a:gd name="T89" fmla="*/ 11 h 124"/>
                <a:gd name="T90" fmla="*/ 482 w 647"/>
                <a:gd name="T91" fmla="*/ 11 h 124"/>
                <a:gd name="T92" fmla="*/ 512 w 647"/>
                <a:gd name="T93" fmla="*/ 6 h 124"/>
                <a:gd name="T94" fmla="*/ 534 w 647"/>
                <a:gd name="T95" fmla="*/ 6 h 124"/>
                <a:gd name="T96" fmla="*/ 557 w 647"/>
                <a:gd name="T97" fmla="*/ 0 h 124"/>
                <a:gd name="T98" fmla="*/ 625 w 647"/>
                <a:gd name="T99" fmla="*/ 0 h 124"/>
                <a:gd name="T100" fmla="*/ 647 w 647"/>
                <a:gd name="T101" fmla="*/ 11 h 1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7"/>
                <a:gd name="T154" fmla="*/ 0 h 124"/>
                <a:gd name="T155" fmla="*/ 647 w 647"/>
                <a:gd name="T156" fmla="*/ 124 h 1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102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>
                <a:gd name="T0" fmla="*/ 376 w 594"/>
                <a:gd name="T1" fmla="*/ 62 h 135"/>
                <a:gd name="T2" fmla="*/ 391 w 594"/>
                <a:gd name="T3" fmla="*/ 62 h 135"/>
                <a:gd name="T4" fmla="*/ 406 w 594"/>
                <a:gd name="T5" fmla="*/ 68 h 135"/>
                <a:gd name="T6" fmla="*/ 414 w 594"/>
                <a:gd name="T7" fmla="*/ 68 h 135"/>
                <a:gd name="T8" fmla="*/ 429 w 594"/>
                <a:gd name="T9" fmla="*/ 73 h 135"/>
                <a:gd name="T10" fmla="*/ 444 w 594"/>
                <a:gd name="T11" fmla="*/ 73 h 135"/>
                <a:gd name="T12" fmla="*/ 451 w 594"/>
                <a:gd name="T13" fmla="*/ 79 h 135"/>
                <a:gd name="T14" fmla="*/ 481 w 594"/>
                <a:gd name="T15" fmla="*/ 79 h 135"/>
                <a:gd name="T16" fmla="*/ 489 w 594"/>
                <a:gd name="T17" fmla="*/ 84 h 135"/>
                <a:gd name="T18" fmla="*/ 504 w 594"/>
                <a:gd name="T19" fmla="*/ 84 h 135"/>
                <a:gd name="T20" fmla="*/ 512 w 594"/>
                <a:gd name="T21" fmla="*/ 90 h 135"/>
                <a:gd name="T22" fmla="*/ 557 w 594"/>
                <a:gd name="T23" fmla="*/ 90 h 135"/>
                <a:gd name="T24" fmla="*/ 572 w 594"/>
                <a:gd name="T25" fmla="*/ 96 h 135"/>
                <a:gd name="T26" fmla="*/ 579 w 594"/>
                <a:gd name="T27" fmla="*/ 96 h 135"/>
                <a:gd name="T28" fmla="*/ 594 w 594"/>
                <a:gd name="T29" fmla="*/ 101 h 135"/>
                <a:gd name="T30" fmla="*/ 594 w 594"/>
                <a:gd name="T31" fmla="*/ 130 h 135"/>
                <a:gd name="T32" fmla="*/ 587 w 594"/>
                <a:gd name="T33" fmla="*/ 135 h 135"/>
                <a:gd name="T34" fmla="*/ 557 w 594"/>
                <a:gd name="T35" fmla="*/ 135 h 135"/>
                <a:gd name="T36" fmla="*/ 542 w 594"/>
                <a:gd name="T37" fmla="*/ 130 h 135"/>
                <a:gd name="T38" fmla="*/ 519 w 594"/>
                <a:gd name="T39" fmla="*/ 130 h 135"/>
                <a:gd name="T40" fmla="*/ 512 w 594"/>
                <a:gd name="T41" fmla="*/ 124 h 135"/>
                <a:gd name="T42" fmla="*/ 496 w 594"/>
                <a:gd name="T43" fmla="*/ 118 h 135"/>
                <a:gd name="T44" fmla="*/ 474 w 594"/>
                <a:gd name="T45" fmla="*/ 118 h 135"/>
                <a:gd name="T46" fmla="*/ 451 w 594"/>
                <a:gd name="T47" fmla="*/ 113 h 135"/>
                <a:gd name="T48" fmla="*/ 429 w 594"/>
                <a:gd name="T49" fmla="*/ 113 h 135"/>
                <a:gd name="T50" fmla="*/ 399 w 594"/>
                <a:gd name="T51" fmla="*/ 107 h 135"/>
                <a:gd name="T52" fmla="*/ 376 w 594"/>
                <a:gd name="T53" fmla="*/ 101 h 135"/>
                <a:gd name="T54" fmla="*/ 346 w 594"/>
                <a:gd name="T55" fmla="*/ 96 h 135"/>
                <a:gd name="T56" fmla="*/ 324 w 594"/>
                <a:gd name="T57" fmla="*/ 90 h 135"/>
                <a:gd name="T58" fmla="*/ 293 w 594"/>
                <a:gd name="T59" fmla="*/ 90 h 135"/>
                <a:gd name="T60" fmla="*/ 263 w 594"/>
                <a:gd name="T61" fmla="*/ 84 h 135"/>
                <a:gd name="T62" fmla="*/ 241 w 594"/>
                <a:gd name="T63" fmla="*/ 79 h 135"/>
                <a:gd name="T64" fmla="*/ 218 w 594"/>
                <a:gd name="T65" fmla="*/ 79 h 135"/>
                <a:gd name="T66" fmla="*/ 188 w 594"/>
                <a:gd name="T67" fmla="*/ 73 h 135"/>
                <a:gd name="T68" fmla="*/ 166 w 594"/>
                <a:gd name="T69" fmla="*/ 68 h 135"/>
                <a:gd name="T70" fmla="*/ 136 w 594"/>
                <a:gd name="T71" fmla="*/ 62 h 135"/>
                <a:gd name="T72" fmla="*/ 113 w 594"/>
                <a:gd name="T73" fmla="*/ 56 h 135"/>
                <a:gd name="T74" fmla="*/ 90 w 594"/>
                <a:gd name="T75" fmla="*/ 51 h 135"/>
                <a:gd name="T76" fmla="*/ 60 w 594"/>
                <a:gd name="T77" fmla="*/ 45 h 135"/>
                <a:gd name="T78" fmla="*/ 23 w 594"/>
                <a:gd name="T79" fmla="*/ 45 h 135"/>
                <a:gd name="T80" fmla="*/ 15 w 594"/>
                <a:gd name="T81" fmla="*/ 39 h 135"/>
                <a:gd name="T82" fmla="*/ 8 w 594"/>
                <a:gd name="T83" fmla="*/ 39 h 135"/>
                <a:gd name="T84" fmla="*/ 8 w 594"/>
                <a:gd name="T85" fmla="*/ 34 h 135"/>
                <a:gd name="T86" fmla="*/ 0 w 594"/>
                <a:gd name="T87" fmla="*/ 28 h 135"/>
                <a:gd name="T88" fmla="*/ 0 w 594"/>
                <a:gd name="T89" fmla="*/ 11 h 135"/>
                <a:gd name="T90" fmla="*/ 15 w 594"/>
                <a:gd name="T91" fmla="*/ 0 h 135"/>
                <a:gd name="T92" fmla="*/ 38 w 594"/>
                <a:gd name="T93" fmla="*/ 6 h 135"/>
                <a:gd name="T94" fmla="*/ 60 w 594"/>
                <a:gd name="T95" fmla="*/ 6 h 135"/>
                <a:gd name="T96" fmla="*/ 83 w 594"/>
                <a:gd name="T97" fmla="*/ 11 h 135"/>
                <a:gd name="T98" fmla="*/ 105 w 594"/>
                <a:gd name="T99" fmla="*/ 17 h 135"/>
                <a:gd name="T100" fmla="*/ 128 w 594"/>
                <a:gd name="T101" fmla="*/ 17 h 135"/>
                <a:gd name="T102" fmla="*/ 151 w 594"/>
                <a:gd name="T103" fmla="*/ 22 h 135"/>
                <a:gd name="T104" fmla="*/ 173 w 594"/>
                <a:gd name="T105" fmla="*/ 28 h 135"/>
                <a:gd name="T106" fmla="*/ 196 w 594"/>
                <a:gd name="T107" fmla="*/ 28 h 135"/>
                <a:gd name="T108" fmla="*/ 218 w 594"/>
                <a:gd name="T109" fmla="*/ 34 h 135"/>
                <a:gd name="T110" fmla="*/ 241 w 594"/>
                <a:gd name="T111" fmla="*/ 39 h 135"/>
                <a:gd name="T112" fmla="*/ 263 w 594"/>
                <a:gd name="T113" fmla="*/ 45 h 135"/>
                <a:gd name="T114" fmla="*/ 286 w 594"/>
                <a:gd name="T115" fmla="*/ 45 h 135"/>
                <a:gd name="T116" fmla="*/ 308 w 594"/>
                <a:gd name="T117" fmla="*/ 51 h 135"/>
                <a:gd name="T118" fmla="*/ 331 w 594"/>
                <a:gd name="T119" fmla="*/ 56 h 135"/>
                <a:gd name="T120" fmla="*/ 354 w 594"/>
                <a:gd name="T121" fmla="*/ 56 h 135"/>
                <a:gd name="T122" fmla="*/ 376 w 594"/>
                <a:gd name="T123" fmla="*/ 62 h 1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4"/>
                <a:gd name="T187" fmla="*/ 0 h 135"/>
                <a:gd name="T188" fmla="*/ 594 w 594"/>
                <a:gd name="T189" fmla="*/ 135 h 1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103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>
                <a:gd name="T0" fmla="*/ 60 w 286"/>
                <a:gd name="T1" fmla="*/ 16 h 372"/>
                <a:gd name="T2" fmla="*/ 67 w 286"/>
                <a:gd name="T3" fmla="*/ 16 h 372"/>
                <a:gd name="T4" fmla="*/ 67 w 286"/>
                <a:gd name="T5" fmla="*/ 11 h 372"/>
                <a:gd name="T6" fmla="*/ 75 w 286"/>
                <a:gd name="T7" fmla="*/ 11 h 372"/>
                <a:gd name="T8" fmla="*/ 75 w 286"/>
                <a:gd name="T9" fmla="*/ 5 h 372"/>
                <a:gd name="T10" fmla="*/ 90 w 286"/>
                <a:gd name="T11" fmla="*/ 5 h 372"/>
                <a:gd name="T12" fmla="*/ 98 w 286"/>
                <a:gd name="T13" fmla="*/ 0 h 372"/>
                <a:gd name="T14" fmla="*/ 113 w 286"/>
                <a:gd name="T15" fmla="*/ 5 h 372"/>
                <a:gd name="T16" fmla="*/ 120 w 286"/>
                <a:gd name="T17" fmla="*/ 11 h 372"/>
                <a:gd name="T18" fmla="*/ 120 w 286"/>
                <a:gd name="T19" fmla="*/ 22 h 372"/>
                <a:gd name="T20" fmla="*/ 128 w 286"/>
                <a:gd name="T21" fmla="*/ 28 h 372"/>
                <a:gd name="T22" fmla="*/ 135 w 286"/>
                <a:gd name="T23" fmla="*/ 39 h 372"/>
                <a:gd name="T24" fmla="*/ 135 w 286"/>
                <a:gd name="T25" fmla="*/ 50 h 372"/>
                <a:gd name="T26" fmla="*/ 143 w 286"/>
                <a:gd name="T27" fmla="*/ 62 h 372"/>
                <a:gd name="T28" fmla="*/ 143 w 286"/>
                <a:gd name="T29" fmla="*/ 67 h 372"/>
                <a:gd name="T30" fmla="*/ 165 w 286"/>
                <a:gd name="T31" fmla="*/ 107 h 372"/>
                <a:gd name="T32" fmla="*/ 180 w 286"/>
                <a:gd name="T33" fmla="*/ 141 h 372"/>
                <a:gd name="T34" fmla="*/ 203 w 286"/>
                <a:gd name="T35" fmla="*/ 174 h 372"/>
                <a:gd name="T36" fmla="*/ 218 w 286"/>
                <a:gd name="T37" fmla="*/ 208 h 372"/>
                <a:gd name="T38" fmla="*/ 240 w 286"/>
                <a:gd name="T39" fmla="*/ 242 h 372"/>
                <a:gd name="T40" fmla="*/ 255 w 286"/>
                <a:gd name="T41" fmla="*/ 276 h 372"/>
                <a:gd name="T42" fmla="*/ 270 w 286"/>
                <a:gd name="T43" fmla="*/ 310 h 372"/>
                <a:gd name="T44" fmla="*/ 286 w 286"/>
                <a:gd name="T45" fmla="*/ 349 h 372"/>
                <a:gd name="T46" fmla="*/ 278 w 286"/>
                <a:gd name="T47" fmla="*/ 355 h 372"/>
                <a:gd name="T48" fmla="*/ 270 w 286"/>
                <a:gd name="T49" fmla="*/ 355 h 372"/>
                <a:gd name="T50" fmla="*/ 263 w 286"/>
                <a:gd name="T51" fmla="*/ 360 h 372"/>
                <a:gd name="T52" fmla="*/ 240 w 286"/>
                <a:gd name="T53" fmla="*/ 360 h 372"/>
                <a:gd name="T54" fmla="*/ 218 w 286"/>
                <a:gd name="T55" fmla="*/ 315 h 372"/>
                <a:gd name="T56" fmla="*/ 195 w 286"/>
                <a:gd name="T57" fmla="*/ 276 h 372"/>
                <a:gd name="T58" fmla="*/ 173 w 286"/>
                <a:gd name="T59" fmla="*/ 236 h 372"/>
                <a:gd name="T60" fmla="*/ 158 w 286"/>
                <a:gd name="T61" fmla="*/ 191 h 372"/>
                <a:gd name="T62" fmla="*/ 135 w 286"/>
                <a:gd name="T63" fmla="*/ 152 h 372"/>
                <a:gd name="T64" fmla="*/ 113 w 286"/>
                <a:gd name="T65" fmla="*/ 112 h 372"/>
                <a:gd name="T66" fmla="*/ 90 w 286"/>
                <a:gd name="T67" fmla="*/ 67 h 372"/>
                <a:gd name="T68" fmla="*/ 60 w 286"/>
                <a:gd name="T69" fmla="*/ 28 h 372"/>
                <a:gd name="T70" fmla="*/ 60 w 286"/>
                <a:gd name="T71" fmla="*/ 191 h 372"/>
                <a:gd name="T72" fmla="*/ 52 w 286"/>
                <a:gd name="T73" fmla="*/ 276 h 372"/>
                <a:gd name="T74" fmla="*/ 60 w 286"/>
                <a:gd name="T75" fmla="*/ 355 h 372"/>
                <a:gd name="T76" fmla="*/ 60 w 286"/>
                <a:gd name="T77" fmla="*/ 360 h 372"/>
                <a:gd name="T78" fmla="*/ 52 w 286"/>
                <a:gd name="T79" fmla="*/ 366 h 372"/>
                <a:gd name="T80" fmla="*/ 45 w 286"/>
                <a:gd name="T81" fmla="*/ 366 h 372"/>
                <a:gd name="T82" fmla="*/ 37 w 286"/>
                <a:gd name="T83" fmla="*/ 372 h 372"/>
                <a:gd name="T84" fmla="*/ 30 w 286"/>
                <a:gd name="T85" fmla="*/ 366 h 372"/>
                <a:gd name="T86" fmla="*/ 15 w 286"/>
                <a:gd name="T87" fmla="*/ 366 h 372"/>
                <a:gd name="T88" fmla="*/ 7 w 286"/>
                <a:gd name="T89" fmla="*/ 360 h 372"/>
                <a:gd name="T90" fmla="*/ 7 w 286"/>
                <a:gd name="T91" fmla="*/ 95 h 372"/>
                <a:gd name="T92" fmla="*/ 0 w 286"/>
                <a:gd name="T93" fmla="*/ 5 h 372"/>
                <a:gd name="T94" fmla="*/ 15 w 286"/>
                <a:gd name="T95" fmla="*/ 5 h 372"/>
                <a:gd name="T96" fmla="*/ 30 w 286"/>
                <a:gd name="T97" fmla="*/ 0 h 372"/>
                <a:gd name="T98" fmla="*/ 45 w 286"/>
                <a:gd name="T99" fmla="*/ 0 h 372"/>
                <a:gd name="T100" fmla="*/ 60 w 286"/>
                <a:gd name="T101" fmla="*/ 11 h 372"/>
                <a:gd name="T102" fmla="*/ 60 w 286"/>
                <a:gd name="T103" fmla="*/ 16 h 3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86"/>
                <a:gd name="T157" fmla="*/ 0 h 372"/>
                <a:gd name="T158" fmla="*/ 286 w 286"/>
                <a:gd name="T159" fmla="*/ 372 h 3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104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>
                <a:gd name="T0" fmla="*/ 106 w 151"/>
                <a:gd name="T1" fmla="*/ 34 h 108"/>
                <a:gd name="T2" fmla="*/ 143 w 151"/>
                <a:gd name="T3" fmla="*/ 34 h 108"/>
                <a:gd name="T4" fmla="*/ 151 w 151"/>
                <a:gd name="T5" fmla="*/ 40 h 108"/>
                <a:gd name="T6" fmla="*/ 143 w 151"/>
                <a:gd name="T7" fmla="*/ 45 h 108"/>
                <a:gd name="T8" fmla="*/ 136 w 151"/>
                <a:gd name="T9" fmla="*/ 57 h 108"/>
                <a:gd name="T10" fmla="*/ 128 w 151"/>
                <a:gd name="T11" fmla="*/ 62 h 108"/>
                <a:gd name="T12" fmla="*/ 113 w 151"/>
                <a:gd name="T13" fmla="*/ 62 h 108"/>
                <a:gd name="T14" fmla="*/ 113 w 151"/>
                <a:gd name="T15" fmla="*/ 74 h 108"/>
                <a:gd name="T16" fmla="*/ 121 w 151"/>
                <a:gd name="T17" fmla="*/ 85 h 108"/>
                <a:gd name="T18" fmla="*/ 121 w 151"/>
                <a:gd name="T19" fmla="*/ 96 h 108"/>
                <a:gd name="T20" fmla="*/ 106 w 151"/>
                <a:gd name="T21" fmla="*/ 108 h 108"/>
                <a:gd name="T22" fmla="*/ 98 w 151"/>
                <a:gd name="T23" fmla="*/ 108 h 108"/>
                <a:gd name="T24" fmla="*/ 90 w 151"/>
                <a:gd name="T25" fmla="*/ 102 h 108"/>
                <a:gd name="T26" fmla="*/ 83 w 151"/>
                <a:gd name="T27" fmla="*/ 102 h 108"/>
                <a:gd name="T28" fmla="*/ 83 w 151"/>
                <a:gd name="T29" fmla="*/ 96 h 108"/>
                <a:gd name="T30" fmla="*/ 60 w 151"/>
                <a:gd name="T31" fmla="*/ 79 h 108"/>
                <a:gd name="T32" fmla="*/ 30 w 151"/>
                <a:gd name="T33" fmla="*/ 79 h 108"/>
                <a:gd name="T34" fmla="*/ 23 w 151"/>
                <a:gd name="T35" fmla="*/ 85 h 108"/>
                <a:gd name="T36" fmla="*/ 23 w 151"/>
                <a:gd name="T37" fmla="*/ 91 h 108"/>
                <a:gd name="T38" fmla="*/ 8 w 151"/>
                <a:gd name="T39" fmla="*/ 91 h 108"/>
                <a:gd name="T40" fmla="*/ 0 w 151"/>
                <a:gd name="T41" fmla="*/ 85 h 108"/>
                <a:gd name="T42" fmla="*/ 8 w 151"/>
                <a:gd name="T43" fmla="*/ 79 h 108"/>
                <a:gd name="T44" fmla="*/ 8 w 151"/>
                <a:gd name="T45" fmla="*/ 51 h 108"/>
                <a:gd name="T46" fmla="*/ 15 w 151"/>
                <a:gd name="T47" fmla="*/ 40 h 108"/>
                <a:gd name="T48" fmla="*/ 30 w 151"/>
                <a:gd name="T49" fmla="*/ 29 h 108"/>
                <a:gd name="T50" fmla="*/ 45 w 151"/>
                <a:gd name="T51" fmla="*/ 34 h 108"/>
                <a:gd name="T52" fmla="*/ 60 w 151"/>
                <a:gd name="T53" fmla="*/ 23 h 108"/>
                <a:gd name="T54" fmla="*/ 60 w 151"/>
                <a:gd name="T55" fmla="*/ 17 h 108"/>
                <a:gd name="T56" fmla="*/ 68 w 151"/>
                <a:gd name="T57" fmla="*/ 12 h 108"/>
                <a:gd name="T58" fmla="*/ 68 w 151"/>
                <a:gd name="T59" fmla="*/ 6 h 108"/>
                <a:gd name="T60" fmla="*/ 75 w 151"/>
                <a:gd name="T61" fmla="*/ 0 h 108"/>
                <a:gd name="T62" fmla="*/ 83 w 151"/>
                <a:gd name="T63" fmla="*/ 0 h 108"/>
                <a:gd name="T64" fmla="*/ 90 w 151"/>
                <a:gd name="T65" fmla="*/ 6 h 108"/>
                <a:gd name="T66" fmla="*/ 90 w 151"/>
                <a:gd name="T67" fmla="*/ 23 h 108"/>
                <a:gd name="T68" fmla="*/ 106 w 151"/>
                <a:gd name="T69" fmla="*/ 34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1"/>
                <a:gd name="T106" fmla="*/ 0 h 108"/>
                <a:gd name="T107" fmla="*/ 151 w 151"/>
                <a:gd name="T108" fmla="*/ 108 h 1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Freeform 105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>
                <a:gd name="T0" fmla="*/ 120 w 173"/>
                <a:gd name="T1" fmla="*/ 6 h 113"/>
                <a:gd name="T2" fmla="*/ 173 w 173"/>
                <a:gd name="T3" fmla="*/ 12 h 113"/>
                <a:gd name="T4" fmla="*/ 165 w 173"/>
                <a:gd name="T5" fmla="*/ 17 h 113"/>
                <a:gd name="T6" fmla="*/ 165 w 173"/>
                <a:gd name="T7" fmla="*/ 28 h 113"/>
                <a:gd name="T8" fmla="*/ 158 w 173"/>
                <a:gd name="T9" fmla="*/ 34 h 113"/>
                <a:gd name="T10" fmla="*/ 150 w 173"/>
                <a:gd name="T11" fmla="*/ 34 h 113"/>
                <a:gd name="T12" fmla="*/ 143 w 173"/>
                <a:gd name="T13" fmla="*/ 45 h 113"/>
                <a:gd name="T14" fmla="*/ 143 w 173"/>
                <a:gd name="T15" fmla="*/ 74 h 113"/>
                <a:gd name="T16" fmla="*/ 150 w 173"/>
                <a:gd name="T17" fmla="*/ 79 h 113"/>
                <a:gd name="T18" fmla="*/ 150 w 173"/>
                <a:gd name="T19" fmla="*/ 85 h 113"/>
                <a:gd name="T20" fmla="*/ 143 w 173"/>
                <a:gd name="T21" fmla="*/ 91 h 113"/>
                <a:gd name="T22" fmla="*/ 143 w 173"/>
                <a:gd name="T23" fmla="*/ 96 h 113"/>
                <a:gd name="T24" fmla="*/ 135 w 173"/>
                <a:gd name="T25" fmla="*/ 91 h 113"/>
                <a:gd name="T26" fmla="*/ 128 w 173"/>
                <a:gd name="T27" fmla="*/ 91 h 113"/>
                <a:gd name="T28" fmla="*/ 112 w 173"/>
                <a:gd name="T29" fmla="*/ 79 h 113"/>
                <a:gd name="T30" fmla="*/ 105 w 173"/>
                <a:gd name="T31" fmla="*/ 79 h 113"/>
                <a:gd name="T32" fmla="*/ 97 w 173"/>
                <a:gd name="T33" fmla="*/ 74 h 113"/>
                <a:gd name="T34" fmla="*/ 90 w 173"/>
                <a:gd name="T35" fmla="*/ 74 h 113"/>
                <a:gd name="T36" fmla="*/ 82 w 173"/>
                <a:gd name="T37" fmla="*/ 79 h 113"/>
                <a:gd name="T38" fmla="*/ 75 w 173"/>
                <a:gd name="T39" fmla="*/ 79 h 113"/>
                <a:gd name="T40" fmla="*/ 67 w 173"/>
                <a:gd name="T41" fmla="*/ 85 h 113"/>
                <a:gd name="T42" fmla="*/ 67 w 173"/>
                <a:gd name="T43" fmla="*/ 91 h 113"/>
                <a:gd name="T44" fmla="*/ 60 w 173"/>
                <a:gd name="T45" fmla="*/ 96 h 113"/>
                <a:gd name="T46" fmla="*/ 60 w 173"/>
                <a:gd name="T47" fmla="*/ 102 h 113"/>
                <a:gd name="T48" fmla="*/ 45 w 173"/>
                <a:gd name="T49" fmla="*/ 113 h 113"/>
                <a:gd name="T50" fmla="*/ 45 w 173"/>
                <a:gd name="T51" fmla="*/ 102 h 113"/>
                <a:gd name="T52" fmla="*/ 30 w 173"/>
                <a:gd name="T53" fmla="*/ 102 h 113"/>
                <a:gd name="T54" fmla="*/ 22 w 173"/>
                <a:gd name="T55" fmla="*/ 96 h 113"/>
                <a:gd name="T56" fmla="*/ 15 w 173"/>
                <a:gd name="T57" fmla="*/ 96 h 113"/>
                <a:gd name="T58" fmla="*/ 60 w 173"/>
                <a:gd name="T59" fmla="*/ 57 h 113"/>
                <a:gd name="T60" fmla="*/ 52 w 173"/>
                <a:gd name="T61" fmla="*/ 57 h 113"/>
                <a:gd name="T62" fmla="*/ 45 w 173"/>
                <a:gd name="T63" fmla="*/ 51 h 113"/>
                <a:gd name="T64" fmla="*/ 45 w 173"/>
                <a:gd name="T65" fmla="*/ 45 h 113"/>
                <a:gd name="T66" fmla="*/ 37 w 173"/>
                <a:gd name="T67" fmla="*/ 45 h 113"/>
                <a:gd name="T68" fmla="*/ 22 w 173"/>
                <a:gd name="T69" fmla="*/ 34 h 113"/>
                <a:gd name="T70" fmla="*/ 7 w 173"/>
                <a:gd name="T71" fmla="*/ 34 h 113"/>
                <a:gd name="T72" fmla="*/ 0 w 173"/>
                <a:gd name="T73" fmla="*/ 28 h 113"/>
                <a:gd name="T74" fmla="*/ 0 w 173"/>
                <a:gd name="T75" fmla="*/ 23 h 113"/>
                <a:gd name="T76" fmla="*/ 15 w 173"/>
                <a:gd name="T77" fmla="*/ 12 h 113"/>
                <a:gd name="T78" fmla="*/ 90 w 173"/>
                <a:gd name="T79" fmla="*/ 12 h 113"/>
                <a:gd name="T80" fmla="*/ 105 w 173"/>
                <a:gd name="T81" fmla="*/ 0 h 113"/>
                <a:gd name="T82" fmla="*/ 120 w 173"/>
                <a:gd name="T83" fmla="*/ 0 h 113"/>
                <a:gd name="T84" fmla="*/ 120 w 173"/>
                <a:gd name="T85" fmla="*/ 6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3"/>
                <a:gd name="T130" fmla="*/ 0 h 113"/>
                <a:gd name="T131" fmla="*/ 173 w 173"/>
                <a:gd name="T132" fmla="*/ 113 h 11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Freeform 106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29 h 57"/>
                <a:gd name="T4" fmla="*/ 75 w 83"/>
                <a:gd name="T5" fmla="*/ 40 h 57"/>
                <a:gd name="T6" fmla="*/ 75 w 83"/>
                <a:gd name="T7" fmla="*/ 46 h 57"/>
                <a:gd name="T8" fmla="*/ 60 w 83"/>
                <a:gd name="T9" fmla="*/ 57 h 57"/>
                <a:gd name="T10" fmla="*/ 38 w 83"/>
                <a:gd name="T11" fmla="*/ 57 h 57"/>
                <a:gd name="T12" fmla="*/ 38 w 83"/>
                <a:gd name="T13" fmla="*/ 51 h 57"/>
                <a:gd name="T14" fmla="*/ 30 w 83"/>
                <a:gd name="T15" fmla="*/ 51 h 57"/>
                <a:gd name="T16" fmla="*/ 23 w 83"/>
                <a:gd name="T17" fmla="*/ 46 h 57"/>
                <a:gd name="T18" fmla="*/ 8 w 83"/>
                <a:gd name="T19" fmla="*/ 46 h 57"/>
                <a:gd name="T20" fmla="*/ 0 w 83"/>
                <a:gd name="T21" fmla="*/ 34 h 57"/>
                <a:gd name="T22" fmla="*/ 0 w 83"/>
                <a:gd name="T23" fmla="*/ 17 h 57"/>
                <a:gd name="T24" fmla="*/ 8 w 83"/>
                <a:gd name="T25" fmla="*/ 6 h 57"/>
                <a:gd name="T26" fmla="*/ 23 w 83"/>
                <a:gd name="T27" fmla="*/ 6 h 57"/>
                <a:gd name="T28" fmla="*/ 38 w 83"/>
                <a:gd name="T29" fmla="*/ 0 h 57"/>
                <a:gd name="T30" fmla="*/ 45 w 83"/>
                <a:gd name="T31" fmla="*/ 0 h 57"/>
                <a:gd name="T32" fmla="*/ 60 w 83"/>
                <a:gd name="T33" fmla="*/ 6 h 57"/>
                <a:gd name="T34" fmla="*/ 68 w 83"/>
                <a:gd name="T35" fmla="*/ 6 h 57"/>
                <a:gd name="T36" fmla="*/ 83 w 83"/>
                <a:gd name="T37" fmla="*/ 17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107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>
                <a:gd name="T0" fmla="*/ 105 w 143"/>
                <a:gd name="T1" fmla="*/ 23 h 124"/>
                <a:gd name="T2" fmla="*/ 105 w 143"/>
                <a:gd name="T3" fmla="*/ 28 h 124"/>
                <a:gd name="T4" fmla="*/ 143 w 143"/>
                <a:gd name="T5" fmla="*/ 28 h 124"/>
                <a:gd name="T6" fmla="*/ 143 w 143"/>
                <a:gd name="T7" fmla="*/ 40 h 124"/>
                <a:gd name="T8" fmla="*/ 135 w 143"/>
                <a:gd name="T9" fmla="*/ 51 h 124"/>
                <a:gd name="T10" fmla="*/ 105 w 143"/>
                <a:gd name="T11" fmla="*/ 73 h 124"/>
                <a:gd name="T12" fmla="*/ 105 w 143"/>
                <a:gd name="T13" fmla="*/ 90 h 124"/>
                <a:gd name="T14" fmla="*/ 113 w 143"/>
                <a:gd name="T15" fmla="*/ 102 h 124"/>
                <a:gd name="T16" fmla="*/ 113 w 143"/>
                <a:gd name="T17" fmla="*/ 113 h 124"/>
                <a:gd name="T18" fmla="*/ 105 w 143"/>
                <a:gd name="T19" fmla="*/ 119 h 124"/>
                <a:gd name="T20" fmla="*/ 75 w 143"/>
                <a:gd name="T21" fmla="*/ 96 h 124"/>
                <a:gd name="T22" fmla="*/ 60 w 143"/>
                <a:gd name="T23" fmla="*/ 96 h 124"/>
                <a:gd name="T24" fmla="*/ 60 w 143"/>
                <a:gd name="T25" fmla="*/ 102 h 124"/>
                <a:gd name="T26" fmla="*/ 30 w 143"/>
                <a:gd name="T27" fmla="*/ 124 h 124"/>
                <a:gd name="T28" fmla="*/ 15 w 143"/>
                <a:gd name="T29" fmla="*/ 124 h 124"/>
                <a:gd name="T30" fmla="*/ 8 w 143"/>
                <a:gd name="T31" fmla="*/ 113 h 124"/>
                <a:gd name="T32" fmla="*/ 8 w 143"/>
                <a:gd name="T33" fmla="*/ 102 h 124"/>
                <a:gd name="T34" fmla="*/ 15 w 143"/>
                <a:gd name="T35" fmla="*/ 90 h 124"/>
                <a:gd name="T36" fmla="*/ 23 w 143"/>
                <a:gd name="T37" fmla="*/ 79 h 124"/>
                <a:gd name="T38" fmla="*/ 23 w 143"/>
                <a:gd name="T39" fmla="*/ 73 h 124"/>
                <a:gd name="T40" fmla="*/ 30 w 143"/>
                <a:gd name="T41" fmla="*/ 62 h 124"/>
                <a:gd name="T42" fmla="*/ 15 w 143"/>
                <a:gd name="T43" fmla="*/ 57 h 124"/>
                <a:gd name="T44" fmla="*/ 0 w 143"/>
                <a:gd name="T45" fmla="*/ 51 h 124"/>
                <a:gd name="T46" fmla="*/ 0 w 143"/>
                <a:gd name="T47" fmla="*/ 34 h 124"/>
                <a:gd name="T48" fmla="*/ 23 w 143"/>
                <a:gd name="T49" fmla="*/ 34 h 124"/>
                <a:gd name="T50" fmla="*/ 38 w 143"/>
                <a:gd name="T51" fmla="*/ 28 h 124"/>
                <a:gd name="T52" fmla="*/ 53 w 143"/>
                <a:gd name="T53" fmla="*/ 28 h 124"/>
                <a:gd name="T54" fmla="*/ 75 w 143"/>
                <a:gd name="T55" fmla="*/ 11 h 124"/>
                <a:gd name="T56" fmla="*/ 83 w 143"/>
                <a:gd name="T57" fmla="*/ 0 h 124"/>
                <a:gd name="T58" fmla="*/ 90 w 143"/>
                <a:gd name="T59" fmla="*/ 0 h 124"/>
                <a:gd name="T60" fmla="*/ 98 w 143"/>
                <a:gd name="T61" fmla="*/ 6 h 124"/>
                <a:gd name="T62" fmla="*/ 98 w 143"/>
                <a:gd name="T63" fmla="*/ 11 h 124"/>
                <a:gd name="T64" fmla="*/ 105 w 143"/>
                <a:gd name="T65" fmla="*/ 23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3"/>
                <a:gd name="T100" fmla="*/ 0 h 124"/>
                <a:gd name="T101" fmla="*/ 143 w 143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108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>
                <a:gd name="T0" fmla="*/ 97 w 97"/>
                <a:gd name="T1" fmla="*/ 28 h 67"/>
                <a:gd name="T2" fmla="*/ 97 w 97"/>
                <a:gd name="T3" fmla="*/ 45 h 67"/>
                <a:gd name="T4" fmla="*/ 82 w 97"/>
                <a:gd name="T5" fmla="*/ 56 h 67"/>
                <a:gd name="T6" fmla="*/ 75 w 97"/>
                <a:gd name="T7" fmla="*/ 56 h 67"/>
                <a:gd name="T8" fmla="*/ 60 w 97"/>
                <a:gd name="T9" fmla="*/ 67 h 67"/>
                <a:gd name="T10" fmla="*/ 37 w 97"/>
                <a:gd name="T11" fmla="*/ 67 h 67"/>
                <a:gd name="T12" fmla="*/ 22 w 97"/>
                <a:gd name="T13" fmla="*/ 56 h 67"/>
                <a:gd name="T14" fmla="*/ 15 w 97"/>
                <a:gd name="T15" fmla="*/ 56 h 67"/>
                <a:gd name="T16" fmla="*/ 7 w 97"/>
                <a:gd name="T17" fmla="*/ 51 h 67"/>
                <a:gd name="T18" fmla="*/ 7 w 97"/>
                <a:gd name="T19" fmla="*/ 45 h 67"/>
                <a:gd name="T20" fmla="*/ 0 w 97"/>
                <a:gd name="T21" fmla="*/ 28 h 67"/>
                <a:gd name="T22" fmla="*/ 7 w 97"/>
                <a:gd name="T23" fmla="*/ 22 h 67"/>
                <a:gd name="T24" fmla="*/ 15 w 97"/>
                <a:gd name="T25" fmla="*/ 11 h 67"/>
                <a:gd name="T26" fmla="*/ 30 w 97"/>
                <a:gd name="T27" fmla="*/ 0 h 67"/>
                <a:gd name="T28" fmla="*/ 37 w 97"/>
                <a:gd name="T29" fmla="*/ 5 h 67"/>
                <a:gd name="T30" fmla="*/ 75 w 97"/>
                <a:gd name="T31" fmla="*/ 5 h 67"/>
                <a:gd name="T32" fmla="*/ 82 w 97"/>
                <a:gd name="T33" fmla="*/ 11 h 67"/>
                <a:gd name="T34" fmla="*/ 90 w 97"/>
                <a:gd name="T35" fmla="*/ 11 h 67"/>
                <a:gd name="T36" fmla="*/ 90 w 97"/>
                <a:gd name="T37" fmla="*/ 17 h 67"/>
                <a:gd name="T38" fmla="*/ 97 w 97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7"/>
                <a:gd name="T61" fmla="*/ 0 h 67"/>
                <a:gd name="T62" fmla="*/ 97 w 97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109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>
                <a:gd name="T0" fmla="*/ 60 w 60"/>
                <a:gd name="T1" fmla="*/ 28 h 34"/>
                <a:gd name="T2" fmla="*/ 45 w 60"/>
                <a:gd name="T3" fmla="*/ 28 h 34"/>
                <a:gd name="T4" fmla="*/ 45 w 60"/>
                <a:gd name="T5" fmla="*/ 34 h 34"/>
                <a:gd name="T6" fmla="*/ 23 w 60"/>
                <a:gd name="T7" fmla="*/ 34 h 34"/>
                <a:gd name="T8" fmla="*/ 0 w 60"/>
                <a:gd name="T9" fmla="*/ 17 h 34"/>
                <a:gd name="T10" fmla="*/ 0 w 60"/>
                <a:gd name="T11" fmla="*/ 11 h 34"/>
                <a:gd name="T12" fmla="*/ 8 w 60"/>
                <a:gd name="T13" fmla="*/ 6 h 34"/>
                <a:gd name="T14" fmla="*/ 23 w 60"/>
                <a:gd name="T15" fmla="*/ 0 h 34"/>
                <a:gd name="T16" fmla="*/ 45 w 60"/>
                <a:gd name="T17" fmla="*/ 0 h 34"/>
                <a:gd name="T18" fmla="*/ 60 w 60"/>
                <a:gd name="T19" fmla="*/ 11 h 34"/>
                <a:gd name="T20" fmla="*/ 60 w 60"/>
                <a:gd name="T21" fmla="*/ 28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110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>
                <a:gd name="T0" fmla="*/ 75 w 75"/>
                <a:gd name="T1" fmla="*/ 12 h 51"/>
                <a:gd name="T2" fmla="*/ 75 w 75"/>
                <a:gd name="T3" fmla="*/ 34 h 51"/>
                <a:gd name="T4" fmla="*/ 68 w 75"/>
                <a:gd name="T5" fmla="*/ 45 h 51"/>
                <a:gd name="T6" fmla="*/ 60 w 75"/>
                <a:gd name="T7" fmla="*/ 51 h 51"/>
                <a:gd name="T8" fmla="*/ 23 w 75"/>
                <a:gd name="T9" fmla="*/ 51 h 51"/>
                <a:gd name="T10" fmla="*/ 15 w 75"/>
                <a:gd name="T11" fmla="*/ 45 h 51"/>
                <a:gd name="T12" fmla="*/ 15 w 75"/>
                <a:gd name="T13" fmla="*/ 40 h 51"/>
                <a:gd name="T14" fmla="*/ 8 w 75"/>
                <a:gd name="T15" fmla="*/ 40 h 51"/>
                <a:gd name="T16" fmla="*/ 0 w 75"/>
                <a:gd name="T17" fmla="*/ 34 h 51"/>
                <a:gd name="T18" fmla="*/ 0 w 75"/>
                <a:gd name="T19" fmla="*/ 23 h 51"/>
                <a:gd name="T20" fmla="*/ 8 w 75"/>
                <a:gd name="T21" fmla="*/ 12 h 51"/>
                <a:gd name="T22" fmla="*/ 15 w 75"/>
                <a:gd name="T23" fmla="*/ 6 h 51"/>
                <a:gd name="T24" fmla="*/ 30 w 75"/>
                <a:gd name="T25" fmla="*/ 0 h 51"/>
                <a:gd name="T26" fmla="*/ 60 w 75"/>
                <a:gd name="T27" fmla="*/ 0 h 51"/>
                <a:gd name="T28" fmla="*/ 68 w 75"/>
                <a:gd name="T29" fmla="*/ 6 h 51"/>
                <a:gd name="T30" fmla="*/ 75 w 75"/>
                <a:gd name="T31" fmla="*/ 6 h 51"/>
                <a:gd name="T32" fmla="*/ 75 w 75"/>
                <a:gd name="T33" fmla="*/ 12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51"/>
                <a:gd name="T53" fmla="*/ 75 w 75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111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>
                <a:gd name="T0" fmla="*/ 105 w 143"/>
                <a:gd name="T1" fmla="*/ 34 h 119"/>
                <a:gd name="T2" fmla="*/ 128 w 143"/>
                <a:gd name="T3" fmla="*/ 34 h 119"/>
                <a:gd name="T4" fmla="*/ 128 w 143"/>
                <a:gd name="T5" fmla="*/ 29 h 119"/>
                <a:gd name="T6" fmla="*/ 135 w 143"/>
                <a:gd name="T7" fmla="*/ 29 h 119"/>
                <a:gd name="T8" fmla="*/ 143 w 143"/>
                <a:gd name="T9" fmla="*/ 34 h 119"/>
                <a:gd name="T10" fmla="*/ 143 w 143"/>
                <a:gd name="T11" fmla="*/ 40 h 119"/>
                <a:gd name="T12" fmla="*/ 135 w 143"/>
                <a:gd name="T13" fmla="*/ 45 h 119"/>
                <a:gd name="T14" fmla="*/ 128 w 143"/>
                <a:gd name="T15" fmla="*/ 57 h 119"/>
                <a:gd name="T16" fmla="*/ 113 w 143"/>
                <a:gd name="T17" fmla="*/ 68 h 119"/>
                <a:gd name="T18" fmla="*/ 113 w 143"/>
                <a:gd name="T19" fmla="*/ 85 h 119"/>
                <a:gd name="T20" fmla="*/ 120 w 143"/>
                <a:gd name="T21" fmla="*/ 96 h 119"/>
                <a:gd name="T22" fmla="*/ 120 w 143"/>
                <a:gd name="T23" fmla="*/ 107 h 119"/>
                <a:gd name="T24" fmla="*/ 105 w 143"/>
                <a:gd name="T25" fmla="*/ 119 h 119"/>
                <a:gd name="T26" fmla="*/ 98 w 143"/>
                <a:gd name="T27" fmla="*/ 113 h 119"/>
                <a:gd name="T28" fmla="*/ 90 w 143"/>
                <a:gd name="T29" fmla="*/ 102 h 119"/>
                <a:gd name="T30" fmla="*/ 83 w 143"/>
                <a:gd name="T31" fmla="*/ 96 h 119"/>
                <a:gd name="T32" fmla="*/ 75 w 143"/>
                <a:gd name="T33" fmla="*/ 85 h 119"/>
                <a:gd name="T34" fmla="*/ 68 w 143"/>
                <a:gd name="T35" fmla="*/ 91 h 119"/>
                <a:gd name="T36" fmla="*/ 53 w 143"/>
                <a:gd name="T37" fmla="*/ 96 h 119"/>
                <a:gd name="T38" fmla="*/ 23 w 143"/>
                <a:gd name="T39" fmla="*/ 119 h 119"/>
                <a:gd name="T40" fmla="*/ 0 w 143"/>
                <a:gd name="T41" fmla="*/ 119 h 119"/>
                <a:gd name="T42" fmla="*/ 8 w 143"/>
                <a:gd name="T43" fmla="*/ 113 h 119"/>
                <a:gd name="T44" fmla="*/ 8 w 143"/>
                <a:gd name="T45" fmla="*/ 107 h 119"/>
                <a:gd name="T46" fmla="*/ 15 w 143"/>
                <a:gd name="T47" fmla="*/ 102 h 119"/>
                <a:gd name="T48" fmla="*/ 15 w 143"/>
                <a:gd name="T49" fmla="*/ 96 h 119"/>
                <a:gd name="T50" fmla="*/ 45 w 143"/>
                <a:gd name="T51" fmla="*/ 74 h 119"/>
                <a:gd name="T52" fmla="*/ 38 w 143"/>
                <a:gd name="T53" fmla="*/ 68 h 119"/>
                <a:gd name="T54" fmla="*/ 38 w 143"/>
                <a:gd name="T55" fmla="*/ 62 h 119"/>
                <a:gd name="T56" fmla="*/ 15 w 143"/>
                <a:gd name="T57" fmla="*/ 62 h 119"/>
                <a:gd name="T58" fmla="*/ 8 w 143"/>
                <a:gd name="T59" fmla="*/ 57 h 119"/>
                <a:gd name="T60" fmla="*/ 8 w 143"/>
                <a:gd name="T61" fmla="*/ 51 h 119"/>
                <a:gd name="T62" fmla="*/ 15 w 143"/>
                <a:gd name="T63" fmla="*/ 45 h 119"/>
                <a:gd name="T64" fmla="*/ 45 w 143"/>
                <a:gd name="T65" fmla="*/ 45 h 119"/>
                <a:gd name="T66" fmla="*/ 53 w 143"/>
                <a:gd name="T67" fmla="*/ 40 h 119"/>
                <a:gd name="T68" fmla="*/ 68 w 143"/>
                <a:gd name="T69" fmla="*/ 40 h 119"/>
                <a:gd name="T70" fmla="*/ 75 w 143"/>
                <a:gd name="T71" fmla="*/ 34 h 119"/>
                <a:gd name="T72" fmla="*/ 75 w 143"/>
                <a:gd name="T73" fmla="*/ 17 h 119"/>
                <a:gd name="T74" fmla="*/ 83 w 143"/>
                <a:gd name="T75" fmla="*/ 12 h 119"/>
                <a:gd name="T76" fmla="*/ 83 w 143"/>
                <a:gd name="T77" fmla="*/ 0 h 119"/>
                <a:gd name="T78" fmla="*/ 105 w 143"/>
                <a:gd name="T79" fmla="*/ 0 h 119"/>
                <a:gd name="T80" fmla="*/ 105 w 14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119"/>
                <a:gd name="T125" fmla="*/ 143 w 14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112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>
                <a:gd name="T0" fmla="*/ 60 w 60"/>
                <a:gd name="T1" fmla="*/ 12 h 40"/>
                <a:gd name="T2" fmla="*/ 60 w 60"/>
                <a:gd name="T3" fmla="*/ 29 h 40"/>
                <a:gd name="T4" fmla="*/ 52 w 60"/>
                <a:gd name="T5" fmla="*/ 34 h 40"/>
                <a:gd name="T6" fmla="*/ 37 w 60"/>
                <a:gd name="T7" fmla="*/ 34 h 40"/>
                <a:gd name="T8" fmla="*/ 37 w 60"/>
                <a:gd name="T9" fmla="*/ 40 h 40"/>
                <a:gd name="T10" fmla="*/ 15 w 60"/>
                <a:gd name="T11" fmla="*/ 40 h 40"/>
                <a:gd name="T12" fmla="*/ 7 w 60"/>
                <a:gd name="T13" fmla="*/ 34 h 40"/>
                <a:gd name="T14" fmla="*/ 0 w 60"/>
                <a:gd name="T15" fmla="*/ 34 h 40"/>
                <a:gd name="T16" fmla="*/ 0 w 60"/>
                <a:gd name="T17" fmla="*/ 23 h 40"/>
                <a:gd name="T18" fmla="*/ 22 w 60"/>
                <a:gd name="T19" fmla="*/ 6 h 40"/>
                <a:gd name="T20" fmla="*/ 22 w 60"/>
                <a:gd name="T21" fmla="*/ 0 h 40"/>
                <a:gd name="T22" fmla="*/ 30 w 60"/>
                <a:gd name="T23" fmla="*/ 0 h 40"/>
                <a:gd name="T24" fmla="*/ 37 w 60"/>
                <a:gd name="T25" fmla="*/ 6 h 40"/>
                <a:gd name="T26" fmla="*/ 52 w 60"/>
                <a:gd name="T27" fmla="*/ 6 h 40"/>
                <a:gd name="T28" fmla="*/ 60 w 60"/>
                <a:gd name="T29" fmla="*/ 12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0"/>
                <a:gd name="T47" fmla="*/ 60 w 60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113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>
                <a:gd name="T0" fmla="*/ 196 w 196"/>
                <a:gd name="T1" fmla="*/ 316 h 496"/>
                <a:gd name="T2" fmla="*/ 181 w 196"/>
                <a:gd name="T3" fmla="*/ 338 h 496"/>
                <a:gd name="T4" fmla="*/ 181 w 196"/>
                <a:gd name="T5" fmla="*/ 367 h 496"/>
                <a:gd name="T6" fmla="*/ 173 w 196"/>
                <a:gd name="T7" fmla="*/ 389 h 496"/>
                <a:gd name="T8" fmla="*/ 166 w 196"/>
                <a:gd name="T9" fmla="*/ 417 h 496"/>
                <a:gd name="T10" fmla="*/ 151 w 196"/>
                <a:gd name="T11" fmla="*/ 440 h 496"/>
                <a:gd name="T12" fmla="*/ 136 w 196"/>
                <a:gd name="T13" fmla="*/ 462 h 496"/>
                <a:gd name="T14" fmla="*/ 121 w 196"/>
                <a:gd name="T15" fmla="*/ 479 h 496"/>
                <a:gd name="T16" fmla="*/ 91 w 196"/>
                <a:gd name="T17" fmla="*/ 496 h 496"/>
                <a:gd name="T18" fmla="*/ 60 w 196"/>
                <a:gd name="T19" fmla="*/ 496 h 496"/>
                <a:gd name="T20" fmla="*/ 53 w 196"/>
                <a:gd name="T21" fmla="*/ 491 h 496"/>
                <a:gd name="T22" fmla="*/ 38 w 196"/>
                <a:gd name="T23" fmla="*/ 491 h 496"/>
                <a:gd name="T24" fmla="*/ 23 w 196"/>
                <a:gd name="T25" fmla="*/ 479 h 496"/>
                <a:gd name="T26" fmla="*/ 15 w 196"/>
                <a:gd name="T27" fmla="*/ 468 h 496"/>
                <a:gd name="T28" fmla="*/ 38 w 196"/>
                <a:gd name="T29" fmla="*/ 440 h 496"/>
                <a:gd name="T30" fmla="*/ 60 w 196"/>
                <a:gd name="T31" fmla="*/ 406 h 496"/>
                <a:gd name="T32" fmla="*/ 76 w 196"/>
                <a:gd name="T33" fmla="*/ 378 h 496"/>
                <a:gd name="T34" fmla="*/ 91 w 196"/>
                <a:gd name="T35" fmla="*/ 344 h 496"/>
                <a:gd name="T36" fmla="*/ 98 w 196"/>
                <a:gd name="T37" fmla="*/ 310 h 496"/>
                <a:gd name="T38" fmla="*/ 98 w 196"/>
                <a:gd name="T39" fmla="*/ 242 h 496"/>
                <a:gd name="T40" fmla="*/ 83 w 196"/>
                <a:gd name="T41" fmla="*/ 209 h 496"/>
                <a:gd name="T42" fmla="*/ 83 w 196"/>
                <a:gd name="T43" fmla="*/ 180 h 496"/>
                <a:gd name="T44" fmla="*/ 76 w 196"/>
                <a:gd name="T45" fmla="*/ 158 h 496"/>
                <a:gd name="T46" fmla="*/ 76 w 196"/>
                <a:gd name="T47" fmla="*/ 130 h 496"/>
                <a:gd name="T48" fmla="*/ 68 w 196"/>
                <a:gd name="T49" fmla="*/ 107 h 496"/>
                <a:gd name="T50" fmla="*/ 60 w 196"/>
                <a:gd name="T51" fmla="*/ 85 h 496"/>
                <a:gd name="T52" fmla="*/ 45 w 196"/>
                <a:gd name="T53" fmla="*/ 56 h 496"/>
                <a:gd name="T54" fmla="*/ 30 w 196"/>
                <a:gd name="T55" fmla="*/ 34 h 496"/>
                <a:gd name="T56" fmla="*/ 8 w 196"/>
                <a:gd name="T57" fmla="*/ 11 h 496"/>
                <a:gd name="T58" fmla="*/ 0 w 196"/>
                <a:gd name="T59" fmla="*/ 0 h 496"/>
                <a:gd name="T60" fmla="*/ 30 w 196"/>
                <a:gd name="T61" fmla="*/ 11 h 496"/>
                <a:gd name="T62" fmla="*/ 60 w 196"/>
                <a:gd name="T63" fmla="*/ 23 h 496"/>
                <a:gd name="T64" fmla="*/ 128 w 196"/>
                <a:gd name="T65" fmla="*/ 73 h 496"/>
                <a:gd name="T66" fmla="*/ 143 w 196"/>
                <a:gd name="T67" fmla="*/ 96 h 496"/>
                <a:gd name="T68" fmla="*/ 151 w 196"/>
                <a:gd name="T69" fmla="*/ 113 h 496"/>
                <a:gd name="T70" fmla="*/ 166 w 196"/>
                <a:gd name="T71" fmla="*/ 135 h 496"/>
                <a:gd name="T72" fmla="*/ 181 w 196"/>
                <a:gd name="T73" fmla="*/ 158 h 496"/>
                <a:gd name="T74" fmla="*/ 181 w 196"/>
                <a:gd name="T75" fmla="*/ 180 h 496"/>
                <a:gd name="T76" fmla="*/ 188 w 196"/>
                <a:gd name="T77" fmla="*/ 203 h 496"/>
                <a:gd name="T78" fmla="*/ 196 w 196"/>
                <a:gd name="T79" fmla="*/ 226 h 496"/>
                <a:gd name="T80" fmla="*/ 196 w 196"/>
                <a:gd name="T81" fmla="*/ 316 h 4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6"/>
                <a:gd name="T124" fmla="*/ 0 h 496"/>
                <a:gd name="T125" fmla="*/ 196 w 196"/>
                <a:gd name="T126" fmla="*/ 496 h 4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114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>
                <a:gd name="T0" fmla="*/ 436 w 436"/>
                <a:gd name="T1" fmla="*/ 22 h 175"/>
                <a:gd name="T2" fmla="*/ 436 w 436"/>
                <a:gd name="T3" fmla="*/ 28 h 175"/>
                <a:gd name="T4" fmla="*/ 421 w 436"/>
                <a:gd name="T5" fmla="*/ 39 h 175"/>
                <a:gd name="T6" fmla="*/ 413 w 436"/>
                <a:gd name="T7" fmla="*/ 39 h 175"/>
                <a:gd name="T8" fmla="*/ 391 w 436"/>
                <a:gd name="T9" fmla="*/ 51 h 175"/>
                <a:gd name="T10" fmla="*/ 368 w 436"/>
                <a:gd name="T11" fmla="*/ 56 h 175"/>
                <a:gd name="T12" fmla="*/ 338 w 436"/>
                <a:gd name="T13" fmla="*/ 68 h 175"/>
                <a:gd name="T14" fmla="*/ 315 w 436"/>
                <a:gd name="T15" fmla="*/ 73 h 175"/>
                <a:gd name="T16" fmla="*/ 293 w 436"/>
                <a:gd name="T17" fmla="*/ 84 h 175"/>
                <a:gd name="T18" fmla="*/ 270 w 436"/>
                <a:gd name="T19" fmla="*/ 90 h 175"/>
                <a:gd name="T20" fmla="*/ 248 w 436"/>
                <a:gd name="T21" fmla="*/ 101 h 175"/>
                <a:gd name="T22" fmla="*/ 225 w 436"/>
                <a:gd name="T23" fmla="*/ 107 h 175"/>
                <a:gd name="T24" fmla="*/ 203 w 436"/>
                <a:gd name="T25" fmla="*/ 118 h 175"/>
                <a:gd name="T26" fmla="*/ 180 w 436"/>
                <a:gd name="T27" fmla="*/ 124 h 175"/>
                <a:gd name="T28" fmla="*/ 157 w 436"/>
                <a:gd name="T29" fmla="*/ 135 h 175"/>
                <a:gd name="T30" fmla="*/ 135 w 436"/>
                <a:gd name="T31" fmla="*/ 141 h 175"/>
                <a:gd name="T32" fmla="*/ 112 w 436"/>
                <a:gd name="T33" fmla="*/ 152 h 175"/>
                <a:gd name="T34" fmla="*/ 82 w 436"/>
                <a:gd name="T35" fmla="*/ 158 h 175"/>
                <a:gd name="T36" fmla="*/ 60 w 436"/>
                <a:gd name="T37" fmla="*/ 169 h 175"/>
                <a:gd name="T38" fmla="*/ 37 w 436"/>
                <a:gd name="T39" fmla="*/ 175 h 175"/>
                <a:gd name="T40" fmla="*/ 15 w 436"/>
                <a:gd name="T41" fmla="*/ 175 h 175"/>
                <a:gd name="T42" fmla="*/ 15 w 436"/>
                <a:gd name="T43" fmla="*/ 169 h 175"/>
                <a:gd name="T44" fmla="*/ 7 w 436"/>
                <a:gd name="T45" fmla="*/ 169 h 175"/>
                <a:gd name="T46" fmla="*/ 7 w 436"/>
                <a:gd name="T47" fmla="*/ 163 h 175"/>
                <a:gd name="T48" fmla="*/ 0 w 436"/>
                <a:gd name="T49" fmla="*/ 163 h 175"/>
                <a:gd name="T50" fmla="*/ 7 w 436"/>
                <a:gd name="T51" fmla="*/ 152 h 175"/>
                <a:gd name="T52" fmla="*/ 30 w 436"/>
                <a:gd name="T53" fmla="*/ 135 h 175"/>
                <a:gd name="T54" fmla="*/ 37 w 436"/>
                <a:gd name="T55" fmla="*/ 135 h 175"/>
                <a:gd name="T56" fmla="*/ 52 w 436"/>
                <a:gd name="T57" fmla="*/ 130 h 175"/>
                <a:gd name="T58" fmla="*/ 67 w 436"/>
                <a:gd name="T59" fmla="*/ 118 h 175"/>
                <a:gd name="T60" fmla="*/ 90 w 436"/>
                <a:gd name="T61" fmla="*/ 113 h 175"/>
                <a:gd name="T62" fmla="*/ 112 w 436"/>
                <a:gd name="T63" fmla="*/ 101 h 175"/>
                <a:gd name="T64" fmla="*/ 135 w 436"/>
                <a:gd name="T65" fmla="*/ 96 h 175"/>
                <a:gd name="T66" fmla="*/ 150 w 436"/>
                <a:gd name="T67" fmla="*/ 90 h 175"/>
                <a:gd name="T68" fmla="*/ 173 w 436"/>
                <a:gd name="T69" fmla="*/ 84 h 175"/>
                <a:gd name="T70" fmla="*/ 195 w 436"/>
                <a:gd name="T71" fmla="*/ 73 h 175"/>
                <a:gd name="T72" fmla="*/ 218 w 436"/>
                <a:gd name="T73" fmla="*/ 68 h 175"/>
                <a:gd name="T74" fmla="*/ 240 w 436"/>
                <a:gd name="T75" fmla="*/ 62 h 175"/>
                <a:gd name="T76" fmla="*/ 255 w 436"/>
                <a:gd name="T77" fmla="*/ 51 h 175"/>
                <a:gd name="T78" fmla="*/ 278 w 436"/>
                <a:gd name="T79" fmla="*/ 45 h 175"/>
                <a:gd name="T80" fmla="*/ 300 w 436"/>
                <a:gd name="T81" fmla="*/ 39 h 175"/>
                <a:gd name="T82" fmla="*/ 323 w 436"/>
                <a:gd name="T83" fmla="*/ 34 h 175"/>
                <a:gd name="T84" fmla="*/ 338 w 436"/>
                <a:gd name="T85" fmla="*/ 22 h 175"/>
                <a:gd name="T86" fmla="*/ 361 w 436"/>
                <a:gd name="T87" fmla="*/ 17 h 175"/>
                <a:gd name="T88" fmla="*/ 383 w 436"/>
                <a:gd name="T89" fmla="*/ 11 h 175"/>
                <a:gd name="T90" fmla="*/ 406 w 436"/>
                <a:gd name="T91" fmla="*/ 0 h 175"/>
                <a:gd name="T92" fmla="*/ 436 w 436"/>
                <a:gd name="T93" fmla="*/ 22 h 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36"/>
                <a:gd name="T142" fmla="*/ 0 h 175"/>
                <a:gd name="T143" fmla="*/ 436 w 436"/>
                <a:gd name="T144" fmla="*/ 175 h 1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115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>
                <a:gd name="T0" fmla="*/ 188 w 203"/>
                <a:gd name="T1" fmla="*/ 84 h 490"/>
                <a:gd name="T2" fmla="*/ 165 w 203"/>
                <a:gd name="T3" fmla="*/ 129 h 490"/>
                <a:gd name="T4" fmla="*/ 142 w 203"/>
                <a:gd name="T5" fmla="*/ 180 h 490"/>
                <a:gd name="T6" fmla="*/ 127 w 203"/>
                <a:gd name="T7" fmla="*/ 225 h 490"/>
                <a:gd name="T8" fmla="*/ 120 w 203"/>
                <a:gd name="T9" fmla="*/ 276 h 490"/>
                <a:gd name="T10" fmla="*/ 112 w 203"/>
                <a:gd name="T11" fmla="*/ 327 h 490"/>
                <a:gd name="T12" fmla="*/ 112 w 203"/>
                <a:gd name="T13" fmla="*/ 372 h 490"/>
                <a:gd name="T14" fmla="*/ 120 w 203"/>
                <a:gd name="T15" fmla="*/ 423 h 490"/>
                <a:gd name="T16" fmla="*/ 142 w 203"/>
                <a:gd name="T17" fmla="*/ 468 h 490"/>
                <a:gd name="T18" fmla="*/ 127 w 203"/>
                <a:gd name="T19" fmla="*/ 479 h 490"/>
                <a:gd name="T20" fmla="*/ 120 w 203"/>
                <a:gd name="T21" fmla="*/ 479 h 490"/>
                <a:gd name="T22" fmla="*/ 120 w 203"/>
                <a:gd name="T23" fmla="*/ 485 h 490"/>
                <a:gd name="T24" fmla="*/ 112 w 203"/>
                <a:gd name="T25" fmla="*/ 485 h 490"/>
                <a:gd name="T26" fmla="*/ 105 w 203"/>
                <a:gd name="T27" fmla="*/ 490 h 490"/>
                <a:gd name="T28" fmla="*/ 75 w 203"/>
                <a:gd name="T29" fmla="*/ 490 h 490"/>
                <a:gd name="T30" fmla="*/ 75 w 203"/>
                <a:gd name="T31" fmla="*/ 485 h 490"/>
                <a:gd name="T32" fmla="*/ 52 w 203"/>
                <a:gd name="T33" fmla="*/ 485 h 490"/>
                <a:gd name="T34" fmla="*/ 52 w 203"/>
                <a:gd name="T35" fmla="*/ 479 h 490"/>
                <a:gd name="T36" fmla="*/ 45 w 203"/>
                <a:gd name="T37" fmla="*/ 479 h 490"/>
                <a:gd name="T38" fmla="*/ 37 w 203"/>
                <a:gd name="T39" fmla="*/ 473 h 490"/>
                <a:gd name="T40" fmla="*/ 37 w 203"/>
                <a:gd name="T41" fmla="*/ 462 h 490"/>
                <a:gd name="T42" fmla="*/ 30 w 203"/>
                <a:gd name="T43" fmla="*/ 451 h 490"/>
                <a:gd name="T44" fmla="*/ 22 w 203"/>
                <a:gd name="T45" fmla="*/ 439 h 490"/>
                <a:gd name="T46" fmla="*/ 15 w 203"/>
                <a:gd name="T47" fmla="*/ 428 h 490"/>
                <a:gd name="T48" fmla="*/ 15 w 203"/>
                <a:gd name="T49" fmla="*/ 411 h 490"/>
                <a:gd name="T50" fmla="*/ 7 w 203"/>
                <a:gd name="T51" fmla="*/ 400 h 490"/>
                <a:gd name="T52" fmla="*/ 7 w 203"/>
                <a:gd name="T53" fmla="*/ 377 h 490"/>
                <a:gd name="T54" fmla="*/ 0 w 203"/>
                <a:gd name="T55" fmla="*/ 360 h 490"/>
                <a:gd name="T56" fmla="*/ 0 w 203"/>
                <a:gd name="T57" fmla="*/ 315 h 490"/>
                <a:gd name="T58" fmla="*/ 15 w 203"/>
                <a:gd name="T59" fmla="*/ 270 h 490"/>
                <a:gd name="T60" fmla="*/ 22 w 203"/>
                <a:gd name="T61" fmla="*/ 231 h 490"/>
                <a:gd name="T62" fmla="*/ 37 w 203"/>
                <a:gd name="T63" fmla="*/ 191 h 490"/>
                <a:gd name="T64" fmla="*/ 45 w 203"/>
                <a:gd name="T65" fmla="*/ 146 h 490"/>
                <a:gd name="T66" fmla="*/ 67 w 203"/>
                <a:gd name="T67" fmla="*/ 107 h 490"/>
                <a:gd name="T68" fmla="*/ 97 w 203"/>
                <a:gd name="T69" fmla="*/ 73 h 490"/>
                <a:gd name="T70" fmla="*/ 127 w 203"/>
                <a:gd name="T71" fmla="*/ 33 h 490"/>
                <a:gd name="T72" fmla="*/ 173 w 203"/>
                <a:gd name="T73" fmla="*/ 5 h 490"/>
                <a:gd name="T74" fmla="*/ 180 w 203"/>
                <a:gd name="T75" fmla="*/ 5 h 490"/>
                <a:gd name="T76" fmla="*/ 195 w 203"/>
                <a:gd name="T77" fmla="*/ 0 h 490"/>
                <a:gd name="T78" fmla="*/ 203 w 203"/>
                <a:gd name="T79" fmla="*/ 0 h 490"/>
                <a:gd name="T80" fmla="*/ 203 w 203"/>
                <a:gd name="T81" fmla="*/ 45 h 490"/>
                <a:gd name="T82" fmla="*/ 195 w 203"/>
                <a:gd name="T83" fmla="*/ 67 h 490"/>
                <a:gd name="T84" fmla="*/ 188 w 203"/>
                <a:gd name="T85" fmla="*/ 84 h 4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490"/>
                <a:gd name="T131" fmla="*/ 203 w 203"/>
                <a:gd name="T132" fmla="*/ 490 h 4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116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>
                <a:gd name="T0" fmla="*/ 368 w 376"/>
                <a:gd name="T1" fmla="*/ 113 h 153"/>
                <a:gd name="T2" fmla="*/ 376 w 376"/>
                <a:gd name="T3" fmla="*/ 119 h 153"/>
                <a:gd name="T4" fmla="*/ 376 w 376"/>
                <a:gd name="T5" fmla="*/ 141 h 153"/>
                <a:gd name="T6" fmla="*/ 361 w 376"/>
                <a:gd name="T7" fmla="*/ 153 h 153"/>
                <a:gd name="T8" fmla="*/ 353 w 376"/>
                <a:gd name="T9" fmla="*/ 153 h 153"/>
                <a:gd name="T10" fmla="*/ 346 w 376"/>
                <a:gd name="T11" fmla="*/ 147 h 153"/>
                <a:gd name="T12" fmla="*/ 338 w 376"/>
                <a:gd name="T13" fmla="*/ 147 h 153"/>
                <a:gd name="T14" fmla="*/ 316 w 376"/>
                <a:gd name="T15" fmla="*/ 141 h 153"/>
                <a:gd name="T16" fmla="*/ 293 w 376"/>
                <a:gd name="T17" fmla="*/ 136 h 153"/>
                <a:gd name="T18" fmla="*/ 278 w 376"/>
                <a:gd name="T19" fmla="*/ 130 h 153"/>
                <a:gd name="T20" fmla="*/ 256 w 376"/>
                <a:gd name="T21" fmla="*/ 119 h 153"/>
                <a:gd name="T22" fmla="*/ 241 w 376"/>
                <a:gd name="T23" fmla="*/ 113 h 153"/>
                <a:gd name="T24" fmla="*/ 218 w 376"/>
                <a:gd name="T25" fmla="*/ 108 h 153"/>
                <a:gd name="T26" fmla="*/ 195 w 376"/>
                <a:gd name="T27" fmla="*/ 102 h 153"/>
                <a:gd name="T28" fmla="*/ 173 w 376"/>
                <a:gd name="T29" fmla="*/ 91 h 153"/>
                <a:gd name="T30" fmla="*/ 158 w 376"/>
                <a:gd name="T31" fmla="*/ 85 h 153"/>
                <a:gd name="T32" fmla="*/ 135 w 376"/>
                <a:gd name="T33" fmla="*/ 79 h 153"/>
                <a:gd name="T34" fmla="*/ 113 w 376"/>
                <a:gd name="T35" fmla="*/ 74 h 153"/>
                <a:gd name="T36" fmla="*/ 98 w 376"/>
                <a:gd name="T37" fmla="*/ 62 h 153"/>
                <a:gd name="T38" fmla="*/ 75 w 376"/>
                <a:gd name="T39" fmla="*/ 57 h 153"/>
                <a:gd name="T40" fmla="*/ 53 w 376"/>
                <a:gd name="T41" fmla="*/ 51 h 153"/>
                <a:gd name="T42" fmla="*/ 38 w 376"/>
                <a:gd name="T43" fmla="*/ 46 h 153"/>
                <a:gd name="T44" fmla="*/ 15 w 376"/>
                <a:gd name="T45" fmla="*/ 40 h 153"/>
                <a:gd name="T46" fmla="*/ 0 w 376"/>
                <a:gd name="T47" fmla="*/ 29 h 153"/>
                <a:gd name="T48" fmla="*/ 0 w 376"/>
                <a:gd name="T49" fmla="*/ 0 h 153"/>
                <a:gd name="T50" fmla="*/ 30 w 376"/>
                <a:gd name="T51" fmla="*/ 0 h 153"/>
                <a:gd name="T52" fmla="*/ 45 w 376"/>
                <a:gd name="T53" fmla="*/ 6 h 153"/>
                <a:gd name="T54" fmla="*/ 60 w 376"/>
                <a:gd name="T55" fmla="*/ 12 h 153"/>
                <a:gd name="T56" fmla="*/ 83 w 376"/>
                <a:gd name="T57" fmla="*/ 17 h 153"/>
                <a:gd name="T58" fmla="*/ 98 w 376"/>
                <a:gd name="T59" fmla="*/ 23 h 153"/>
                <a:gd name="T60" fmla="*/ 113 w 376"/>
                <a:gd name="T61" fmla="*/ 29 h 153"/>
                <a:gd name="T62" fmla="*/ 128 w 376"/>
                <a:gd name="T63" fmla="*/ 34 h 153"/>
                <a:gd name="T64" fmla="*/ 143 w 376"/>
                <a:gd name="T65" fmla="*/ 40 h 153"/>
                <a:gd name="T66" fmla="*/ 158 w 376"/>
                <a:gd name="T67" fmla="*/ 46 h 153"/>
                <a:gd name="T68" fmla="*/ 173 w 376"/>
                <a:gd name="T69" fmla="*/ 51 h 153"/>
                <a:gd name="T70" fmla="*/ 188 w 376"/>
                <a:gd name="T71" fmla="*/ 51 h 153"/>
                <a:gd name="T72" fmla="*/ 203 w 376"/>
                <a:gd name="T73" fmla="*/ 57 h 153"/>
                <a:gd name="T74" fmla="*/ 218 w 376"/>
                <a:gd name="T75" fmla="*/ 62 h 153"/>
                <a:gd name="T76" fmla="*/ 233 w 376"/>
                <a:gd name="T77" fmla="*/ 68 h 153"/>
                <a:gd name="T78" fmla="*/ 248 w 376"/>
                <a:gd name="T79" fmla="*/ 74 h 153"/>
                <a:gd name="T80" fmla="*/ 256 w 376"/>
                <a:gd name="T81" fmla="*/ 79 h 153"/>
                <a:gd name="T82" fmla="*/ 271 w 376"/>
                <a:gd name="T83" fmla="*/ 85 h 153"/>
                <a:gd name="T84" fmla="*/ 293 w 376"/>
                <a:gd name="T85" fmla="*/ 91 h 153"/>
                <a:gd name="T86" fmla="*/ 301 w 376"/>
                <a:gd name="T87" fmla="*/ 96 h 153"/>
                <a:gd name="T88" fmla="*/ 316 w 376"/>
                <a:gd name="T89" fmla="*/ 96 h 153"/>
                <a:gd name="T90" fmla="*/ 331 w 376"/>
                <a:gd name="T91" fmla="*/ 102 h 153"/>
                <a:gd name="T92" fmla="*/ 346 w 376"/>
                <a:gd name="T93" fmla="*/ 108 h 153"/>
                <a:gd name="T94" fmla="*/ 368 w 376"/>
                <a:gd name="T95" fmla="*/ 113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6"/>
                <a:gd name="T145" fmla="*/ 0 h 153"/>
                <a:gd name="T146" fmla="*/ 376 w 376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117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>
                <a:gd name="T0" fmla="*/ 128 w 526"/>
                <a:gd name="T1" fmla="*/ 56 h 299"/>
                <a:gd name="T2" fmla="*/ 158 w 526"/>
                <a:gd name="T3" fmla="*/ 79 h 299"/>
                <a:gd name="T4" fmla="*/ 173 w 526"/>
                <a:gd name="T5" fmla="*/ 85 h 299"/>
                <a:gd name="T6" fmla="*/ 188 w 526"/>
                <a:gd name="T7" fmla="*/ 90 h 299"/>
                <a:gd name="T8" fmla="*/ 195 w 526"/>
                <a:gd name="T9" fmla="*/ 102 h 299"/>
                <a:gd name="T10" fmla="*/ 210 w 526"/>
                <a:gd name="T11" fmla="*/ 107 h 299"/>
                <a:gd name="T12" fmla="*/ 218 w 526"/>
                <a:gd name="T13" fmla="*/ 113 h 299"/>
                <a:gd name="T14" fmla="*/ 233 w 526"/>
                <a:gd name="T15" fmla="*/ 119 h 299"/>
                <a:gd name="T16" fmla="*/ 255 w 526"/>
                <a:gd name="T17" fmla="*/ 135 h 299"/>
                <a:gd name="T18" fmla="*/ 270 w 526"/>
                <a:gd name="T19" fmla="*/ 135 h 299"/>
                <a:gd name="T20" fmla="*/ 278 w 526"/>
                <a:gd name="T21" fmla="*/ 147 h 299"/>
                <a:gd name="T22" fmla="*/ 293 w 526"/>
                <a:gd name="T23" fmla="*/ 152 h 299"/>
                <a:gd name="T24" fmla="*/ 308 w 526"/>
                <a:gd name="T25" fmla="*/ 158 h 299"/>
                <a:gd name="T26" fmla="*/ 316 w 526"/>
                <a:gd name="T27" fmla="*/ 164 h 299"/>
                <a:gd name="T28" fmla="*/ 323 w 526"/>
                <a:gd name="T29" fmla="*/ 164 h 299"/>
                <a:gd name="T30" fmla="*/ 338 w 526"/>
                <a:gd name="T31" fmla="*/ 169 h 299"/>
                <a:gd name="T32" fmla="*/ 353 w 526"/>
                <a:gd name="T33" fmla="*/ 175 h 299"/>
                <a:gd name="T34" fmla="*/ 368 w 526"/>
                <a:gd name="T35" fmla="*/ 181 h 299"/>
                <a:gd name="T36" fmla="*/ 383 w 526"/>
                <a:gd name="T37" fmla="*/ 186 h 299"/>
                <a:gd name="T38" fmla="*/ 398 w 526"/>
                <a:gd name="T39" fmla="*/ 192 h 299"/>
                <a:gd name="T40" fmla="*/ 413 w 526"/>
                <a:gd name="T41" fmla="*/ 197 h 299"/>
                <a:gd name="T42" fmla="*/ 443 w 526"/>
                <a:gd name="T43" fmla="*/ 220 h 299"/>
                <a:gd name="T44" fmla="*/ 458 w 526"/>
                <a:gd name="T45" fmla="*/ 226 h 299"/>
                <a:gd name="T46" fmla="*/ 473 w 526"/>
                <a:gd name="T47" fmla="*/ 231 h 299"/>
                <a:gd name="T48" fmla="*/ 488 w 526"/>
                <a:gd name="T49" fmla="*/ 243 h 299"/>
                <a:gd name="T50" fmla="*/ 504 w 526"/>
                <a:gd name="T51" fmla="*/ 248 h 299"/>
                <a:gd name="T52" fmla="*/ 526 w 526"/>
                <a:gd name="T53" fmla="*/ 265 h 299"/>
                <a:gd name="T54" fmla="*/ 526 w 526"/>
                <a:gd name="T55" fmla="*/ 293 h 299"/>
                <a:gd name="T56" fmla="*/ 519 w 526"/>
                <a:gd name="T57" fmla="*/ 299 h 299"/>
                <a:gd name="T58" fmla="*/ 504 w 526"/>
                <a:gd name="T59" fmla="*/ 293 h 299"/>
                <a:gd name="T60" fmla="*/ 488 w 526"/>
                <a:gd name="T61" fmla="*/ 288 h 299"/>
                <a:gd name="T62" fmla="*/ 466 w 526"/>
                <a:gd name="T63" fmla="*/ 271 h 299"/>
                <a:gd name="T64" fmla="*/ 451 w 526"/>
                <a:gd name="T65" fmla="*/ 265 h 299"/>
                <a:gd name="T66" fmla="*/ 443 w 526"/>
                <a:gd name="T67" fmla="*/ 260 h 299"/>
                <a:gd name="T68" fmla="*/ 428 w 526"/>
                <a:gd name="T69" fmla="*/ 254 h 299"/>
                <a:gd name="T70" fmla="*/ 406 w 526"/>
                <a:gd name="T71" fmla="*/ 243 h 299"/>
                <a:gd name="T72" fmla="*/ 391 w 526"/>
                <a:gd name="T73" fmla="*/ 237 h 299"/>
                <a:gd name="T74" fmla="*/ 376 w 526"/>
                <a:gd name="T75" fmla="*/ 226 h 299"/>
                <a:gd name="T76" fmla="*/ 361 w 526"/>
                <a:gd name="T77" fmla="*/ 220 h 299"/>
                <a:gd name="T78" fmla="*/ 338 w 526"/>
                <a:gd name="T79" fmla="*/ 209 h 299"/>
                <a:gd name="T80" fmla="*/ 323 w 526"/>
                <a:gd name="T81" fmla="*/ 203 h 299"/>
                <a:gd name="T82" fmla="*/ 301 w 526"/>
                <a:gd name="T83" fmla="*/ 197 h 299"/>
                <a:gd name="T84" fmla="*/ 285 w 526"/>
                <a:gd name="T85" fmla="*/ 186 h 299"/>
                <a:gd name="T86" fmla="*/ 270 w 526"/>
                <a:gd name="T87" fmla="*/ 181 h 299"/>
                <a:gd name="T88" fmla="*/ 248 w 526"/>
                <a:gd name="T89" fmla="*/ 175 h 299"/>
                <a:gd name="T90" fmla="*/ 233 w 526"/>
                <a:gd name="T91" fmla="*/ 169 h 299"/>
                <a:gd name="T92" fmla="*/ 218 w 526"/>
                <a:gd name="T93" fmla="*/ 158 h 299"/>
                <a:gd name="T94" fmla="*/ 195 w 526"/>
                <a:gd name="T95" fmla="*/ 147 h 299"/>
                <a:gd name="T96" fmla="*/ 180 w 526"/>
                <a:gd name="T97" fmla="*/ 141 h 299"/>
                <a:gd name="T98" fmla="*/ 150 w 526"/>
                <a:gd name="T99" fmla="*/ 119 h 299"/>
                <a:gd name="T100" fmla="*/ 7 w 526"/>
                <a:gd name="T101" fmla="*/ 34 h 299"/>
                <a:gd name="T102" fmla="*/ 0 w 526"/>
                <a:gd name="T103" fmla="*/ 28 h 299"/>
                <a:gd name="T104" fmla="*/ 0 w 526"/>
                <a:gd name="T105" fmla="*/ 6 h 299"/>
                <a:gd name="T106" fmla="*/ 15 w 526"/>
                <a:gd name="T107" fmla="*/ 0 h 299"/>
                <a:gd name="T108" fmla="*/ 30 w 526"/>
                <a:gd name="T109" fmla="*/ 0 h 299"/>
                <a:gd name="T110" fmla="*/ 37 w 526"/>
                <a:gd name="T111" fmla="*/ 6 h 299"/>
                <a:gd name="T112" fmla="*/ 52 w 526"/>
                <a:gd name="T113" fmla="*/ 11 h 299"/>
                <a:gd name="T114" fmla="*/ 60 w 526"/>
                <a:gd name="T115" fmla="*/ 11 h 299"/>
                <a:gd name="T116" fmla="*/ 75 w 526"/>
                <a:gd name="T117" fmla="*/ 23 h 299"/>
                <a:gd name="T118" fmla="*/ 128 w 526"/>
                <a:gd name="T119" fmla="*/ 56 h 2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26"/>
                <a:gd name="T181" fmla="*/ 0 h 299"/>
                <a:gd name="T182" fmla="*/ 526 w 526"/>
                <a:gd name="T183" fmla="*/ 299 h 2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Freeform 118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>
                <a:gd name="T0" fmla="*/ 587 w 587"/>
                <a:gd name="T1" fmla="*/ 17 h 349"/>
                <a:gd name="T2" fmla="*/ 587 w 587"/>
                <a:gd name="T3" fmla="*/ 22 h 349"/>
                <a:gd name="T4" fmla="*/ 557 w 587"/>
                <a:gd name="T5" fmla="*/ 45 h 349"/>
                <a:gd name="T6" fmla="*/ 534 w 587"/>
                <a:gd name="T7" fmla="*/ 56 h 349"/>
                <a:gd name="T8" fmla="*/ 519 w 587"/>
                <a:gd name="T9" fmla="*/ 62 h 349"/>
                <a:gd name="T10" fmla="*/ 489 w 587"/>
                <a:gd name="T11" fmla="*/ 84 h 349"/>
                <a:gd name="T12" fmla="*/ 467 w 587"/>
                <a:gd name="T13" fmla="*/ 96 h 349"/>
                <a:gd name="T14" fmla="*/ 437 w 587"/>
                <a:gd name="T15" fmla="*/ 118 h 349"/>
                <a:gd name="T16" fmla="*/ 414 w 587"/>
                <a:gd name="T17" fmla="*/ 129 h 349"/>
                <a:gd name="T18" fmla="*/ 399 w 587"/>
                <a:gd name="T19" fmla="*/ 135 h 349"/>
                <a:gd name="T20" fmla="*/ 384 w 587"/>
                <a:gd name="T21" fmla="*/ 152 h 349"/>
                <a:gd name="T22" fmla="*/ 369 w 587"/>
                <a:gd name="T23" fmla="*/ 158 h 349"/>
                <a:gd name="T24" fmla="*/ 346 w 587"/>
                <a:gd name="T25" fmla="*/ 169 h 349"/>
                <a:gd name="T26" fmla="*/ 316 w 587"/>
                <a:gd name="T27" fmla="*/ 191 h 349"/>
                <a:gd name="T28" fmla="*/ 301 w 587"/>
                <a:gd name="T29" fmla="*/ 191 h 349"/>
                <a:gd name="T30" fmla="*/ 286 w 587"/>
                <a:gd name="T31" fmla="*/ 197 h 349"/>
                <a:gd name="T32" fmla="*/ 271 w 587"/>
                <a:gd name="T33" fmla="*/ 208 h 349"/>
                <a:gd name="T34" fmla="*/ 256 w 587"/>
                <a:gd name="T35" fmla="*/ 214 h 349"/>
                <a:gd name="T36" fmla="*/ 241 w 587"/>
                <a:gd name="T37" fmla="*/ 225 h 349"/>
                <a:gd name="T38" fmla="*/ 226 w 587"/>
                <a:gd name="T39" fmla="*/ 231 h 349"/>
                <a:gd name="T40" fmla="*/ 211 w 587"/>
                <a:gd name="T41" fmla="*/ 237 h 349"/>
                <a:gd name="T42" fmla="*/ 204 w 587"/>
                <a:gd name="T43" fmla="*/ 242 h 349"/>
                <a:gd name="T44" fmla="*/ 188 w 587"/>
                <a:gd name="T45" fmla="*/ 248 h 349"/>
                <a:gd name="T46" fmla="*/ 158 w 587"/>
                <a:gd name="T47" fmla="*/ 270 h 349"/>
                <a:gd name="T48" fmla="*/ 143 w 587"/>
                <a:gd name="T49" fmla="*/ 276 h 349"/>
                <a:gd name="T50" fmla="*/ 121 w 587"/>
                <a:gd name="T51" fmla="*/ 293 h 349"/>
                <a:gd name="T52" fmla="*/ 106 w 587"/>
                <a:gd name="T53" fmla="*/ 299 h 349"/>
                <a:gd name="T54" fmla="*/ 61 w 587"/>
                <a:gd name="T55" fmla="*/ 332 h 349"/>
                <a:gd name="T56" fmla="*/ 46 w 587"/>
                <a:gd name="T57" fmla="*/ 338 h 349"/>
                <a:gd name="T58" fmla="*/ 38 w 587"/>
                <a:gd name="T59" fmla="*/ 349 h 349"/>
                <a:gd name="T60" fmla="*/ 31 w 587"/>
                <a:gd name="T61" fmla="*/ 344 h 349"/>
                <a:gd name="T62" fmla="*/ 16 w 587"/>
                <a:gd name="T63" fmla="*/ 344 h 349"/>
                <a:gd name="T64" fmla="*/ 8 w 587"/>
                <a:gd name="T65" fmla="*/ 338 h 349"/>
                <a:gd name="T66" fmla="*/ 0 w 587"/>
                <a:gd name="T67" fmla="*/ 338 h 349"/>
                <a:gd name="T68" fmla="*/ 0 w 587"/>
                <a:gd name="T69" fmla="*/ 316 h 349"/>
                <a:gd name="T70" fmla="*/ 8 w 587"/>
                <a:gd name="T71" fmla="*/ 310 h 349"/>
                <a:gd name="T72" fmla="*/ 16 w 587"/>
                <a:gd name="T73" fmla="*/ 310 h 349"/>
                <a:gd name="T74" fmla="*/ 31 w 587"/>
                <a:gd name="T75" fmla="*/ 299 h 349"/>
                <a:gd name="T76" fmla="*/ 38 w 587"/>
                <a:gd name="T77" fmla="*/ 299 h 349"/>
                <a:gd name="T78" fmla="*/ 98 w 587"/>
                <a:gd name="T79" fmla="*/ 254 h 349"/>
                <a:gd name="T80" fmla="*/ 128 w 587"/>
                <a:gd name="T81" fmla="*/ 237 h 349"/>
                <a:gd name="T82" fmla="*/ 158 w 587"/>
                <a:gd name="T83" fmla="*/ 220 h 349"/>
                <a:gd name="T84" fmla="*/ 181 w 587"/>
                <a:gd name="T85" fmla="*/ 203 h 349"/>
                <a:gd name="T86" fmla="*/ 211 w 587"/>
                <a:gd name="T87" fmla="*/ 191 h 349"/>
                <a:gd name="T88" fmla="*/ 241 w 587"/>
                <a:gd name="T89" fmla="*/ 175 h 349"/>
                <a:gd name="T90" fmla="*/ 271 w 587"/>
                <a:gd name="T91" fmla="*/ 163 h 349"/>
                <a:gd name="T92" fmla="*/ 301 w 587"/>
                <a:gd name="T93" fmla="*/ 146 h 349"/>
                <a:gd name="T94" fmla="*/ 331 w 587"/>
                <a:gd name="T95" fmla="*/ 129 h 349"/>
                <a:gd name="T96" fmla="*/ 361 w 587"/>
                <a:gd name="T97" fmla="*/ 118 h 349"/>
                <a:gd name="T98" fmla="*/ 384 w 587"/>
                <a:gd name="T99" fmla="*/ 101 h 349"/>
                <a:gd name="T100" fmla="*/ 414 w 587"/>
                <a:gd name="T101" fmla="*/ 84 h 349"/>
                <a:gd name="T102" fmla="*/ 444 w 587"/>
                <a:gd name="T103" fmla="*/ 67 h 349"/>
                <a:gd name="T104" fmla="*/ 504 w 587"/>
                <a:gd name="T105" fmla="*/ 22 h 349"/>
                <a:gd name="T106" fmla="*/ 519 w 587"/>
                <a:gd name="T107" fmla="*/ 17 h 349"/>
                <a:gd name="T108" fmla="*/ 534 w 587"/>
                <a:gd name="T109" fmla="*/ 5 h 349"/>
                <a:gd name="T110" fmla="*/ 542 w 587"/>
                <a:gd name="T111" fmla="*/ 5 h 349"/>
                <a:gd name="T112" fmla="*/ 557 w 587"/>
                <a:gd name="T113" fmla="*/ 0 h 349"/>
                <a:gd name="T114" fmla="*/ 572 w 587"/>
                <a:gd name="T115" fmla="*/ 0 h 349"/>
                <a:gd name="T116" fmla="*/ 579 w 587"/>
                <a:gd name="T117" fmla="*/ 5 h 349"/>
                <a:gd name="T118" fmla="*/ 587 w 587"/>
                <a:gd name="T119" fmla="*/ 17 h 3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7"/>
                <a:gd name="T181" fmla="*/ 0 h 349"/>
                <a:gd name="T182" fmla="*/ 587 w 587"/>
                <a:gd name="T183" fmla="*/ 349 h 3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119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>
                <a:gd name="T0" fmla="*/ 75 w 75"/>
                <a:gd name="T1" fmla="*/ 22 h 39"/>
                <a:gd name="T2" fmla="*/ 75 w 75"/>
                <a:gd name="T3" fmla="*/ 28 h 39"/>
                <a:gd name="T4" fmla="*/ 60 w 75"/>
                <a:gd name="T5" fmla="*/ 39 h 39"/>
                <a:gd name="T6" fmla="*/ 30 w 75"/>
                <a:gd name="T7" fmla="*/ 39 h 39"/>
                <a:gd name="T8" fmla="*/ 22 w 75"/>
                <a:gd name="T9" fmla="*/ 34 h 39"/>
                <a:gd name="T10" fmla="*/ 7 w 75"/>
                <a:gd name="T11" fmla="*/ 28 h 39"/>
                <a:gd name="T12" fmla="*/ 0 w 75"/>
                <a:gd name="T13" fmla="*/ 22 h 39"/>
                <a:gd name="T14" fmla="*/ 0 w 75"/>
                <a:gd name="T15" fmla="*/ 11 h 39"/>
                <a:gd name="T16" fmla="*/ 15 w 75"/>
                <a:gd name="T17" fmla="*/ 5 h 39"/>
                <a:gd name="T18" fmla="*/ 22 w 75"/>
                <a:gd name="T19" fmla="*/ 0 h 39"/>
                <a:gd name="T20" fmla="*/ 60 w 75"/>
                <a:gd name="T21" fmla="*/ 0 h 39"/>
                <a:gd name="T22" fmla="*/ 75 w 75"/>
                <a:gd name="T23" fmla="*/ 11 h 39"/>
                <a:gd name="T24" fmla="*/ 75 w 75"/>
                <a:gd name="T25" fmla="*/ 22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"/>
                <a:gd name="T40" fmla="*/ 0 h 39"/>
                <a:gd name="T41" fmla="*/ 75 w 75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120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>
                <a:gd name="T0" fmla="*/ 52 w 52"/>
                <a:gd name="T1" fmla="*/ 6 h 40"/>
                <a:gd name="T2" fmla="*/ 52 w 52"/>
                <a:gd name="T3" fmla="*/ 29 h 40"/>
                <a:gd name="T4" fmla="*/ 45 w 52"/>
                <a:gd name="T5" fmla="*/ 40 h 40"/>
                <a:gd name="T6" fmla="*/ 7 w 52"/>
                <a:gd name="T7" fmla="*/ 40 h 40"/>
                <a:gd name="T8" fmla="*/ 0 w 52"/>
                <a:gd name="T9" fmla="*/ 29 h 40"/>
                <a:gd name="T10" fmla="*/ 0 w 52"/>
                <a:gd name="T11" fmla="*/ 12 h 40"/>
                <a:gd name="T12" fmla="*/ 15 w 52"/>
                <a:gd name="T13" fmla="*/ 0 h 40"/>
                <a:gd name="T14" fmla="*/ 45 w 52"/>
                <a:gd name="T15" fmla="*/ 0 h 40"/>
                <a:gd name="T16" fmla="*/ 52 w 52"/>
                <a:gd name="T17" fmla="*/ 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40"/>
                <a:gd name="T29" fmla="*/ 52 w 52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121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>
                <a:gd name="T0" fmla="*/ 128 w 165"/>
                <a:gd name="T1" fmla="*/ 40 h 130"/>
                <a:gd name="T2" fmla="*/ 135 w 165"/>
                <a:gd name="T3" fmla="*/ 45 h 130"/>
                <a:gd name="T4" fmla="*/ 150 w 165"/>
                <a:gd name="T5" fmla="*/ 40 h 130"/>
                <a:gd name="T6" fmla="*/ 158 w 165"/>
                <a:gd name="T7" fmla="*/ 45 h 130"/>
                <a:gd name="T8" fmla="*/ 165 w 165"/>
                <a:gd name="T9" fmla="*/ 45 h 130"/>
                <a:gd name="T10" fmla="*/ 165 w 165"/>
                <a:gd name="T11" fmla="*/ 51 h 130"/>
                <a:gd name="T12" fmla="*/ 158 w 165"/>
                <a:gd name="T13" fmla="*/ 51 h 130"/>
                <a:gd name="T14" fmla="*/ 150 w 165"/>
                <a:gd name="T15" fmla="*/ 57 h 130"/>
                <a:gd name="T16" fmla="*/ 158 w 165"/>
                <a:gd name="T17" fmla="*/ 57 h 130"/>
                <a:gd name="T18" fmla="*/ 143 w 165"/>
                <a:gd name="T19" fmla="*/ 62 h 130"/>
                <a:gd name="T20" fmla="*/ 135 w 165"/>
                <a:gd name="T21" fmla="*/ 68 h 130"/>
                <a:gd name="T22" fmla="*/ 135 w 165"/>
                <a:gd name="T23" fmla="*/ 113 h 130"/>
                <a:gd name="T24" fmla="*/ 128 w 165"/>
                <a:gd name="T25" fmla="*/ 113 h 130"/>
                <a:gd name="T26" fmla="*/ 120 w 165"/>
                <a:gd name="T27" fmla="*/ 119 h 130"/>
                <a:gd name="T28" fmla="*/ 120 w 165"/>
                <a:gd name="T29" fmla="*/ 124 h 130"/>
                <a:gd name="T30" fmla="*/ 113 w 165"/>
                <a:gd name="T31" fmla="*/ 124 h 130"/>
                <a:gd name="T32" fmla="*/ 98 w 165"/>
                <a:gd name="T33" fmla="*/ 113 h 130"/>
                <a:gd name="T34" fmla="*/ 90 w 165"/>
                <a:gd name="T35" fmla="*/ 113 h 130"/>
                <a:gd name="T36" fmla="*/ 83 w 165"/>
                <a:gd name="T37" fmla="*/ 107 h 130"/>
                <a:gd name="T38" fmla="*/ 45 w 165"/>
                <a:gd name="T39" fmla="*/ 107 h 130"/>
                <a:gd name="T40" fmla="*/ 15 w 165"/>
                <a:gd name="T41" fmla="*/ 130 h 130"/>
                <a:gd name="T42" fmla="*/ 0 w 165"/>
                <a:gd name="T43" fmla="*/ 130 h 130"/>
                <a:gd name="T44" fmla="*/ 0 w 165"/>
                <a:gd name="T45" fmla="*/ 119 h 130"/>
                <a:gd name="T46" fmla="*/ 7 w 165"/>
                <a:gd name="T47" fmla="*/ 107 h 130"/>
                <a:gd name="T48" fmla="*/ 22 w 165"/>
                <a:gd name="T49" fmla="*/ 96 h 130"/>
                <a:gd name="T50" fmla="*/ 30 w 165"/>
                <a:gd name="T51" fmla="*/ 85 h 130"/>
                <a:gd name="T52" fmla="*/ 30 w 165"/>
                <a:gd name="T53" fmla="*/ 79 h 130"/>
                <a:gd name="T54" fmla="*/ 22 w 165"/>
                <a:gd name="T55" fmla="*/ 73 h 130"/>
                <a:gd name="T56" fmla="*/ 15 w 165"/>
                <a:gd name="T57" fmla="*/ 73 h 130"/>
                <a:gd name="T58" fmla="*/ 7 w 165"/>
                <a:gd name="T59" fmla="*/ 62 h 130"/>
                <a:gd name="T60" fmla="*/ 30 w 165"/>
                <a:gd name="T61" fmla="*/ 45 h 130"/>
                <a:gd name="T62" fmla="*/ 45 w 165"/>
                <a:gd name="T63" fmla="*/ 51 h 130"/>
                <a:gd name="T64" fmla="*/ 60 w 165"/>
                <a:gd name="T65" fmla="*/ 45 h 130"/>
                <a:gd name="T66" fmla="*/ 75 w 165"/>
                <a:gd name="T67" fmla="*/ 34 h 130"/>
                <a:gd name="T68" fmla="*/ 83 w 165"/>
                <a:gd name="T69" fmla="*/ 23 h 130"/>
                <a:gd name="T70" fmla="*/ 90 w 165"/>
                <a:gd name="T71" fmla="*/ 11 h 130"/>
                <a:gd name="T72" fmla="*/ 98 w 165"/>
                <a:gd name="T73" fmla="*/ 6 h 130"/>
                <a:gd name="T74" fmla="*/ 113 w 165"/>
                <a:gd name="T75" fmla="*/ 0 h 130"/>
                <a:gd name="T76" fmla="*/ 113 w 165"/>
                <a:gd name="T77" fmla="*/ 34 h 130"/>
                <a:gd name="T78" fmla="*/ 128 w 165"/>
                <a:gd name="T79" fmla="*/ 40 h 1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5"/>
                <a:gd name="T121" fmla="*/ 0 h 130"/>
                <a:gd name="T122" fmla="*/ 165 w 165"/>
                <a:gd name="T123" fmla="*/ 130 h 1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122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>
                <a:gd name="T0" fmla="*/ 83 w 83"/>
                <a:gd name="T1" fmla="*/ 28 h 67"/>
                <a:gd name="T2" fmla="*/ 83 w 83"/>
                <a:gd name="T3" fmla="*/ 39 h 67"/>
                <a:gd name="T4" fmla="*/ 75 w 83"/>
                <a:gd name="T5" fmla="*/ 51 h 67"/>
                <a:gd name="T6" fmla="*/ 68 w 83"/>
                <a:gd name="T7" fmla="*/ 62 h 67"/>
                <a:gd name="T8" fmla="*/ 53 w 83"/>
                <a:gd name="T9" fmla="*/ 67 h 67"/>
                <a:gd name="T10" fmla="*/ 45 w 83"/>
                <a:gd name="T11" fmla="*/ 67 h 67"/>
                <a:gd name="T12" fmla="*/ 38 w 83"/>
                <a:gd name="T13" fmla="*/ 62 h 67"/>
                <a:gd name="T14" fmla="*/ 30 w 83"/>
                <a:gd name="T15" fmla="*/ 62 h 67"/>
                <a:gd name="T16" fmla="*/ 23 w 83"/>
                <a:gd name="T17" fmla="*/ 56 h 67"/>
                <a:gd name="T18" fmla="*/ 15 w 83"/>
                <a:gd name="T19" fmla="*/ 56 h 67"/>
                <a:gd name="T20" fmla="*/ 0 w 83"/>
                <a:gd name="T21" fmla="*/ 45 h 67"/>
                <a:gd name="T22" fmla="*/ 0 w 83"/>
                <a:gd name="T23" fmla="*/ 17 h 67"/>
                <a:gd name="T24" fmla="*/ 15 w 83"/>
                <a:gd name="T25" fmla="*/ 5 h 67"/>
                <a:gd name="T26" fmla="*/ 30 w 83"/>
                <a:gd name="T27" fmla="*/ 5 h 67"/>
                <a:gd name="T28" fmla="*/ 38 w 83"/>
                <a:gd name="T29" fmla="*/ 0 h 67"/>
                <a:gd name="T30" fmla="*/ 45 w 83"/>
                <a:gd name="T31" fmla="*/ 0 h 67"/>
                <a:gd name="T32" fmla="*/ 60 w 83"/>
                <a:gd name="T33" fmla="*/ 5 h 67"/>
                <a:gd name="T34" fmla="*/ 68 w 83"/>
                <a:gd name="T35" fmla="*/ 5 h 67"/>
                <a:gd name="T36" fmla="*/ 83 w 83"/>
                <a:gd name="T37" fmla="*/ 17 h 67"/>
                <a:gd name="T38" fmla="*/ 83 w 83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7"/>
                <a:gd name="T62" fmla="*/ 83 w 83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123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>
                <a:gd name="T0" fmla="*/ 91 w 113"/>
                <a:gd name="T1" fmla="*/ 321 h 434"/>
                <a:gd name="T2" fmla="*/ 106 w 113"/>
                <a:gd name="T3" fmla="*/ 338 h 434"/>
                <a:gd name="T4" fmla="*/ 106 w 113"/>
                <a:gd name="T5" fmla="*/ 350 h 434"/>
                <a:gd name="T6" fmla="*/ 113 w 113"/>
                <a:gd name="T7" fmla="*/ 367 h 434"/>
                <a:gd name="T8" fmla="*/ 113 w 113"/>
                <a:gd name="T9" fmla="*/ 389 h 434"/>
                <a:gd name="T10" fmla="*/ 106 w 113"/>
                <a:gd name="T11" fmla="*/ 406 h 434"/>
                <a:gd name="T12" fmla="*/ 98 w 113"/>
                <a:gd name="T13" fmla="*/ 417 h 434"/>
                <a:gd name="T14" fmla="*/ 76 w 113"/>
                <a:gd name="T15" fmla="*/ 434 h 434"/>
                <a:gd name="T16" fmla="*/ 68 w 113"/>
                <a:gd name="T17" fmla="*/ 434 h 434"/>
                <a:gd name="T18" fmla="*/ 60 w 113"/>
                <a:gd name="T19" fmla="*/ 429 h 434"/>
                <a:gd name="T20" fmla="*/ 53 w 113"/>
                <a:gd name="T21" fmla="*/ 429 h 434"/>
                <a:gd name="T22" fmla="*/ 45 w 113"/>
                <a:gd name="T23" fmla="*/ 423 h 434"/>
                <a:gd name="T24" fmla="*/ 38 w 113"/>
                <a:gd name="T25" fmla="*/ 423 h 434"/>
                <a:gd name="T26" fmla="*/ 38 w 113"/>
                <a:gd name="T27" fmla="*/ 417 h 434"/>
                <a:gd name="T28" fmla="*/ 15 w 113"/>
                <a:gd name="T29" fmla="*/ 406 h 434"/>
                <a:gd name="T30" fmla="*/ 0 w 113"/>
                <a:gd name="T31" fmla="*/ 389 h 434"/>
                <a:gd name="T32" fmla="*/ 0 w 113"/>
                <a:gd name="T33" fmla="*/ 344 h 434"/>
                <a:gd name="T34" fmla="*/ 8 w 113"/>
                <a:gd name="T35" fmla="*/ 321 h 434"/>
                <a:gd name="T36" fmla="*/ 8 w 113"/>
                <a:gd name="T37" fmla="*/ 305 h 434"/>
                <a:gd name="T38" fmla="*/ 0 w 113"/>
                <a:gd name="T39" fmla="*/ 288 h 434"/>
                <a:gd name="T40" fmla="*/ 0 w 113"/>
                <a:gd name="T41" fmla="*/ 141 h 434"/>
                <a:gd name="T42" fmla="*/ 8 w 113"/>
                <a:gd name="T43" fmla="*/ 107 h 434"/>
                <a:gd name="T44" fmla="*/ 15 w 113"/>
                <a:gd name="T45" fmla="*/ 73 h 434"/>
                <a:gd name="T46" fmla="*/ 30 w 113"/>
                <a:gd name="T47" fmla="*/ 34 h 434"/>
                <a:gd name="T48" fmla="*/ 45 w 113"/>
                <a:gd name="T49" fmla="*/ 0 h 434"/>
                <a:gd name="T50" fmla="*/ 60 w 113"/>
                <a:gd name="T51" fmla="*/ 39 h 434"/>
                <a:gd name="T52" fmla="*/ 76 w 113"/>
                <a:gd name="T53" fmla="*/ 79 h 434"/>
                <a:gd name="T54" fmla="*/ 83 w 113"/>
                <a:gd name="T55" fmla="*/ 118 h 434"/>
                <a:gd name="T56" fmla="*/ 91 w 113"/>
                <a:gd name="T57" fmla="*/ 158 h 434"/>
                <a:gd name="T58" fmla="*/ 91 w 113"/>
                <a:gd name="T59" fmla="*/ 321 h 4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3"/>
                <a:gd name="T91" fmla="*/ 0 h 434"/>
                <a:gd name="T92" fmla="*/ 113 w 113"/>
                <a:gd name="T93" fmla="*/ 434 h 4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124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>
                <a:gd name="T0" fmla="*/ 60 w 75"/>
                <a:gd name="T1" fmla="*/ 6 h 45"/>
                <a:gd name="T2" fmla="*/ 75 w 75"/>
                <a:gd name="T3" fmla="*/ 12 h 45"/>
                <a:gd name="T4" fmla="*/ 67 w 75"/>
                <a:gd name="T5" fmla="*/ 23 h 45"/>
                <a:gd name="T6" fmla="*/ 60 w 75"/>
                <a:gd name="T7" fmla="*/ 28 h 45"/>
                <a:gd name="T8" fmla="*/ 60 w 75"/>
                <a:gd name="T9" fmla="*/ 40 h 45"/>
                <a:gd name="T10" fmla="*/ 52 w 75"/>
                <a:gd name="T11" fmla="*/ 40 h 45"/>
                <a:gd name="T12" fmla="*/ 45 w 75"/>
                <a:gd name="T13" fmla="*/ 45 h 45"/>
                <a:gd name="T14" fmla="*/ 7 w 75"/>
                <a:gd name="T15" fmla="*/ 45 h 45"/>
                <a:gd name="T16" fmla="*/ 7 w 75"/>
                <a:gd name="T17" fmla="*/ 34 h 45"/>
                <a:gd name="T18" fmla="*/ 0 w 75"/>
                <a:gd name="T19" fmla="*/ 28 h 45"/>
                <a:gd name="T20" fmla="*/ 0 w 75"/>
                <a:gd name="T21" fmla="*/ 12 h 45"/>
                <a:gd name="T22" fmla="*/ 15 w 75"/>
                <a:gd name="T23" fmla="*/ 0 h 45"/>
                <a:gd name="T24" fmla="*/ 60 w 75"/>
                <a:gd name="T25" fmla="*/ 0 h 45"/>
                <a:gd name="T26" fmla="*/ 60 w 75"/>
                <a:gd name="T27" fmla="*/ 6 h 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45"/>
                <a:gd name="T44" fmla="*/ 75 w 75"/>
                <a:gd name="T45" fmla="*/ 45 h 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125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>
                <a:gd name="T0" fmla="*/ 112 w 165"/>
                <a:gd name="T1" fmla="*/ 34 h 130"/>
                <a:gd name="T2" fmla="*/ 165 w 165"/>
                <a:gd name="T3" fmla="*/ 34 h 130"/>
                <a:gd name="T4" fmla="*/ 158 w 165"/>
                <a:gd name="T5" fmla="*/ 40 h 130"/>
                <a:gd name="T6" fmla="*/ 158 w 165"/>
                <a:gd name="T7" fmla="*/ 57 h 130"/>
                <a:gd name="T8" fmla="*/ 150 w 165"/>
                <a:gd name="T9" fmla="*/ 57 h 130"/>
                <a:gd name="T10" fmla="*/ 143 w 165"/>
                <a:gd name="T11" fmla="*/ 62 h 130"/>
                <a:gd name="T12" fmla="*/ 135 w 165"/>
                <a:gd name="T13" fmla="*/ 62 h 130"/>
                <a:gd name="T14" fmla="*/ 120 w 165"/>
                <a:gd name="T15" fmla="*/ 74 h 130"/>
                <a:gd name="T16" fmla="*/ 120 w 165"/>
                <a:gd name="T17" fmla="*/ 90 h 130"/>
                <a:gd name="T18" fmla="*/ 135 w 165"/>
                <a:gd name="T19" fmla="*/ 102 h 130"/>
                <a:gd name="T20" fmla="*/ 135 w 165"/>
                <a:gd name="T21" fmla="*/ 113 h 130"/>
                <a:gd name="T22" fmla="*/ 128 w 165"/>
                <a:gd name="T23" fmla="*/ 119 h 130"/>
                <a:gd name="T24" fmla="*/ 120 w 165"/>
                <a:gd name="T25" fmla="*/ 130 h 130"/>
                <a:gd name="T26" fmla="*/ 112 w 165"/>
                <a:gd name="T27" fmla="*/ 124 h 130"/>
                <a:gd name="T28" fmla="*/ 105 w 165"/>
                <a:gd name="T29" fmla="*/ 124 h 130"/>
                <a:gd name="T30" fmla="*/ 67 w 165"/>
                <a:gd name="T31" fmla="*/ 96 h 130"/>
                <a:gd name="T32" fmla="*/ 52 w 165"/>
                <a:gd name="T33" fmla="*/ 96 h 130"/>
                <a:gd name="T34" fmla="*/ 37 w 165"/>
                <a:gd name="T35" fmla="*/ 107 h 130"/>
                <a:gd name="T36" fmla="*/ 30 w 165"/>
                <a:gd name="T37" fmla="*/ 107 h 130"/>
                <a:gd name="T38" fmla="*/ 22 w 165"/>
                <a:gd name="T39" fmla="*/ 113 h 130"/>
                <a:gd name="T40" fmla="*/ 15 w 165"/>
                <a:gd name="T41" fmla="*/ 113 h 130"/>
                <a:gd name="T42" fmla="*/ 7 w 165"/>
                <a:gd name="T43" fmla="*/ 107 h 130"/>
                <a:gd name="T44" fmla="*/ 15 w 165"/>
                <a:gd name="T45" fmla="*/ 102 h 130"/>
                <a:gd name="T46" fmla="*/ 15 w 165"/>
                <a:gd name="T47" fmla="*/ 90 h 130"/>
                <a:gd name="T48" fmla="*/ 22 w 165"/>
                <a:gd name="T49" fmla="*/ 90 h 130"/>
                <a:gd name="T50" fmla="*/ 22 w 165"/>
                <a:gd name="T51" fmla="*/ 85 h 130"/>
                <a:gd name="T52" fmla="*/ 30 w 165"/>
                <a:gd name="T53" fmla="*/ 79 h 130"/>
                <a:gd name="T54" fmla="*/ 22 w 165"/>
                <a:gd name="T55" fmla="*/ 74 h 130"/>
                <a:gd name="T56" fmla="*/ 22 w 165"/>
                <a:gd name="T57" fmla="*/ 62 h 130"/>
                <a:gd name="T58" fmla="*/ 15 w 165"/>
                <a:gd name="T59" fmla="*/ 62 h 130"/>
                <a:gd name="T60" fmla="*/ 0 w 165"/>
                <a:gd name="T61" fmla="*/ 51 h 130"/>
                <a:gd name="T62" fmla="*/ 7 w 165"/>
                <a:gd name="T63" fmla="*/ 40 h 130"/>
                <a:gd name="T64" fmla="*/ 22 w 165"/>
                <a:gd name="T65" fmla="*/ 40 h 130"/>
                <a:gd name="T66" fmla="*/ 30 w 165"/>
                <a:gd name="T67" fmla="*/ 34 h 130"/>
                <a:gd name="T68" fmla="*/ 45 w 165"/>
                <a:gd name="T69" fmla="*/ 34 h 130"/>
                <a:gd name="T70" fmla="*/ 60 w 165"/>
                <a:gd name="T71" fmla="*/ 28 h 130"/>
                <a:gd name="T72" fmla="*/ 67 w 165"/>
                <a:gd name="T73" fmla="*/ 28 h 130"/>
                <a:gd name="T74" fmla="*/ 75 w 165"/>
                <a:gd name="T75" fmla="*/ 23 h 130"/>
                <a:gd name="T76" fmla="*/ 82 w 165"/>
                <a:gd name="T77" fmla="*/ 12 h 130"/>
                <a:gd name="T78" fmla="*/ 90 w 165"/>
                <a:gd name="T79" fmla="*/ 0 h 130"/>
                <a:gd name="T80" fmla="*/ 105 w 165"/>
                <a:gd name="T81" fmla="*/ 6 h 130"/>
                <a:gd name="T82" fmla="*/ 105 w 165"/>
                <a:gd name="T83" fmla="*/ 12 h 130"/>
                <a:gd name="T84" fmla="*/ 112 w 165"/>
                <a:gd name="T85" fmla="*/ 23 h 130"/>
                <a:gd name="T86" fmla="*/ 112 w 165"/>
                <a:gd name="T87" fmla="*/ 34 h 1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130"/>
                <a:gd name="T134" fmla="*/ 165 w 165"/>
                <a:gd name="T135" fmla="*/ 130 h 1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126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>
                <a:gd name="T0" fmla="*/ 83 w 83"/>
                <a:gd name="T1" fmla="*/ 28 h 56"/>
                <a:gd name="T2" fmla="*/ 76 w 83"/>
                <a:gd name="T3" fmla="*/ 39 h 56"/>
                <a:gd name="T4" fmla="*/ 76 w 83"/>
                <a:gd name="T5" fmla="*/ 45 h 56"/>
                <a:gd name="T6" fmla="*/ 68 w 83"/>
                <a:gd name="T7" fmla="*/ 50 h 56"/>
                <a:gd name="T8" fmla="*/ 53 w 83"/>
                <a:gd name="T9" fmla="*/ 56 h 56"/>
                <a:gd name="T10" fmla="*/ 38 w 83"/>
                <a:gd name="T11" fmla="*/ 56 h 56"/>
                <a:gd name="T12" fmla="*/ 31 w 83"/>
                <a:gd name="T13" fmla="*/ 50 h 56"/>
                <a:gd name="T14" fmla="*/ 23 w 83"/>
                <a:gd name="T15" fmla="*/ 50 h 56"/>
                <a:gd name="T16" fmla="*/ 15 w 83"/>
                <a:gd name="T17" fmla="*/ 45 h 56"/>
                <a:gd name="T18" fmla="*/ 8 w 83"/>
                <a:gd name="T19" fmla="*/ 45 h 56"/>
                <a:gd name="T20" fmla="*/ 0 w 83"/>
                <a:gd name="T21" fmla="*/ 39 h 56"/>
                <a:gd name="T22" fmla="*/ 0 w 83"/>
                <a:gd name="T23" fmla="*/ 28 h 56"/>
                <a:gd name="T24" fmla="*/ 8 w 83"/>
                <a:gd name="T25" fmla="*/ 16 h 56"/>
                <a:gd name="T26" fmla="*/ 15 w 83"/>
                <a:gd name="T27" fmla="*/ 11 h 56"/>
                <a:gd name="T28" fmla="*/ 23 w 83"/>
                <a:gd name="T29" fmla="*/ 0 h 56"/>
                <a:gd name="T30" fmla="*/ 46 w 83"/>
                <a:gd name="T31" fmla="*/ 0 h 56"/>
                <a:gd name="T32" fmla="*/ 53 w 83"/>
                <a:gd name="T33" fmla="*/ 5 h 56"/>
                <a:gd name="T34" fmla="*/ 61 w 83"/>
                <a:gd name="T35" fmla="*/ 5 h 56"/>
                <a:gd name="T36" fmla="*/ 76 w 83"/>
                <a:gd name="T37" fmla="*/ 16 h 56"/>
                <a:gd name="T38" fmla="*/ 83 w 83"/>
                <a:gd name="T39" fmla="*/ 16 h 56"/>
                <a:gd name="T40" fmla="*/ 83 w 83"/>
                <a:gd name="T41" fmla="*/ 28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"/>
                <a:gd name="T64" fmla="*/ 0 h 56"/>
                <a:gd name="T65" fmla="*/ 83 w 83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Freeform 127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>
                <a:gd name="T0" fmla="*/ 90 w 346"/>
                <a:gd name="T1" fmla="*/ 50 h 417"/>
                <a:gd name="T2" fmla="*/ 105 w 346"/>
                <a:gd name="T3" fmla="*/ 73 h 417"/>
                <a:gd name="T4" fmla="*/ 120 w 346"/>
                <a:gd name="T5" fmla="*/ 90 h 417"/>
                <a:gd name="T6" fmla="*/ 143 w 346"/>
                <a:gd name="T7" fmla="*/ 112 h 417"/>
                <a:gd name="T8" fmla="*/ 158 w 346"/>
                <a:gd name="T9" fmla="*/ 129 h 417"/>
                <a:gd name="T10" fmla="*/ 173 w 346"/>
                <a:gd name="T11" fmla="*/ 146 h 417"/>
                <a:gd name="T12" fmla="*/ 188 w 346"/>
                <a:gd name="T13" fmla="*/ 169 h 417"/>
                <a:gd name="T14" fmla="*/ 203 w 346"/>
                <a:gd name="T15" fmla="*/ 186 h 417"/>
                <a:gd name="T16" fmla="*/ 218 w 346"/>
                <a:gd name="T17" fmla="*/ 208 h 417"/>
                <a:gd name="T18" fmla="*/ 233 w 346"/>
                <a:gd name="T19" fmla="*/ 225 h 417"/>
                <a:gd name="T20" fmla="*/ 248 w 346"/>
                <a:gd name="T21" fmla="*/ 248 h 417"/>
                <a:gd name="T22" fmla="*/ 263 w 346"/>
                <a:gd name="T23" fmla="*/ 265 h 417"/>
                <a:gd name="T24" fmla="*/ 278 w 346"/>
                <a:gd name="T25" fmla="*/ 287 h 417"/>
                <a:gd name="T26" fmla="*/ 293 w 346"/>
                <a:gd name="T27" fmla="*/ 304 h 417"/>
                <a:gd name="T28" fmla="*/ 308 w 346"/>
                <a:gd name="T29" fmla="*/ 327 h 417"/>
                <a:gd name="T30" fmla="*/ 323 w 346"/>
                <a:gd name="T31" fmla="*/ 344 h 417"/>
                <a:gd name="T32" fmla="*/ 338 w 346"/>
                <a:gd name="T33" fmla="*/ 360 h 417"/>
                <a:gd name="T34" fmla="*/ 338 w 346"/>
                <a:gd name="T35" fmla="*/ 372 h 417"/>
                <a:gd name="T36" fmla="*/ 346 w 346"/>
                <a:gd name="T37" fmla="*/ 383 h 417"/>
                <a:gd name="T38" fmla="*/ 346 w 346"/>
                <a:gd name="T39" fmla="*/ 389 h 417"/>
                <a:gd name="T40" fmla="*/ 338 w 346"/>
                <a:gd name="T41" fmla="*/ 400 h 417"/>
                <a:gd name="T42" fmla="*/ 338 w 346"/>
                <a:gd name="T43" fmla="*/ 406 h 417"/>
                <a:gd name="T44" fmla="*/ 323 w 346"/>
                <a:gd name="T45" fmla="*/ 417 h 417"/>
                <a:gd name="T46" fmla="*/ 308 w 346"/>
                <a:gd name="T47" fmla="*/ 411 h 417"/>
                <a:gd name="T48" fmla="*/ 293 w 346"/>
                <a:gd name="T49" fmla="*/ 389 h 417"/>
                <a:gd name="T50" fmla="*/ 278 w 346"/>
                <a:gd name="T51" fmla="*/ 360 h 417"/>
                <a:gd name="T52" fmla="*/ 255 w 346"/>
                <a:gd name="T53" fmla="*/ 338 h 417"/>
                <a:gd name="T54" fmla="*/ 240 w 346"/>
                <a:gd name="T55" fmla="*/ 315 h 417"/>
                <a:gd name="T56" fmla="*/ 225 w 346"/>
                <a:gd name="T57" fmla="*/ 293 h 417"/>
                <a:gd name="T58" fmla="*/ 203 w 346"/>
                <a:gd name="T59" fmla="*/ 265 h 417"/>
                <a:gd name="T60" fmla="*/ 188 w 346"/>
                <a:gd name="T61" fmla="*/ 242 h 417"/>
                <a:gd name="T62" fmla="*/ 173 w 346"/>
                <a:gd name="T63" fmla="*/ 219 h 417"/>
                <a:gd name="T64" fmla="*/ 150 w 346"/>
                <a:gd name="T65" fmla="*/ 191 h 417"/>
                <a:gd name="T66" fmla="*/ 135 w 346"/>
                <a:gd name="T67" fmla="*/ 169 h 417"/>
                <a:gd name="T68" fmla="*/ 113 w 346"/>
                <a:gd name="T69" fmla="*/ 146 h 417"/>
                <a:gd name="T70" fmla="*/ 90 w 346"/>
                <a:gd name="T71" fmla="*/ 124 h 417"/>
                <a:gd name="T72" fmla="*/ 67 w 346"/>
                <a:gd name="T73" fmla="*/ 101 h 417"/>
                <a:gd name="T74" fmla="*/ 52 w 346"/>
                <a:gd name="T75" fmla="*/ 78 h 417"/>
                <a:gd name="T76" fmla="*/ 30 w 346"/>
                <a:gd name="T77" fmla="*/ 56 h 417"/>
                <a:gd name="T78" fmla="*/ 0 w 346"/>
                <a:gd name="T79" fmla="*/ 33 h 417"/>
                <a:gd name="T80" fmla="*/ 0 w 346"/>
                <a:gd name="T81" fmla="*/ 16 h 417"/>
                <a:gd name="T82" fmla="*/ 15 w 346"/>
                <a:gd name="T83" fmla="*/ 5 h 417"/>
                <a:gd name="T84" fmla="*/ 30 w 346"/>
                <a:gd name="T85" fmla="*/ 0 h 417"/>
                <a:gd name="T86" fmla="*/ 37 w 346"/>
                <a:gd name="T87" fmla="*/ 5 h 417"/>
                <a:gd name="T88" fmla="*/ 52 w 346"/>
                <a:gd name="T89" fmla="*/ 11 h 417"/>
                <a:gd name="T90" fmla="*/ 60 w 346"/>
                <a:gd name="T91" fmla="*/ 22 h 417"/>
                <a:gd name="T92" fmla="*/ 75 w 346"/>
                <a:gd name="T93" fmla="*/ 33 h 417"/>
                <a:gd name="T94" fmla="*/ 82 w 346"/>
                <a:gd name="T95" fmla="*/ 45 h 417"/>
                <a:gd name="T96" fmla="*/ 90 w 346"/>
                <a:gd name="T97" fmla="*/ 50 h 41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417"/>
                <a:gd name="T149" fmla="*/ 346 w 346"/>
                <a:gd name="T150" fmla="*/ 417 h 41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128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>
                <a:gd name="T0" fmla="*/ 60 w 60"/>
                <a:gd name="T1" fmla="*/ 11 h 39"/>
                <a:gd name="T2" fmla="*/ 52 w 60"/>
                <a:gd name="T3" fmla="*/ 22 h 39"/>
                <a:gd name="T4" fmla="*/ 52 w 60"/>
                <a:gd name="T5" fmla="*/ 28 h 39"/>
                <a:gd name="T6" fmla="*/ 37 w 60"/>
                <a:gd name="T7" fmla="*/ 34 h 39"/>
                <a:gd name="T8" fmla="*/ 30 w 60"/>
                <a:gd name="T9" fmla="*/ 39 h 39"/>
                <a:gd name="T10" fmla="*/ 15 w 60"/>
                <a:gd name="T11" fmla="*/ 39 h 39"/>
                <a:gd name="T12" fmla="*/ 0 w 60"/>
                <a:gd name="T13" fmla="*/ 28 h 39"/>
                <a:gd name="T14" fmla="*/ 0 w 60"/>
                <a:gd name="T15" fmla="*/ 5 h 39"/>
                <a:gd name="T16" fmla="*/ 7 w 60"/>
                <a:gd name="T17" fmla="*/ 0 h 39"/>
                <a:gd name="T18" fmla="*/ 52 w 60"/>
                <a:gd name="T19" fmla="*/ 0 h 39"/>
                <a:gd name="T20" fmla="*/ 52 w 60"/>
                <a:gd name="T21" fmla="*/ 5 h 39"/>
                <a:gd name="T22" fmla="*/ 60 w 60"/>
                <a:gd name="T23" fmla="*/ 11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9"/>
                <a:gd name="T38" fmla="*/ 60 w 60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Freeform 129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>
                <a:gd name="T0" fmla="*/ 369 w 369"/>
                <a:gd name="T1" fmla="*/ 12 h 463"/>
                <a:gd name="T2" fmla="*/ 353 w 369"/>
                <a:gd name="T3" fmla="*/ 34 h 463"/>
                <a:gd name="T4" fmla="*/ 338 w 369"/>
                <a:gd name="T5" fmla="*/ 62 h 463"/>
                <a:gd name="T6" fmla="*/ 323 w 369"/>
                <a:gd name="T7" fmla="*/ 85 h 463"/>
                <a:gd name="T8" fmla="*/ 301 w 369"/>
                <a:gd name="T9" fmla="*/ 102 h 463"/>
                <a:gd name="T10" fmla="*/ 278 w 369"/>
                <a:gd name="T11" fmla="*/ 125 h 463"/>
                <a:gd name="T12" fmla="*/ 256 w 369"/>
                <a:gd name="T13" fmla="*/ 147 h 463"/>
                <a:gd name="T14" fmla="*/ 241 w 369"/>
                <a:gd name="T15" fmla="*/ 170 h 463"/>
                <a:gd name="T16" fmla="*/ 226 w 369"/>
                <a:gd name="T17" fmla="*/ 198 h 463"/>
                <a:gd name="T18" fmla="*/ 211 w 369"/>
                <a:gd name="T19" fmla="*/ 209 h 463"/>
                <a:gd name="T20" fmla="*/ 203 w 369"/>
                <a:gd name="T21" fmla="*/ 226 h 463"/>
                <a:gd name="T22" fmla="*/ 196 w 369"/>
                <a:gd name="T23" fmla="*/ 243 h 463"/>
                <a:gd name="T24" fmla="*/ 181 w 369"/>
                <a:gd name="T25" fmla="*/ 254 h 463"/>
                <a:gd name="T26" fmla="*/ 173 w 369"/>
                <a:gd name="T27" fmla="*/ 271 h 463"/>
                <a:gd name="T28" fmla="*/ 158 w 369"/>
                <a:gd name="T29" fmla="*/ 288 h 463"/>
                <a:gd name="T30" fmla="*/ 150 w 369"/>
                <a:gd name="T31" fmla="*/ 299 h 463"/>
                <a:gd name="T32" fmla="*/ 135 w 369"/>
                <a:gd name="T33" fmla="*/ 311 h 463"/>
                <a:gd name="T34" fmla="*/ 128 w 369"/>
                <a:gd name="T35" fmla="*/ 322 h 463"/>
                <a:gd name="T36" fmla="*/ 128 w 369"/>
                <a:gd name="T37" fmla="*/ 333 h 463"/>
                <a:gd name="T38" fmla="*/ 120 w 369"/>
                <a:gd name="T39" fmla="*/ 344 h 463"/>
                <a:gd name="T40" fmla="*/ 113 w 369"/>
                <a:gd name="T41" fmla="*/ 356 h 463"/>
                <a:gd name="T42" fmla="*/ 105 w 369"/>
                <a:gd name="T43" fmla="*/ 367 h 463"/>
                <a:gd name="T44" fmla="*/ 98 w 369"/>
                <a:gd name="T45" fmla="*/ 373 h 463"/>
                <a:gd name="T46" fmla="*/ 90 w 369"/>
                <a:gd name="T47" fmla="*/ 384 h 463"/>
                <a:gd name="T48" fmla="*/ 83 w 369"/>
                <a:gd name="T49" fmla="*/ 395 h 463"/>
                <a:gd name="T50" fmla="*/ 68 w 369"/>
                <a:gd name="T51" fmla="*/ 401 h 463"/>
                <a:gd name="T52" fmla="*/ 60 w 369"/>
                <a:gd name="T53" fmla="*/ 412 h 463"/>
                <a:gd name="T54" fmla="*/ 53 w 369"/>
                <a:gd name="T55" fmla="*/ 429 h 463"/>
                <a:gd name="T56" fmla="*/ 53 w 369"/>
                <a:gd name="T57" fmla="*/ 440 h 463"/>
                <a:gd name="T58" fmla="*/ 45 w 369"/>
                <a:gd name="T59" fmla="*/ 457 h 463"/>
                <a:gd name="T60" fmla="*/ 38 w 369"/>
                <a:gd name="T61" fmla="*/ 463 h 463"/>
                <a:gd name="T62" fmla="*/ 15 w 369"/>
                <a:gd name="T63" fmla="*/ 463 h 463"/>
                <a:gd name="T64" fmla="*/ 0 w 369"/>
                <a:gd name="T65" fmla="*/ 452 h 463"/>
                <a:gd name="T66" fmla="*/ 0 w 369"/>
                <a:gd name="T67" fmla="*/ 429 h 463"/>
                <a:gd name="T68" fmla="*/ 15 w 369"/>
                <a:gd name="T69" fmla="*/ 406 h 463"/>
                <a:gd name="T70" fmla="*/ 30 w 369"/>
                <a:gd name="T71" fmla="*/ 384 h 463"/>
                <a:gd name="T72" fmla="*/ 45 w 369"/>
                <a:gd name="T73" fmla="*/ 361 h 463"/>
                <a:gd name="T74" fmla="*/ 60 w 369"/>
                <a:gd name="T75" fmla="*/ 344 h 463"/>
                <a:gd name="T76" fmla="*/ 83 w 369"/>
                <a:gd name="T77" fmla="*/ 322 h 463"/>
                <a:gd name="T78" fmla="*/ 98 w 369"/>
                <a:gd name="T79" fmla="*/ 299 h 463"/>
                <a:gd name="T80" fmla="*/ 105 w 369"/>
                <a:gd name="T81" fmla="*/ 277 h 463"/>
                <a:gd name="T82" fmla="*/ 120 w 369"/>
                <a:gd name="T83" fmla="*/ 260 h 463"/>
                <a:gd name="T84" fmla="*/ 128 w 369"/>
                <a:gd name="T85" fmla="*/ 243 h 463"/>
                <a:gd name="T86" fmla="*/ 143 w 369"/>
                <a:gd name="T87" fmla="*/ 226 h 463"/>
                <a:gd name="T88" fmla="*/ 150 w 369"/>
                <a:gd name="T89" fmla="*/ 215 h 463"/>
                <a:gd name="T90" fmla="*/ 165 w 369"/>
                <a:gd name="T91" fmla="*/ 198 h 463"/>
                <a:gd name="T92" fmla="*/ 173 w 369"/>
                <a:gd name="T93" fmla="*/ 181 h 463"/>
                <a:gd name="T94" fmla="*/ 188 w 369"/>
                <a:gd name="T95" fmla="*/ 170 h 463"/>
                <a:gd name="T96" fmla="*/ 196 w 369"/>
                <a:gd name="T97" fmla="*/ 153 h 463"/>
                <a:gd name="T98" fmla="*/ 211 w 369"/>
                <a:gd name="T99" fmla="*/ 136 h 463"/>
                <a:gd name="T100" fmla="*/ 218 w 369"/>
                <a:gd name="T101" fmla="*/ 125 h 463"/>
                <a:gd name="T102" fmla="*/ 233 w 369"/>
                <a:gd name="T103" fmla="*/ 108 h 463"/>
                <a:gd name="T104" fmla="*/ 248 w 369"/>
                <a:gd name="T105" fmla="*/ 91 h 463"/>
                <a:gd name="T106" fmla="*/ 263 w 369"/>
                <a:gd name="T107" fmla="*/ 79 h 463"/>
                <a:gd name="T108" fmla="*/ 271 w 369"/>
                <a:gd name="T109" fmla="*/ 62 h 463"/>
                <a:gd name="T110" fmla="*/ 286 w 369"/>
                <a:gd name="T111" fmla="*/ 51 h 463"/>
                <a:gd name="T112" fmla="*/ 301 w 369"/>
                <a:gd name="T113" fmla="*/ 34 h 463"/>
                <a:gd name="T114" fmla="*/ 308 w 369"/>
                <a:gd name="T115" fmla="*/ 29 h 463"/>
                <a:gd name="T116" fmla="*/ 316 w 369"/>
                <a:gd name="T117" fmla="*/ 17 h 463"/>
                <a:gd name="T118" fmla="*/ 338 w 369"/>
                <a:gd name="T119" fmla="*/ 0 h 463"/>
                <a:gd name="T120" fmla="*/ 346 w 369"/>
                <a:gd name="T121" fmla="*/ 0 h 463"/>
                <a:gd name="T122" fmla="*/ 361 w 369"/>
                <a:gd name="T123" fmla="*/ 6 h 463"/>
                <a:gd name="T124" fmla="*/ 369 w 369"/>
                <a:gd name="T125" fmla="*/ 12 h 4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9"/>
                <a:gd name="T190" fmla="*/ 0 h 463"/>
                <a:gd name="T191" fmla="*/ 369 w 369"/>
                <a:gd name="T192" fmla="*/ 463 h 4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Freeform 130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>
                <a:gd name="T0" fmla="*/ 67 w 67"/>
                <a:gd name="T1" fmla="*/ 12 h 51"/>
                <a:gd name="T2" fmla="*/ 67 w 67"/>
                <a:gd name="T3" fmla="*/ 34 h 51"/>
                <a:gd name="T4" fmla="*/ 60 w 67"/>
                <a:gd name="T5" fmla="*/ 45 h 51"/>
                <a:gd name="T6" fmla="*/ 45 w 67"/>
                <a:gd name="T7" fmla="*/ 51 h 51"/>
                <a:gd name="T8" fmla="*/ 30 w 67"/>
                <a:gd name="T9" fmla="*/ 51 h 51"/>
                <a:gd name="T10" fmla="*/ 22 w 67"/>
                <a:gd name="T11" fmla="*/ 45 h 51"/>
                <a:gd name="T12" fmla="*/ 0 w 67"/>
                <a:gd name="T13" fmla="*/ 45 h 51"/>
                <a:gd name="T14" fmla="*/ 0 w 67"/>
                <a:gd name="T15" fmla="*/ 12 h 51"/>
                <a:gd name="T16" fmla="*/ 15 w 67"/>
                <a:gd name="T17" fmla="*/ 6 h 51"/>
                <a:gd name="T18" fmla="*/ 22 w 67"/>
                <a:gd name="T19" fmla="*/ 0 h 51"/>
                <a:gd name="T20" fmla="*/ 45 w 67"/>
                <a:gd name="T21" fmla="*/ 0 h 51"/>
                <a:gd name="T22" fmla="*/ 60 w 67"/>
                <a:gd name="T23" fmla="*/ 6 h 51"/>
                <a:gd name="T24" fmla="*/ 67 w 67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51"/>
                <a:gd name="T41" fmla="*/ 67 w 67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Freeform 131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>
                <a:gd name="T0" fmla="*/ 75 w 82"/>
                <a:gd name="T1" fmla="*/ 6 h 51"/>
                <a:gd name="T2" fmla="*/ 75 w 82"/>
                <a:gd name="T3" fmla="*/ 17 h 51"/>
                <a:gd name="T4" fmla="*/ 82 w 82"/>
                <a:gd name="T5" fmla="*/ 29 h 51"/>
                <a:gd name="T6" fmla="*/ 75 w 82"/>
                <a:gd name="T7" fmla="*/ 40 h 51"/>
                <a:gd name="T8" fmla="*/ 60 w 82"/>
                <a:gd name="T9" fmla="*/ 45 h 51"/>
                <a:gd name="T10" fmla="*/ 52 w 82"/>
                <a:gd name="T11" fmla="*/ 51 h 51"/>
                <a:gd name="T12" fmla="*/ 15 w 82"/>
                <a:gd name="T13" fmla="*/ 51 h 51"/>
                <a:gd name="T14" fmla="*/ 0 w 82"/>
                <a:gd name="T15" fmla="*/ 40 h 51"/>
                <a:gd name="T16" fmla="*/ 0 w 82"/>
                <a:gd name="T17" fmla="*/ 29 h 51"/>
                <a:gd name="T18" fmla="*/ 7 w 82"/>
                <a:gd name="T19" fmla="*/ 17 h 51"/>
                <a:gd name="T20" fmla="*/ 15 w 82"/>
                <a:gd name="T21" fmla="*/ 12 h 51"/>
                <a:gd name="T22" fmla="*/ 30 w 82"/>
                <a:gd name="T23" fmla="*/ 6 h 51"/>
                <a:gd name="T24" fmla="*/ 37 w 82"/>
                <a:gd name="T25" fmla="*/ 6 h 51"/>
                <a:gd name="T26" fmla="*/ 45 w 82"/>
                <a:gd name="T27" fmla="*/ 0 h 51"/>
                <a:gd name="T28" fmla="*/ 67 w 82"/>
                <a:gd name="T29" fmla="*/ 0 h 51"/>
                <a:gd name="T30" fmla="*/ 75 w 82"/>
                <a:gd name="T31" fmla="*/ 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51"/>
                <a:gd name="T50" fmla="*/ 82 w 82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Freeform 132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>
                <a:gd name="T0" fmla="*/ 346 w 346"/>
                <a:gd name="T1" fmla="*/ 231 h 260"/>
                <a:gd name="T2" fmla="*/ 346 w 346"/>
                <a:gd name="T3" fmla="*/ 243 h 260"/>
                <a:gd name="T4" fmla="*/ 323 w 346"/>
                <a:gd name="T5" fmla="*/ 260 h 260"/>
                <a:gd name="T6" fmla="*/ 316 w 346"/>
                <a:gd name="T7" fmla="*/ 260 h 260"/>
                <a:gd name="T8" fmla="*/ 271 w 346"/>
                <a:gd name="T9" fmla="*/ 226 h 260"/>
                <a:gd name="T10" fmla="*/ 248 w 346"/>
                <a:gd name="T11" fmla="*/ 215 h 260"/>
                <a:gd name="T12" fmla="*/ 233 w 346"/>
                <a:gd name="T13" fmla="*/ 198 h 260"/>
                <a:gd name="T14" fmla="*/ 218 w 346"/>
                <a:gd name="T15" fmla="*/ 186 h 260"/>
                <a:gd name="T16" fmla="*/ 195 w 346"/>
                <a:gd name="T17" fmla="*/ 175 h 260"/>
                <a:gd name="T18" fmla="*/ 75 w 346"/>
                <a:gd name="T19" fmla="*/ 85 h 260"/>
                <a:gd name="T20" fmla="*/ 60 w 346"/>
                <a:gd name="T21" fmla="*/ 68 h 260"/>
                <a:gd name="T22" fmla="*/ 45 w 346"/>
                <a:gd name="T23" fmla="*/ 57 h 260"/>
                <a:gd name="T24" fmla="*/ 22 w 346"/>
                <a:gd name="T25" fmla="*/ 45 h 260"/>
                <a:gd name="T26" fmla="*/ 15 w 346"/>
                <a:gd name="T27" fmla="*/ 45 h 260"/>
                <a:gd name="T28" fmla="*/ 7 w 346"/>
                <a:gd name="T29" fmla="*/ 34 h 260"/>
                <a:gd name="T30" fmla="*/ 7 w 346"/>
                <a:gd name="T31" fmla="*/ 28 h 260"/>
                <a:gd name="T32" fmla="*/ 0 w 346"/>
                <a:gd name="T33" fmla="*/ 23 h 260"/>
                <a:gd name="T34" fmla="*/ 0 w 346"/>
                <a:gd name="T35" fmla="*/ 11 h 260"/>
                <a:gd name="T36" fmla="*/ 7 w 346"/>
                <a:gd name="T37" fmla="*/ 6 h 260"/>
                <a:gd name="T38" fmla="*/ 15 w 346"/>
                <a:gd name="T39" fmla="*/ 6 h 260"/>
                <a:gd name="T40" fmla="*/ 22 w 346"/>
                <a:gd name="T41" fmla="*/ 0 h 260"/>
                <a:gd name="T42" fmla="*/ 45 w 346"/>
                <a:gd name="T43" fmla="*/ 0 h 260"/>
                <a:gd name="T44" fmla="*/ 346 w 346"/>
                <a:gd name="T45" fmla="*/ 231 h 2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0"/>
                <a:gd name="T71" fmla="*/ 346 w 346"/>
                <a:gd name="T72" fmla="*/ 260 h 2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Freeform 133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>
                <a:gd name="T0" fmla="*/ 112 w 112"/>
                <a:gd name="T1" fmla="*/ 23 h 63"/>
                <a:gd name="T2" fmla="*/ 112 w 112"/>
                <a:gd name="T3" fmla="*/ 29 h 63"/>
                <a:gd name="T4" fmla="*/ 105 w 112"/>
                <a:gd name="T5" fmla="*/ 34 h 63"/>
                <a:gd name="T6" fmla="*/ 105 w 112"/>
                <a:gd name="T7" fmla="*/ 40 h 63"/>
                <a:gd name="T8" fmla="*/ 97 w 112"/>
                <a:gd name="T9" fmla="*/ 46 h 63"/>
                <a:gd name="T10" fmla="*/ 97 w 112"/>
                <a:gd name="T11" fmla="*/ 51 h 63"/>
                <a:gd name="T12" fmla="*/ 82 w 112"/>
                <a:gd name="T13" fmla="*/ 63 h 63"/>
                <a:gd name="T14" fmla="*/ 52 w 112"/>
                <a:gd name="T15" fmla="*/ 63 h 63"/>
                <a:gd name="T16" fmla="*/ 45 w 112"/>
                <a:gd name="T17" fmla="*/ 57 h 63"/>
                <a:gd name="T18" fmla="*/ 37 w 112"/>
                <a:gd name="T19" fmla="*/ 57 h 63"/>
                <a:gd name="T20" fmla="*/ 22 w 112"/>
                <a:gd name="T21" fmla="*/ 51 h 63"/>
                <a:gd name="T22" fmla="*/ 0 w 112"/>
                <a:gd name="T23" fmla="*/ 34 h 63"/>
                <a:gd name="T24" fmla="*/ 0 w 112"/>
                <a:gd name="T25" fmla="*/ 23 h 63"/>
                <a:gd name="T26" fmla="*/ 15 w 112"/>
                <a:gd name="T27" fmla="*/ 12 h 63"/>
                <a:gd name="T28" fmla="*/ 22 w 112"/>
                <a:gd name="T29" fmla="*/ 17 h 63"/>
                <a:gd name="T30" fmla="*/ 45 w 112"/>
                <a:gd name="T31" fmla="*/ 0 h 63"/>
                <a:gd name="T32" fmla="*/ 82 w 112"/>
                <a:gd name="T33" fmla="*/ 0 h 63"/>
                <a:gd name="T34" fmla="*/ 112 w 112"/>
                <a:gd name="T35" fmla="*/ 23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63"/>
                <a:gd name="T56" fmla="*/ 112 w 112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Freeform 134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>
                <a:gd name="T0" fmla="*/ 151 w 151"/>
                <a:gd name="T1" fmla="*/ 17 h 514"/>
                <a:gd name="T2" fmla="*/ 128 w 151"/>
                <a:gd name="T3" fmla="*/ 79 h 514"/>
                <a:gd name="T4" fmla="*/ 113 w 151"/>
                <a:gd name="T5" fmla="*/ 136 h 514"/>
                <a:gd name="T6" fmla="*/ 98 w 151"/>
                <a:gd name="T7" fmla="*/ 198 h 514"/>
                <a:gd name="T8" fmla="*/ 83 w 151"/>
                <a:gd name="T9" fmla="*/ 260 h 514"/>
                <a:gd name="T10" fmla="*/ 75 w 151"/>
                <a:gd name="T11" fmla="*/ 316 h 514"/>
                <a:gd name="T12" fmla="*/ 60 w 151"/>
                <a:gd name="T13" fmla="*/ 378 h 514"/>
                <a:gd name="T14" fmla="*/ 53 w 151"/>
                <a:gd name="T15" fmla="*/ 440 h 514"/>
                <a:gd name="T16" fmla="*/ 45 w 151"/>
                <a:gd name="T17" fmla="*/ 502 h 514"/>
                <a:gd name="T18" fmla="*/ 45 w 151"/>
                <a:gd name="T19" fmla="*/ 508 h 514"/>
                <a:gd name="T20" fmla="*/ 38 w 151"/>
                <a:gd name="T21" fmla="*/ 508 h 514"/>
                <a:gd name="T22" fmla="*/ 30 w 151"/>
                <a:gd name="T23" fmla="*/ 514 h 514"/>
                <a:gd name="T24" fmla="*/ 0 w 151"/>
                <a:gd name="T25" fmla="*/ 514 h 514"/>
                <a:gd name="T26" fmla="*/ 0 w 151"/>
                <a:gd name="T27" fmla="*/ 457 h 514"/>
                <a:gd name="T28" fmla="*/ 8 w 151"/>
                <a:gd name="T29" fmla="*/ 401 h 514"/>
                <a:gd name="T30" fmla="*/ 15 w 151"/>
                <a:gd name="T31" fmla="*/ 344 h 514"/>
                <a:gd name="T32" fmla="*/ 23 w 151"/>
                <a:gd name="T33" fmla="*/ 294 h 514"/>
                <a:gd name="T34" fmla="*/ 38 w 151"/>
                <a:gd name="T35" fmla="*/ 237 h 514"/>
                <a:gd name="T36" fmla="*/ 53 w 151"/>
                <a:gd name="T37" fmla="*/ 181 h 514"/>
                <a:gd name="T38" fmla="*/ 68 w 151"/>
                <a:gd name="T39" fmla="*/ 130 h 514"/>
                <a:gd name="T40" fmla="*/ 83 w 151"/>
                <a:gd name="T41" fmla="*/ 79 h 514"/>
                <a:gd name="T42" fmla="*/ 83 w 151"/>
                <a:gd name="T43" fmla="*/ 57 h 514"/>
                <a:gd name="T44" fmla="*/ 90 w 151"/>
                <a:gd name="T45" fmla="*/ 46 h 514"/>
                <a:gd name="T46" fmla="*/ 90 w 151"/>
                <a:gd name="T47" fmla="*/ 23 h 514"/>
                <a:gd name="T48" fmla="*/ 98 w 151"/>
                <a:gd name="T49" fmla="*/ 12 h 514"/>
                <a:gd name="T50" fmla="*/ 106 w 151"/>
                <a:gd name="T51" fmla="*/ 6 h 514"/>
                <a:gd name="T52" fmla="*/ 121 w 151"/>
                <a:gd name="T53" fmla="*/ 0 h 514"/>
                <a:gd name="T54" fmla="*/ 128 w 151"/>
                <a:gd name="T55" fmla="*/ 0 h 514"/>
                <a:gd name="T56" fmla="*/ 151 w 151"/>
                <a:gd name="T57" fmla="*/ 17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1"/>
                <a:gd name="T88" fmla="*/ 0 h 514"/>
                <a:gd name="T89" fmla="*/ 151 w 151"/>
                <a:gd name="T90" fmla="*/ 514 h 51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Freeform 135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>
                <a:gd name="T0" fmla="*/ 98 w 98"/>
                <a:gd name="T1" fmla="*/ 34 h 62"/>
                <a:gd name="T2" fmla="*/ 98 w 98"/>
                <a:gd name="T3" fmla="*/ 40 h 62"/>
                <a:gd name="T4" fmla="*/ 91 w 98"/>
                <a:gd name="T5" fmla="*/ 51 h 62"/>
                <a:gd name="T6" fmla="*/ 76 w 98"/>
                <a:gd name="T7" fmla="*/ 62 h 62"/>
                <a:gd name="T8" fmla="*/ 53 w 98"/>
                <a:gd name="T9" fmla="*/ 62 h 62"/>
                <a:gd name="T10" fmla="*/ 46 w 98"/>
                <a:gd name="T11" fmla="*/ 57 h 62"/>
                <a:gd name="T12" fmla="*/ 31 w 98"/>
                <a:gd name="T13" fmla="*/ 57 h 62"/>
                <a:gd name="T14" fmla="*/ 0 w 98"/>
                <a:gd name="T15" fmla="*/ 34 h 62"/>
                <a:gd name="T16" fmla="*/ 8 w 98"/>
                <a:gd name="T17" fmla="*/ 28 h 62"/>
                <a:gd name="T18" fmla="*/ 8 w 98"/>
                <a:gd name="T19" fmla="*/ 17 h 62"/>
                <a:gd name="T20" fmla="*/ 15 w 98"/>
                <a:gd name="T21" fmla="*/ 11 h 62"/>
                <a:gd name="T22" fmla="*/ 23 w 98"/>
                <a:gd name="T23" fmla="*/ 11 h 62"/>
                <a:gd name="T24" fmla="*/ 38 w 98"/>
                <a:gd name="T25" fmla="*/ 0 h 62"/>
                <a:gd name="T26" fmla="*/ 46 w 98"/>
                <a:gd name="T27" fmla="*/ 0 h 62"/>
                <a:gd name="T28" fmla="*/ 53 w 98"/>
                <a:gd name="T29" fmla="*/ 6 h 62"/>
                <a:gd name="T30" fmla="*/ 61 w 98"/>
                <a:gd name="T31" fmla="*/ 6 h 62"/>
                <a:gd name="T32" fmla="*/ 76 w 98"/>
                <a:gd name="T33" fmla="*/ 11 h 62"/>
                <a:gd name="T34" fmla="*/ 76 w 98"/>
                <a:gd name="T35" fmla="*/ 17 h 62"/>
                <a:gd name="T36" fmla="*/ 98 w 98"/>
                <a:gd name="T37" fmla="*/ 34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62"/>
                <a:gd name="T59" fmla="*/ 98 w 98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Freeform 136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>
                <a:gd name="T0" fmla="*/ 60 w 165"/>
                <a:gd name="T1" fmla="*/ 62 h 462"/>
                <a:gd name="T2" fmla="*/ 75 w 165"/>
                <a:gd name="T3" fmla="*/ 107 h 462"/>
                <a:gd name="T4" fmla="*/ 90 w 165"/>
                <a:gd name="T5" fmla="*/ 158 h 462"/>
                <a:gd name="T6" fmla="*/ 97 w 165"/>
                <a:gd name="T7" fmla="*/ 203 h 462"/>
                <a:gd name="T8" fmla="*/ 112 w 165"/>
                <a:gd name="T9" fmla="*/ 254 h 462"/>
                <a:gd name="T10" fmla="*/ 127 w 165"/>
                <a:gd name="T11" fmla="*/ 299 h 462"/>
                <a:gd name="T12" fmla="*/ 143 w 165"/>
                <a:gd name="T13" fmla="*/ 349 h 462"/>
                <a:gd name="T14" fmla="*/ 150 w 165"/>
                <a:gd name="T15" fmla="*/ 400 h 462"/>
                <a:gd name="T16" fmla="*/ 165 w 165"/>
                <a:gd name="T17" fmla="*/ 445 h 462"/>
                <a:gd name="T18" fmla="*/ 165 w 165"/>
                <a:gd name="T19" fmla="*/ 457 h 462"/>
                <a:gd name="T20" fmla="*/ 158 w 165"/>
                <a:gd name="T21" fmla="*/ 462 h 462"/>
                <a:gd name="T22" fmla="*/ 112 w 165"/>
                <a:gd name="T23" fmla="*/ 462 h 462"/>
                <a:gd name="T24" fmla="*/ 105 w 165"/>
                <a:gd name="T25" fmla="*/ 406 h 462"/>
                <a:gd name="T26" fmla="*/ 90 w 165"/>
                <a:gd name="T27" fmla="*/ 349 h 462"/>
                <a:gd name="T28" fmla="*/ 67 w 165"/>
                <a:gd name="T29" fmla="*/ 293 h 462"/>
                <a:gd name="T30" fmla="*/ 60 w 165"/>
                <a:gd name="T31" fmla="*/ 237 h 462"/>
                <a:gd name="T32" fmla="*/ 37 w 165"/>
                <a:gd name="T33" fmla="*/ 180 h 462"/>
                <a:gd name="T34" fmla="*/ 22 w 165"/>
                <a:gd name="T35" fmla="*/ 129 h 462"/>
                <a:gd name="T36" fmla="*/ 15 w 165"/>
                <a:gd name="T37" fmla="*/ 73 h 462"/>
                <a:gd name="T38" fmla="*/ 0 w 165"/>
                <a:gd name="T39" fmla="*/ 17 h 462"/>
                <a:gd name="T40" fmla="*/ 0 w 165"/>
                <a:gd name="T41" fmla="*/ 11 h 462"/>
                <a:gd name="T42" fmla="*/ 7 w 165"/>
                <a:gd name="T43" fmla="*/ 5 h 462"/>
                <a:gd name="T44" fmla="*/ 15 w 165"/>
                <a:gd name="T45" fmla="*/ 5 h 462"/>
                <a:gd name="T46" fmla="*/ 22 w 165"/>
                <a:gd name="T47" fmla="*/ 0 h 462"/>
                <a:gd name="T48" fmla="*/ 37 w 165"/>
                <a:gd name="T49" fmla="*/ 0 h 462"/>
                <a:gd name="T50" fmla="*/ 52 w 165"/>
                <a:gd name="T51" fmla="*/ 11 h 462"/>
                <a:gd name="T52" fmla="*/ 52 w 165"/>
                <a:gd name="T53" fmla="*/ 28 h 462"/>
                <a:gd name="T54" fmla="*/ 60 w 165"/>
                <a:gd name="T55" fmla="*/ 45 h 462"/>
                <a:gd name="T56" fmla="*/ 60 w 165"/>
                <a:gd name="T57" fmla="*/ 62 h 4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462"/>
                <a:gd name="T89" fmla="*/ 165 w 165"/>
                <a:gd name="T90" fmla="*/ 462 h 4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Freeform 137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>
                <a:gd name="T0" fmla="*/ 90 w 90"/>
                <a:gd name="T1" fmla="*/ 17 h 62"/>
                <a:gd name="T2" fmla="*/ 90 w 90"/>
                <a:gd name="T3" fmla="*/ 29 h 62"/>
                <a:gd name="T4" fmla="*/ 83 w 90"/>
                <a:gd name="T5" fmla="*/ 40 h 62"/>
                <a:gd name="T6" fmla="*/ 53 w 90"/>
                <a:gd name="T7" fmla="*/ 62 h 62"/>
                <a:gd name="T8" fmla="*/ 45 w 90"/>
                <a:gd name="T9" fmla="*/ 62 h 62"/>
                <a:gd name="T10" fmla="*/ 38 w 90"/>
                <a:gd name="T11" fmla="*/ 57 h 62"/>
                <a:gd name="T12" fmla="*/ 30 w 90"/>
                <a:gd name="T13" fmla="*/ 57 h 62"/>
                <a:gd name="T14" fmla="*/ 8 w 90"/>
                <a:gd name="T15" fmla="*/ 40 h 62"/>
                <a:gd name="T16" fmla="*/ 0 w 90"/>
                <a:gd name="T17" fmla="*/ 40 h 62"/>
                <a:gd name="T18" fmla="*/ 8 w 90"/>
                <a:gd name="T19" fmla="*/ 29 h 62"/>
                <a:gd name="T20" fmla="*/ 15 w 90"/>
                <a:gd name="T21" fmla="*/ 17 h 62"/>
                <a:gd name="T22" fmla="*/ 15 w 90"/>
                <a:gd name="T23" fmla="*/ 12 h 62"/>
                <a:gd name="T24" fmla="*/ 30 w 90"/>
                <a:gd name="T25" fmla="*/ 0 h 62"/>
                <a:gd name="T26" fmla="*/ 68 w 90"/>
                <a:gd name="T27" fmla="*/ 0 h 62"/>
                <a:gd name="T28" fmla="*/ 90 w 90"/>
                <a:gd name="T29" fmla="*/ 17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0"/>
                <a:gd name="T46" fmla="*/ 0 h 62"/>
                <a:gd name="T47" fmla="*/ 90 w 90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Freeform 138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>
                <a:gd name="T0" fmla="*/ 316 w 316"/>
                <a:gd name="T1" fmla="*/ 11 h 259"/>
                <a:gd name="T2" fmla="*/ 316 w 316"/>
                <a:gd name="T3" fmla="*/ 23 h 259"/>
                <a:gd name="T4" fmla="*/ 263 w 316"/>
                <a:gd name="T5" fmla="*/ 62 h 259"/>
                <a:gd name="T6" fmla="*/ 256 w 316"/>
                <a:gd name="T7" fmla="*/ 79 h 259"/>
                <a:gd name="T8" fmla="*/ 196 w 316"/>
                <a:gd name="T9" fmla="*/ 124 h 259"/>
                <a:gd name="T10" fmla="*/ 180 w 316"/>
                <a:gd name="T11" fmla="*/ 141 h 259"/>
                <a:gd name="T12" fmla="*/ 173 w 316"/>
                <a:gd name="T13" fmla="*/ 152 h 259"/>
                <a:gd name="T14" fmla="*/ 128 w 316"/>
                <a:gd name="T15" fmla="*/ 186 h 259"/>
                <a:gd name="T16" fmla="*/ 113 w 316"/>
                <a:gd name="T17" fmla="*/ 203 h 259"/>
                <a:gd name="T18" fmla="*/ 98 w 316"/>
                <a:gd name="T19" fmla="*/ 209 h 259"/>
                <a:gd name="T20" fmla="*/ 90 w 316"/>
                <a:gd name="T21" fmla="*/ 226 h 259"/>
                <a:gd name="T22" fmla="*/ 68 w 316"/>
                <a:gd name="T23" fmla="*/ 237 h 259"/>
                <a:gd name="T24" fmla="*/ 53 w 316"/>
                <a:gd name="T25" fmla="*/ 248 h 259"/>
                <a:gd name="T26" fmla="*/ 45 w 316"/>
                <a:gd name="T27" fmla="*/ 259 h 259"/>
                <a:gd name="T28" fmla="*/ 30 w 316"/>
                <a:gd name="T29" fmla="*/ 259 h 259"/>
                <a:gd name="T30" fmla="*/ 23 w 316"/>
                <a:gd name="T31" fmla="*/ 254 h 259"/>
                <a:gd name="T32" fmla="*/ 15 w 316"/>
                <a:gd name="T33" fmla="*/ 254 h 259"/>
                <a:gd name="T34" fmla="*/ 0 w 316"/>
                <a:gd name="T35" fmla="*/ 242 h 259"/>
                <a:gd name="T36" fmla="*/ 38 w 316"/>
                <a:gd name="T37" fmla="*/ 214 h 259"/>
                <a:gd name="T38" fmla="*/ 53 w 316"/>
                <a:gd name="T39" fmla="*/ 197 h 259"/>
                <a:gd name="T40" fmla="*/ 68 w 316"/>
                <a:gd name="T41" fmla="*/ 180 h 259"/>
                <a:gd name="T42" fmla="*/ 90 w 316"/>
                <a:gd name="T43" fmla="*/ 169 h 259"/>
                <a:gd name="T44" fmla="*/ 105 w 316"/>
                <a:gd name="T45" fmla="*/ 152 h 259"/>
                <a:gd name="T46" fmla="*/ 120 w 316"/>
                <a:gd name="T47" fmla="*/ 141 h 259"/>
                <a:gd name="T48" fmla="*/ 135 w 316"/>
                <a:gd name="T49" fmla="*/ 124 h 259"/>
                <a:gd name="T50" fmla="*/ 158 w 316"/>
                <a:gd name="T51" fmla="*/ 107 h 259"/>
                <a:gd name="T52" fmla="*/ 173 w 316"/>
                <a:gd name="T53" fmla="*/ 90 h 259"/>
                <a:gd name="T54" fmla="*/ 188 w 316"/>
                <a:gd name="T55" fmla="*/ 79 h 259"/>
                <a:gd name="T56" fmla="*/ 203 w 316"/>
                <a:gd name="T57" fmla="*/ 62 h 259"/>
                <a:gd name="T58" fmla="*/ 218 w 316"/>
                <a:gd name="T59" fmla="*/ 45 h 259"/>
                <a:gd name="T60" fmla="*/ 241 w 316"/>
                <a:gd name="T61" fmla="*/ 34 h 259"/>
                <a:gd name="T62" fmla="*/ 256 w 316"/>
                <a:gd name="T63" fmla="*/ 17 h 259"/>
                <a:gd name="T64" fmla="*/ 271 w 316"/>
                <a:gd name="T65" fmla="*/ 0 h 259"/>
                <a:gd name="T66" fmla="*/ 301 w 316"/>
                <a:gd name="T67" fmla="*/ 0 h 259"/>
                <a:gd name="T68" fmla="*/ 316 w 316"/>
                <a:gd name="T69" fmla="*/ 11 h 2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259"/>
                <a:gd name="T107" fmla="*/ 316 w 316"/>
                <a:gd name="T108" fmla="*/ 259 h 2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Freeform 139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>
                <a:gd name="T0" fmla="*/ 105 w 158"/>
                <a:gd name="T1" fmla="*/ 0 h 107"/>
                <a:gd name="T2" fmla="*/ 105 w 158"/>
                <a:gd name="T3" fmla="*/ 11 h 107"/>
                <a:gd name="T4" fmla="*/ 120 w 158"/>
                <a:gd name="T5" fmla="*/ 22 h 107"/>
                <a:gd name="T6" fmla="*/ 158 w 158"/>
                <a:gd name="T7" fmla="*/ 22 h 107"/>
                <a:gd name="T8" fmla="*/ 150 w 158"/>
                <a:gd name="T9" fmla="*/ 34 h 107"/>
                <a:gd name="T10" fmla="*/ 143 w 158"/>
                <a:gd name="T11" fmla="*/ 45 h 107"/>
                <a:gd name="T12" fmla="*/ 135 w 158"/>
                <a:gd name="T13" fmla="*/ 51 h 107"/>
                <a:gd name="T14" fmla="*/ 120 w 158"/>
                <a:gd name="T15" fmla="*/ 56 h 107"/>
                <a:gd name="T16" fmla="*/ 120 w 158"/>
                <a:gd name="T17" fmla="*/ 62 h 107"/>
                <a:gd name="T18" fmla="*/ 113 w 158"/>
                <a:gd name="T19" fmla="*/ 73 h 107"/>
                <a:gd name="T20" fmla="*/ 113 w 158"/>
                <a:gd name="T21" fmla="*/ 84 h 107"/>
                <a:gd name="T22" fmla="*/ 98 w 158"/>
                <a:gd name="T23" fmla="*/ 90 h 107"/>
                <a:gd name="T24" fmla="*/ 83 w 158"/>
                <a:gd name="T25" fmla="*/ 84 h 107"/>
                <a:gd name="T26" fmla="*/ 60 w 158"/>
                <a:gd name="T27" fmla="*/ 84 h 107"/>
                <a:gd name="T28" fmla="*/ 38 w 158"/>
                <a:gd name="T29" fmla="*/ 101 h 107"/>
                <a:gd name="T30" fmla="*/ 23 w 158"/>
                <a:gd name="T31" fmla="*/ 107 h 107"/>
                <a:gd name="T32" fmla="*/ 15 w 158"/>
                <a:gd name="T33" fmla="*/ 107 h 107"/>
                <a:gd name="T34" fmla="*/ 15 w 158"/>
                <a:gd name="T35" fmla="*/ 90 h 107"/>
                <a:gd name="T36" fmla="*/ 23 w 158"/>
                <a:gd name="T37" fmla="*/ 84 h 107"/>
                <a:gd name="T38" fmla="*/ 30 w 158"/>
                <a:gd name="T39" fmla="*/ 73 h 107"/>
                <a:gd name="T40" fmla="*/ 30 w 158"/>
                <a:gd name="T41" fmla="*/ 56 h 107"/>
                <a:gd name="T42" fmla="*/ 23 w 158"/>
                <a:gd name="T43" fmla="*/ 51 h 107"/>
                <a:gd name="T44" fmla="*/ 8 w 158"/>
                <a:gd name="T45" fmla="*/ 51 h 107"/>
                <a:gd name="T46" fmla="*/ 0 w 158"/>
                <a:gd name="T47" fmla="*/ 39 h 107"/>
                <a:gd name="T48" fmla="*/ 8 w 158"/>
                <a:gd name="T49" fmla="*/ 34 h 107"/>
                <a:gd name="T50" fmla="*/ 15 w 158"/>
                <a:gd name="T51" fmla="*/ 34 h 107"/>
                <a:gd name="T52" fmla="*/ 23 w 158"/>
                <a:gd name="T53" fmla="*/ 28 h 107"/>
                <a:gd name="T54" fmla="*/ 75 w 158"/>
                <a:gd name="T55" fmla="*/ 28 h 107"/>
                <a:gd name="T56" fmla="*/ 75 w 158"/>
                <a:gd name="T57" fmla="*/ 22 h 107"/>
                <a:gd name="T58" fmla="*/ 83 w 158"/>
                <a:gd name="T59" fmla="*/ 22 h 107"/>
                <a:gd name="T60" fmla="*/ 83 w 158"/>
                <a:gd name="T61" fmla="*/ 17 h 107"/>
                <a:gd name="T62" fmla="*/ 98 w 158"/>
                <a:gd name="T63" fmla="*/ 5 h 107"/>
                <a:gd name="T64" fmla="*/ 98 w 158"/>
                <a:gd name="T65" fmla="*/ 0 h 107"/>
                <a:gd name="T66" fmla="*/ 105 w 158"/>
                <a:gd name="T67" fmla="*/ 0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8"/>
                <a:gd name="T103" fmla="*/ 0 h 107"/>
                <a:gd name="T104" fmla="*/ 158 w 158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Freeform 140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>
                <a:gd name="T0" fmla="*/ 45 w 181"/>
                <a:gd name="T1" fmla="*/ 5 h 315"/>
                <a:gd name="T2" fmla="*/ 68 w 181"/>
                <a:gd name="T3" fmla="*/ 39 h 315"/>
                <a:gd name="T4" fmla="*/ 83 w 181"/>
                <a:gd name="T5" fmla="*/ 73 h 315"/>
                <a:gd name="T6" fmla="*/ 105 w 181"/>
                <a:gd name="T7" fmla="*/ 107 h 315"/>
                <a:gd name="T8" fmla="*/ 120 w 181"/>
                <a:gd name="T9" fmla="*/ 141 h 315"/>
                <a:gd name="T10" fmla="*/ 128 w 181"/>
                <a:gd name="T11" fmla="*/ 174 h 315"/>
                <a:gd name="T12" fmla="*/ 143 w 181"/>
                <a:gd name="T13" fmla="*/ 214 h 315"/>
                <a:gd name="T14" fmla="*/ 166 w 181"/>
                <a:gd name="T15" fmla="*/ 248 h 315"/>
                <a:gd name="T16" fmla="*/ 181 w 181"/>
                <a:gd name="T17" fmla="*/ 282 h 315"/>
                <a:gd name="T18" fmla="*/ 181 w 181"/>
                <a:gd name="T19" fmla="*/ 299 h 315"/>
                <a:gd name="T20" fmla="*/ 173 w 181"/>
                <a:gd name="T21" fmla="*/ 299 h 315"/>
                <a:gd name="T22" fmla="*/ 151 w 181"/>
                <a:gd name="T23" fmla="*/ 315 h 315"/>
                <a:gd name="T24" fmla="*/ 128 w 181"/>
                <a:gd name="T25" fmla="*/ 315 h 315"/>
                <a:gd name="T26" fmla="*/ 128 w 181"/>
                <a:gd name="T27" fmla="*/ 310 h 315"/>
                <a:gd name="T28" fmla="*/ 135 w 181"/>
                <a:gd name="T29" fmla="*/ 304 h 315"/>
                <a:gd name="T30" fmla="*/ 120 w 181"/>
                <a:gd name="T31" fmla="*/ 270 h 315"/>
                <a:gd name="T32" fmla="*/ 105 w 181"/>
                <a:gd name="T33" fmla="*/ 236 h 315"/>
                <a:gd name="T34" fmla="*/ 90 w 181"/>
                <a:gd name="T35" fmla="*/ 203 h 315"/>
                <a:gd name="T36" fmla="*/ 75 w 181"/>
                <a:gd name="T37" fmla="*/ 169 h 315"/>
                <a:gd name="T38" fmla="*/ 60 w 181"/>
                <a:gd name="T39" fmla="*/ 141 h 315"/>
                <a:gd name="T40" fmla="*/ 45 w 181"/>
                <a:gd name="T41" fmla="*/ 107 h 315"/>
                <a:gd name="T42" fmla="*/ 23 w 181"/>
                <a:gd name="T43" fmla="*/ 73 h 315"/>
                <a:gd name="T44" fmla="*/ 8 w 181"/>
                <a:gd name="T45" fmla="*/ 39 h 315"/>
                <a:gd name="T46" fmla="*/ 0 w 181"/>
                <a:gd name="T47" fmla="*/ 33 h 315"/>
                <a:gd name="T48" fmla="*/ 0 w 181"/>
                <a:gd name="T49" fmla="*/ 22 h 315"/>
                <a:gd name="T50" fmla="*/ 8 w 181"/>
                <a:gd name="T51" fmla="*/ 17 h 315"/>
                <a:gd name="T52" fmla="*/ 8 w 181"/>
                <a:gd name="T53" fmla="*/ 11 h 315"/>
                <a:gd name="T54" fmla="*/ 15 w 181"/>
                <a:gd name="T55" fmla="*/ 5 h 315"/>
                <a:gd name="T56" fmla="*/ 30 w 181"/>
                <a:gd name="T57" fmla="*/ 0 h 315"/>
                <a:gd name="T58" fmla="*/ 38 w 181"/>
                <a:gd name="T59" fmla="*/ 0 h 315"/>
                <a:gd name="T60" fmla="*/ 45 w 181"/>
                <a:gd name="T61" fmla="*/ 5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1"/>
                <a:gd name="T94" fmla="*/ 0 h 315"/>
                <a:gd name="T95" fmla="*/ 181 w 181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Freeform 141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>
                <a:gd name="T0" fmla="*/ 142 w 165"/>
                <a:gd name="T1" fmla="*/ 22 h 85"/>
                <a:gd name="T2" fmla="*/ 157 w 165"/>
                <a:gd name="T3" fmla="*/ 22 h 85"/>
                <a:gd name="T4" fmla="*/ 165 w 165"/>
                <a:gd name="T5" fmla="*/ 28 h 85"/>
                <a:gd name="T6" fmla="*/ 157 w 165"/>
                <a:gd name="T7" fmla="*/ 34 h 85"/>
                <a:gd name="T8" fmla="*/ 157 w 165"/>
                <a:gd name="T9" fmla="*/ 45 h 85"/>
                <a:gd name="T10" fmla="*/ 142 w 165"/>
                <a:gd name="T11" fmla="*/ 45 h 85"/>
                <a:gd name="T12" fmla="*/ 135 w 165"/>
                <a:gd name="T13" fmla="*/ 51 h 85"/>
                <a:gd name="T14" fmla="*/ 112 w 165"/>
                <a:gd name="T15" fmla="*/ 51 h 85"/>
                <a:gd name="T16" fmla="*/ 112 w 165"/>
                <a:gd name="T17" fmla="*/ 68 h 85"/>
                <a:gd name="T18" fmla="*/ 105 w 165"/>
                <a:gd name="T19" fmla="*/ 73 h 85"/>
                <a:gd name="T20" fmla="*/ 90 w 165"/>
                <a:gd name="T21" fmla="*/ 79 h 85"/>
                <a:gd name="T22" fmla="*/ 90 w 165"/>
                <a:gd name="T23" fmla="*/ 85 h 85"/>
                <a:gd name="T24" fmla="*/ 82 w 165"/>
                <a:gd name="T25" fmla="*/ 85 h 85"/>
                <a:gd name="T26" fmla="*/ 82 w 165"/>
                <a:gd name="T27" fmla="*/ 79 h 85"/>
                <a:gd name="T28" fmla="*/ 75 w 165"/>
                <a:gd name="T29" fmla="*/ 73 h 85"/>
                <a:gd name="T30" fmla="*/ 67 w 165"/>
                <a:gd name="T31" fmla="*/ 73 h 85"/>
                <a:gd name="T32" fmla="*/ 67 w 165"/>
                <a:gd name="T33" fmla="*/ 68 h 85"/>
                <a:gd name="T34" fmla="*/ 45 w 165"/>
                <a:gd name="T35" fmla="*/ 68 h 85"/>
                <a:gd name="T36" fmla="*/ 30 w 165"/>
                <a:gd name="T37" fmla="*/ 79 h 85"/>
                <a:gd name="T38" fmla="*/ 22 w 165"/>
                <a:gd name="T39" fmla="*/ 79 h 85"/>
                <a:gd name="T40" fmla="*/ 15 w 165"/>
                <a:gd name="T41" fmla="*/ 85 h 85"/>
                <a:gd name="T42" fmla="*/ 7 w 165"/>
                <a:gd name="T43" fmla="*/ 79 h 85"/>
                <a:gd name="T44" fmla="*/ 0 w 165"/>
                <a:gd name="T45" fmla="*/ 68 h 85"/>
                <a:gd name="T46" fmla="*/ 15 w 165"/>
                <a:gd name="T47" fmla="*/ 56 h 85"/>
                <a:gd name="T48" fmla="*/ 30 w 165"/>
                <a:gd name="T49" fmla="*/ 51 h 85"/>
                <a:gd name="T50" fmla="*/ 37 w 165"/>
                <a:gd name="T51" fmla="*/ 51 h 85"/>
                <a:gd name="T52" fmla="*/ 37 w 165"/>
                <a:gd name="T53" fmla="*/ 39 h 85"/>
                <a:gd name="T54" fmla="*/ 22 w 165"/>
                <a:gd name="T55" fmla="*/ 34 h 85"/>
                <a:gd name="T56" fmla="*/ 22 w 165"/>
                <a:gd name="T57" fmla="*/ 22 h 85"/>
                <a:gd name="T58" fmla="*/ 30 w 165"/>
                <a:gd name="T59" fmla="*/ 17 h 85"/>
                <a:gd name="T60" fmla="*/ 82 w 165"/>
                <a:gd name="T61" fmla="*/ 17 h 85"/>
                <a:gd name="T62" fmla="*/ 97 w 165"/>
                <a:gd name="T63" fmla="*/ 6 h 85"/>
                <a:gd name="T64" fmla="*/ 105 w 165"/>
                <a:gd name="T65" fmla="*/ 6 h 85"/>
                <a:gd name="T66" fmla="*/ 105 w 165"/>
                <a:gd name="T67" fmla="*/ 0 h 85"/>
                <a:gd name="T68" fmla="*/ 112 w 165"/>
                <a:gd name="T69" fmla="*/ 0 h 85"/>
                <a:gd name="T70" fmla="*/ 112 w 165"/>
                <a:gd name="T71" fmla="*/ 6 h 85"/>
                <a:gd name="T72" fmla="*/ 120 w 165"/>
                <a:gd name="T73" fmla="*/ 11 h 85"/>
                <a:gd name="T74" fmla="*/ 127 w 165"/>
                <a:gd name="T75" fmla="*/ 22 h 85"/>
                <a:gd name="T76" fmla="*/ 142 w 165"/>
                <a:gd name="T77" fmla="*/ 22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"/>
                <a:gd name="T118" fmla="*/ 0 h 85"/>
                <a:gd name="T119" fmla="*/ 165 w 16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Freeform 142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3 h 62"/>
                <a:gd name="T4" fmla="*/ 75 w 83"/>
                <a:gd name="T5" fmla="*/ 39 h 62"/>
                <a:gd name="T6" fmla="*/ 75 w 83"/>
                <a:gd name="T7" fmla="*/ 45 h 62"/>
                <a:gd name="T8" fmla="*/ 60 w 83"/>
                <a:gd name="T9" fmla="*/ 56 h 62"/>
                <a:gd name="T10" fmla="*/ 53 w 83"/>
                <a:gd name="T11" fmla="*/ 56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6 h 62"/>
                <a:gd name="T18" fmla="*/ 15 w 83"/>
                <a:gd name="T19" fmla="*/ 56 h 62"/>
                <a:gd name="T20" fmla="*/ 8 w 83"/>
                <a:gd name="T21" fmla="*/ 50 h 62"/>
                <a:gd name="T22" fmla="*/ 8 w 83"/>
                <a:gd name="T23" fmla="*/ 45 h 62"/>
                <a:gd name="T24" fmla="*/ 0 w 83"/>
                <a:gd name="T25" fmla="*/ 45 h 62"/>
                <a:gd name="T26" fmla="*/ 0 w 83"/>
                <a:gd name="T27" fmla="*/ 16 h 62"/>
                <a:gd name="T28" fmla="*/ 8 w 83"/>
                <a:gd name="T29" fmla="*/ 16 h 62"/>
                <a:gd name="T30" fmla="*/ 23 w 83"/>
                <a:gd name="T31" fmla="*/ 5 h 62"/>
                <a:gd name="T32" fmla="*/ 30 w 83"/>
                <a:gd name="T33" fmla="*/ 5 h 62"/>
                <a:gd name="T34" fmla="*/ 38 w 83"/>
                <a:gd name="T35" fmla="*/ 0 h 62"/>
                <a:gd name="T36" fmla="*/ 45 w 83"/>
                <a:gd name="T37" fmla="*/ 0 h 62"/>
                <a:gd name="T38" fmla="*/ 53 w 83"/>
                <a:gd name="T39" fmla="*/ 5 h 62"/>
                <a:gd name="T40" fmla="*/ 60 w 83"/>
                <a:gd name="T41" fmla="*/ 5 h 62"/>
                <a:gd name="T42" fmla="*/ 60 w 83"/>
                <a:gd name="T43" fmla="*/ 11 h 62"/>
                <a:gd name="T44" fmla="*/ 68 w 83"/>
                <a:gd name="T45" fmla="*/ 11 h 62"/>
                <a:gd name="T46" fmla="*/ 83 w 83"/>
                <a:gd name="T47" fmla="*/ 22 h 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3"/>
                <a:gd name="T73" fmla="*/ 0 h 62"/>
                <a:gd name="T74" fmla="*/ 83 w 83"/>
                <a:gd name="T75" fmla="*/ 62 h 6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Freeform 143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>
                <a:gd name="T0" fmla="*/ 181 w 181"/>
                <a:gd name="T1" fmla="*/ 17 h 288"/>
                <a:gd name="T2" fmla="*/ 158 w 181"/>
                <a:gd name="T3" fmla="*/ 51 h 288"/>
                <a:gd name="T4" fmla="*/ 135 w 181"/>
                <a:gd name="T5" fmla="*/ 85 h 288"/>
                <a:gd name="T6" fmla="*/ 120 w 181"/>
                <a:gd name="T7" fmla="*/ 118 h 288"/>
                <a:gd name="T8" fmla="*/ 105 w 181"/>
                <a:gd name="T9" fmla="*/ 152 h 288"/>
                <a:gd name="T10" fmla="*/ 83 w 181"/>
                <a:gd name="T11" fmla="*/ 186 h 288"/>
                <a:gd name="T12" fmla="*/ 75 w 181"/>
                <a:gd name="T13" fmla="*/ 220 h 288"/>
                <a:gd name="T14" fmla="*/ 60 w 181"/>
                <a:gd name="T15" fmla="*/ 254 h 288"/>
                <a:gd name="T16" fmla="*/ 45 w 181"/>
                <a:gd name="T17" fmla="*/ 288 h 288"/>
                <a:gd name="T18" fmla="*/ 0 w 181"/>
                <a:gd name="T19" fmla="*/ 282 h 288"/>
                <a:gd name="T20" fmla="*/ 15 w 181"/>
                <a:gd name="T21" fmla="*/ 248 h 288"/>
                <a:gd name="T22" fmla="*/ 23 w 181"/>
                <a:gd name="T23" fmla="*/ 214 h 288"/>
                <a:gd name="T24" fmla="*/ 38 w 181"/>
                <a:gd name="T25" fmla="*/ 180 h 288"/>
                <a:gd name="T26" fmla="*/ 53 w 181"/>
                <a:gd name="T27" fmla="*/ 147 h 288"/>
                <a:gd name="T28" fmla="*/ 68 w 181"/>
                <a:gd name="T29" fmla="*/ 107 h 288"/>
                <a:gd name="T30" fmla="*/ 83 w 181"/>
                <a:gd name="T31" fmla="*/ 73 h 288"/>
                <a:gd name="T32" fmla="*/ 105 w 181"/>
                <a:gd name="T33" fmla="*/ 40 h 288"/>
                <a:gd name="T34" fmla="*/ 120 w 181"/>
                <a:gd name="T35" fmla="*/ 6 h 288"/>
                <a:gd name="T36" fmla="*/ 128 w 181"/>
                <a:gd name="T37" fmla="*/ 6 h 288"/>
                <a:gd name="T38" fmla="*/ 135 w 181"/>
                <a:gd name="T39" fmla="*/ 0 h 288"/>
                <a:gd name="T40" fmla="*/ 166 w 181"/>
                <a:gd name="T41" fmla="*/ 0 h 288"/>
                <a:gd name="T42" fmla="*/ 173 w 181"/>
                <a:gd name="T43" fmla="*/ 6 h 288"/>
                <a:gd name="T44" fmla="*/ 181 w 181"/>
                <a:gd name="T45" fmla="*/ 17 h 2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1"/>
                <a:gd name="T70" fmla="*/ 0 h 288"/>
                <a:gd name="T71" fmla="*/ 181 w 181"/>
                <a:gd name="T72" fmla="*/ 288 h 2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Freeform 144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>
                <a:gd name="T0" fmla="*/ 98 w 98"/>
                <a:gd name="T1" fmla="*/ 5 h 62"/>
                <a:gd name="T2" fmla="*/ 98 w 98"/>
                <a:gd name="T3" fmla="*/ 33 h 62"/>
                <a:gd name="T4" fmla="*/ 90 w 98"/>
                <a:gd name="T5" fmla="*/ 33 h 62"/>
                <a:gd name="T6" fmla="*/ 83 w 98"/>
                <a:gd name="T7" fmla="*/ 45 h 62"/>
                <a:gd name="T8" fmla="*/ 68 w 98"/>
                <a:gd name="T9" fmla="*/ 56 h 62"/>
                <a:gd name="T10" fmla="*/ 53 w 98"/>
                <a:gd name="T11" fmla="*/ 56 h 62"/>
                <a:gd name="T12" fmla="*/ 45 w 98"/>
                <a:gd name="T13" fmla="*/ 62 h 62"/>
                <a:gd name="T14" fmla="*/ 38 w 98"/>
                <a:gd name="T15" fmla="*/ 62 h 62"/>
                <a:gd name="T16" fmla="*/ 23 w 98"/>
                <a:gd name="T17" fmla="*/ 56 h 62"/>
                <a:gd name="T18" fmla="*/ 15 w 98"/>
                <a:gd name="T19" fmla="*/ 56 h 62"/>
                <a:gd name="T20" fmla="*/ 8 w 98"/>
                <a:gd name="T21" fmla="*/ 50 h 62"/>
                <a:gd name="T22" fmla="*/ 0 w 98"/>
                <a:gd name="T23" fmla="*/ 39 h 62"/>
                <a:gd name="T24" fmla="*/ 0 w 98"/>
                <a:gd name="T25" fmla="*/ 33 h 62"/>
                <a:gd name="T26" fmla="*/ 8 w 98"/>
                <a:gd name="T27" fmla="*/ 22 h 62"/>
                <a:gd name="T28" fmla="*/ 15 w 98"/>
                <a:gd name="T29" fmla="*/ 17 h 62"/>
                <a:gd name="T30" fmla="*/ 23 w 98"/>
                <a:gd name="T31" fmla="*/ 5 h 62"/>
                <a:gd name="T32" fmla="*/ 23 w 98"/>
                <a:gd name="T33" fmla="*/ 0 h 62"/>
                <a:gd name="T34" fmla="*/ 83 w 98"/>
                <a:gd name="T35" fmla="*/ 0 h 62"/>
                <a:gd name="T36" fmla="*/ 90 w 98"/>
                <a:gd name="T37" fmla="*/ 5 h 62"/>
                <a:gd name="T38" fmla="*/ 98 w 98"/>
                <a:gd name="T39" fmla="*/ 5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8"/>
                <a:gd name="T61" fmla="*/ 0 h 62"/>
                <a:gd name="T62" fmla="*/ 98 w 98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Freeform 145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>
                <a:gd name="T0" fmla="*/ 60 w 60"/>
                <a:gd name="T1" fmla="*/ 5 h 310"/>
                <a:gd name="T2" fmla="*/ 60 w 60"/>
                <a:gd name="T3" fmla="*/ 225 h 310"/>
                <a:gd name="T4" fmla="*/ 52 w 60"/>
                <a:gd name="T5" fmla="*/ 298 h 310"/>
                <a:gd name="T6" fmla="*/ 45 w 60"/>
                <a:gd name="T7" fmla="*/ 298 h 310"/>
                <a:gd name="T8" fmla="*/ 45 w 60"/>
                <a:gd name="T9" fmla="*/ 304 h 310"/>
                <a:gd name="T10" fmla="*/ 37 w 60"/>
                <a:gd name="T11" fmla="*/ 304 h 310"/>
                <a:gd name="T12" fmla="*/ 30 w 60"/>
                <a:gd name="T13" fmla="*/ 310 h 310"/>
                <a:gd name="T14" fmla="*/ 7 w 60"/>
                <a:gd name="T15" fmla="*/ 310 h 310"/>
                <a:gd name="T16" fmla="*/ 0 w 60"/>
                <a:gd name="T17" fmla="*/ 304 h 310"/>
                <a:gd name="T18" fmla="*/ 0 w 60"/>
                <a:gd name="T19" fmla="*/ 11 h 310"/>
                <a:gd name="T20" fmla="*/ 7 w 60"/>
                <a:gd name="T21" fmla="*/ 11 h 310"/>
                <a:gd name="T22" fmla="*/ 15 w 60"/>
                <a:gd name="T23" fmla="*/ 5 h 310"/>
                <a:gd name="T24" fmla="*/ 22 w 60"/>
                <a:gd name="T25" fmla="*/ 5 h 310"/>
                <a:gd name="T26" fmla="*/ 30 w 60"/>
                <a:gd name="T27" fmla="*/ 0 h 310"/>
                <a:gd name="T28" fmla="*/ 52 w 60"/>
                <a:gd name="T29" fmla="*/ 0 h 310"/>
                <a:gd name="T30" fmla="*/ 60 w 60"/>
                <a:gd name="T31" fmla="*/ 5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0"/>
                <a:gd name="T49" fmla="*/ 0 h 310"/>
                <a:gd name="T50" fmla="*/ 60 w 60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Freeform 146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>
                <a:gd name="T0" fmla="*/ 68 w 68"/>
                <a:gd name="T1" fmla="*/ 5 h 45"/>
                <a:gd name="T2" fmla="*/ 68 w 68"/>
                <a:gd name="T3" fmla="*/ 39 h 45"/>
                <a:gd name="T4" fmla="*/ 60 w 68"/>
                <a:gd name="T5" fmla="*/ 45 h 45"/>
                <a:gd name="T6" fmla="*/ 8 w 68"/>
                <a:gd name="T7" fmla="*/ 45 h 45"/>
                <a:gd name="T8" fmla="*/ 0 w 68"/>
                <a:gd name="T9" fmla="*/ 34 h 45"/>
                <a:gd name="T10" fmla="*/ 0 w 68"/>
                <a:gd name="T11" fmla="*/ 11 h 45"/>
                <a:gd name="T12" fmla="*/ 8 w 68"/>
                <a:gd name="T13" fmla="*/ 5 h 45"/>
                <a:gd name="T14" fmla="*/ 15 w 68"/>
                <a:gd name="T15" fmla="*/ 5 h 45"/>
                <a:gd name="T16" fmla="*/ 23 w 68"/>
                <a:gd name="T17" fmla="*/ 0 h 45"/>
                <a:gd name="T18" fmla="*/ 60 w 68"/>
                <a:gd name="T19" fmla="*/ 0 h 45"/>
                <a:gd name="T20" fmla="*/ 68 w 68"/>
                <a:gd name="T21" fmla="*/ 5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5"/>
                <a:gd name="T35" fmla="*/ 68 w 68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Freeform 147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>
                <a:gd name="T0" fmla="*/ 143 w 173"/>
                <a:gd name="T1" fmla="*/ 34 h 119"/>
                <a:gd name="T2" fmla="*/ 173 w 173"/>
                <a:gd name="T3" fmla="*/ 34 h 119"/>
                <a:gd name="T4" fmla="*/ 173 w 173"/>
                <a:gd name="T5" fmla="*/ 57 h 119"/>
                <a:gd name="T6" fmla="*/ 158 w 173"/>
                <a:gd name="T7" fmla="*/ 62 h 119"/>
                <a:gd name="T8" fmla="*/ 150 w 173"/>
                <a:gd name="T9" fmla="*/ 62 h 119"/>
                <a:gd name="T10" fmla="*/ 143 w 173"/>
                <a:gd name="T11" fmla="*/ 74 h 119"/>
                <a:gd name="T12" fmla="*/ 143 w 173"/>
                <a:gd name="T13" fmla="*/ 85 h 119"/>
                <a:gd name="T14" fmla="*/ 158 w 173"/>
                <a:gd name="T15" fmla="*/ 96 h 119"/>
                <a:gd name="T16" fmla="*/ 143 w 173"/>
                <a:gd name="T17" fmla="*/ 108 h 119"/>
                <a:gd name="T18" fmla="*/ 150 w 173"/>
                <a:gd name="T19" fmla="*/ 119 h 119"/>
                <a:gd name="T20" fmla="*/ 143 w 173"/>
                <a:gd name="T21" fmla="*/ 113 h 119"/>
                <a:gd name="T22" fmla="*/ 128 w 173"/>
                <a:gd name="T23" fmla="*/ 108 h 119"/>
                <a:gd name="T24" fmla="*/ 120 w 173"/>
                <a:gd name="T25" fmla="*/ 102 h 119"/>
                <a:gd name="T26" fmla="*/ 113 w 173"/>
                <a:gd name="T27" fmla="*/ 102 h 119"/>
                <a:gd name="T28" fmla="*/ 90 w 173"/>
                <a:gd name="T29" fmla="*/ 85 h 119"/>
                <a:gd name="T30" fmla="*/ 60 w 173"/>
                <a:gd name="T31" fmla="*/ 85 h 119"/>
                <a:gd name="T32" fmla="*/ 52 w 173"/>
                <a:gd name="T33" fmla="*/ 91 h 119"/>
                <a:gd name="T34" fmla="*/ 37 w 173"/>
                <a:gd name="T35" fmla="*/ 96 h 119"/>
                <a:gd name="T36" fmla="*/ 30 w 173"/>
                <a:gd name="T37" fmla="*/ 96 h 119"/>
                <a:gd name="T38" fmla="*/ 22 w 173"/>
                <a:gd name="T39" fmla="*/ 102 h 119"/>
                <a:gd name="T40" fmla="*/ 7 w 173"/>
                <a:gd name="T41" fmla="*/ 108 h 119"/>
                <a:gd name="T42" fmla="*/ 0 w 173"/>
                <a:gd name="T43" fmla="*/ 108 h 119"/>
                <a:gd name="T44" fmla="*/ 0 w 173"/>
                <a:gd name="T45" fmla="*/ 91 h 119"/>
                <a:gd name="T46" fmla="*/ 15 w 173"/>
                <a:gd name="T47" fmla="*/ 85 h 119"/>
                <a:gd name="T48" fmla="*/ 22 w 173"/>
                <a:gd name="T49" fmla="*/ 74 h 119"/>
                <a:gd name="T50" fmla="*/ 30 w 173"/>
                <a:gd name="T51" fmla="*/ 74 h 119"/>
                <a:gd name="T52" fmla="*/ 30 w 173"/>
                <a:gd name="T53" fmla="*/ 62 h 119"/>
                <a:gd name="T54" fmla="*/ 22 w 173"/>
                <a:gd name="T55" fmla="*/ 57 h 119"/>
                <a:gd name="T56" fmla="*/ 15 w 173"/>
                <a:gd name="T57" fmla="*/ 57 h 119"/>
                <a:gd name="T58" fmla="*/ 15 w 173"/>
                <a:gd name="T59" fmla="*/ 34 h 119"/>
                <a:gd name="T60" fmla="*/ 68 w 173"/>
                <a:gd name="T61" fmla="*/ 34 h 119"/>
                <a:gd name="T62" fmla="*/ 75 w 173"/>
                <a:gd name="T63" fmla="*/ 29 h 119"/>
                <a:gd name="T64" fmla="*/ 83 w 173"/>
                <a:gd name="T65" fmla="*/ 29 h 119"/>
                <a:gd name="T66" fmla="*/ 90 w 173"/>
                <a:gd name="T67" fmla="*/ 23 h 119"/>
                <a:gd name="T68" fmla="*/ 90 w 173"/>
                <a:gd name="T69" fmla="*/ 17 h 119"/>
                <a:gd name="T70" fmla="*/ 113 w 173"/>
                <a:gd name="T71" fmla="*/ 0 h 119"/>
                <a:gd name="T72" fmla="*/ 120 w 173"/>
                <a:gd name="T73" fmla="*/ 0 h 119"/>
                <a:gd name="T74" fmla="*/ 128 w 173"/>
                <a:gd name="T75" fmla="*/ 6 h 119"/>
                <a:gd name="T76" fmla="*/ 128 w 173"/>
                <a:gd name="T77" fmla="*/ 17 h 119"/>
                <a:gd name="T78" fmla="*/ 135 w 173"/>
                <a:gd name="T79" fmla="*/ 29 h 119"/>
                <a:gd name="T80" fmla="*/ 143 w 17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19"/>
                <a:gd name="T125" fmla="*/ 173 w 17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Freeform 148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>
                <a:gd name="T0" fmla="*/ 113 w 173"/>
                <a:gd name="T1" fmla="*/ 0 h 108"/>
                <a:gd name="T2" fmla="*/ 113 w 173"/>
                <a:gd name="T3" fmla="*/ 6 h 108"/>
                <a:gd name="T4" fmla="*/ 121 w 173"/>
                <a:gd name="T5" fmla="*/ 12 h 108"/>
                <a:gd name="T6" fmla="*/ 128 w 173"/>
                <a:gd name="T7" fmla="*/ 12 h 108"/>
                <a:gd name="T8" fmla="*/ 136 w 173"/>
                <a:gd name="T9" fmla="*/ 17 h 108"/>
                <a:gd name="T10" fmla="*/ 173 w 173"/>
                <a:gd name="T11" fmla="*/ 12 h 108"/>
                <a:gd name="T12" fmla="*/ 173 w 173"/>
                <a:gd name="T13" fmla="*/ 17 h 108"/>
                <a:gd name="T14" fmla="*/ 166 w 173"/>
                <a:gd name="T15" fmla="*/ 23 h 108"/>
                <a:gd name="T16" fmla="*/ 166 w 173"/>
                <a:gd name="T17" fmla="*/ 40 h 108"/>
                <a:gd name="T18" fmla="*/ 158 w 173"/>
                <a:gd name="T19" fmla="*/ 45 h 108"/>
                <a:gd name="T20" fmla="*/ 143 w 173"/>
                <a:gd name="T21" fmla="*/ 45 h 108"/>
                <a:gd name="T22" fmla="*/ 136 w 173"/>
                <a:gd name="T23" fmla="*/ 51 h 108"/>
                <a:gd name="T24" fmla="*/ 136 w 173"/>
                <a:gd name="T25" fmla="*/ 57 h 108"/>
                <a:gd name="T26" fmla="*/ 128 w 173"/>
                <a:gd name="T27" fmla="*/ 62 h 108"/>
                <a:gd name="T28" fmla="*/ 136 w 173"/>
                <a:gd name="T29" fmla="*/ 68 h 108"/>
                <a:gd name="T30" fmla="*/ 113 w 173"/>
                <a:gd name="T31" fmla="*/ 68 h 108"/>
                <a:gd name="T32" fmla="*/ 113 w 173"/>
                <a:gd name="T33" fmla="*/ 79 h 108"/>
                <a:gd name="T34" fmla="*/ 106 w 173"/>
                <a:gd name="T35" fmla="*/ 85 h 108"/>
                <a:gd name="T36" fmla="*/ 106 w 173"/>
                <a:gd name="T37" fmla="*/ 91 h 108"/>
                <a:gd name="T38" fmla="*/ 90 w 173"/>
                <a:gd name="T39" fmla="*/ 102 h 108"/>
                <a:gd name="T40" fmla="*/ 90 w 173"/>
                <a:gd name="T41" fmla="*/ 96 h 108"/>
                <a:gd name="T42" fmla="*/ 68 w 173"/>
                <a:gd name="T43" fmla="*/ 79 h 108"/>
                <a:gd name="T44" fmla="*/ 60 w 173"/>
                <a:gd name="T45" fmla="*/ 79 h 108"/>
                <a:gd name="T46" fmla="*/ 38 w 173"/>
                <a:gd name="T47" fmla="*/ 96 h 108"/>
                <a:gd name="T48" fmla="*/ 30 w 173"/>
                <a:gd name="T49" fmla="*/ 96 h 108"/>
                <a:gd name="T50" fmla="*/ 15 w 173"/>
                <a:gd name="T51" fmla="*/ 102 h 108"/>
                <a:gd name="T52" fmla="*/ 8 w 173"/>
                <a:gd name="T53" fmla="*/ 108 h 108"/>
                <a:gd name="T54" fmla="*/ 0 w 173"/>
                <a:gd name="T55" fmla="*/ 108 h 108"/>
                <a:gd name="T56" fmla="*/ 0 w 173"/>
                <a:gd name="T57" fmla="*/ 96 h 108"/>
                <a:gd name="T58" fmla="*/ 8 w 173"/>
                <a:gd name="T59" fmla="*/ 85 h 108"/>
                <a:gd name="T60" fmla="*/ 15 w 173"/>
                <a:gd name="T61" fmla="*/ 74 h 108"/>
                <a:gd name="T62" fmla="*/ 30 w 173"/>
                <a:gd name="T63" fmla="*/ 62 h 108"/>
                <a:gd name="T64" fmla="*/ 38 w 173"/>
                <a:gd name="T65" fmla="*/ 51 h 108"/>
                <a:gd name="T66" fmla="*/ 15 w 173"/>
                <a:gd name="T67" fmla="*/ 34 h 108"/>
                <a:gd name="T68" fmla="*/ 23 w 173"/>
                <a:gd name="T69" fmla="*/ 23 h 108"/>
                <a:gd name="T70" fmla="*/ 30 w 173"/>
                <a:gd name="T71" fmla="*/ 17 h 108"/>
                <a:gd name="T72" fmla="*/ 90 w 173"/>
                <a:gd name="T73" fmla="*/ 17 h 108"/>
                <a:gd name="T74" fmla="*/ 98 w 173"/>
                <a:gd name="T75" fmla="*/ 12 h 108"/>
                <a:gd name="T76" fmla="*/ 106 w 173"/>
                <a:gd name="T77" fmla="*/ 0 h 108"/>
                <a:gd name="T78" fmla="*/ 113 w 173"/>
                <a:gd name="T79" fmla="*/ 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08"/>
                <a:gd name="T122" fmla="*/ 173 w 173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Freeform 149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>
                <a:gd name="T0" fmla="*/ 67 w 67"/>
                <a:gd name="T1" fmla="*/ 34 h 57"/>
                <a:gd name="T2" fmla="*/ 67 w 67"/>
                <a:gd name="T3" fmla="*/ 51 h 57"/>
                <a:gd name="T4" fmla="*/ 60 w 67"/>
                <a:gd name="T5" fmla="*/ 51 h 57"/>
                <a:gd name="T6" fmla="*/ 45 w 67"/>
                <a:gd name="T7" fmla="*/ 57 h 57"/>
                <a:gd name="T8" fmla="*/ 22 w 67"/>
                <a:gd name="T9" fmla="*/ 57 h 57"/>
                <a:gd name="T10" fmla="*/ 15 w 67"/>
                <a:gd name="T11" fmla="*/ 51 h 57"/>
                <a:gd name="T12" fmla="*/ 7 w 67"/>
                <a:gd name="T13" fmla="*/ 51 h 57"/>
                <a:gd name="T14" fmla="*/ 0 w 67"/>
                <a:gd name="T15" fmla="*/ 40 h 57"/>
                <a:gd name="T16" fmla="*/ 0 w 67"/>
                <a:gd name="T17" fmla="*/ 23 h 57"/>
                <a:gd name="T18" fmla="*/ 22 w 67"/>
                <a:gd name="T19" fmla="*/ 6 h 57"/>
                <a:gd name="T20" fmla="*/ 30 w 67"/>
                <a:gd name="T21" fmla="*/ 6 h 57"/>
                <a:gd name="T22" fmla="*/ 37 w 67"/>
                <a:gd name="T23" fmla="*/ 0 h 57"/>
                <a:gd name="T24" fmla="*/ 52 w 67"/>
                <a:gd name="T25" fmla="*/ 6 h 57"/>
                <a:gd name="T26" fmla="*/ 60 w 67"/>
                <a:gd name="T27" fmla="*/ 11 h 57"/>
                <a:gd name="T28" fmla="*/ 67 w 67"/>
                <a:gd name="T29" fmla="*/ 23 h 57"/>
                <a:gd name="T30" fmla="*/ 67 w 67"/>
                <a:gd name="T31" fmla="*/ 34 h 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57"/>
                <a:gd name="T50" fmla="*/ 67 w 67"/>
                <a:gd name="T51" fmla="*/ 57 h 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Freeform 150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>
                <a:gd name="T0" fmla="*/ 210 w 210"/>
                <a:gd name="T1" fmla="*/ 6 h 102"/>
                <a:gd name="T2" fmla="*/ 203 w 210"/>
                <a:gd name="T3" fmla="*/ 12 h 102"/>
                <a:gd name="T4" fmla="*/ 203 w 210"/>
                <a:gd name="T5" fmla="*/ 23 h 102"/>
                <a:gd name="T6" fmla="*/ 165 w 210"/>
                <a:gd name="T7" fmla="*/ 46 h 102"/>
                <a:gd name="T8" fmla="*/ 165 w 210"/>
                <a:gd name="T9" fmla="*/ 57 h 102"/>
                <a:gd name="T10" fmla="*/ 173 w 210"/>
                <a:gd name="T11" fmla="*/ 63 h 102"/>
                <a:gd name="T12" fmla="*/ 180 w 210"/>
                <a:gd name="T13" fmla="*/ 74 h 102"/>
                <a:gd name="T14" fmla="*/ 180 w 210"/>
                <a:gd name="T15" fmla="*/ 85 h 102"/>
                <a:gd name="T16" fmla="*/ 173 w 210"/>
                <a:gd name="T17" fmla="*/ 85 h 102"/>
                <a:gd name="T18" fmla="*/ 158 w 210"/>
                <a:gd name="T19" fmla="*/ 96 h 102"/>
                <a:gd name="T20" fmla="*/ 135 w 210"/>
                <a:gd name="T21" fmla="*/ 96 h 102"/>
                <a:gd name="T22" fmla="*/ 135 w 210"/>
                <a:gd name="T23" fmla="*/ 85 h 102"/>
                <a:gd name="T24" fmla="*/ 113 w 210"/>
                <a:gd name="T25" fmla="*/ 68 h 102"/>
                <a:gd name="T26" fmla="*/ 98 w 210"/>
                <a:gd name="T27" fmla="*/ 74 h 102"/>
                <a:gd name="T28" fmla="*/ 82 w 210"/>
                <a:gd name="T29" fmla="*/ 79 h 102"/>
                <a:gd name="T30" fmla="*/ 67 w 210"/>
                <a:gd name="T31" fmla="*/ 85 h 102"/>
                <a:gd name="T32" fmla="*/ 60 w 210"/>
                <a:gd name="T33" fmla="*/ 91 h 102"/>
                <a:gd name="T34" fmla="*/ 37 w 210"/>
                <a:gd name="T35" fmla="*/ 96 h 102"/>
                <a:gd name="T36" fmla="*/ 22 w 210"/>
                <a:gd name="T37" fmla="*/ 96 h 102"/>
                <a:gd name="T38" fmla="*/ 15 w 210"/>
                <a:gd name="T39" fmla="*/ 102 h 102"/>
                <a:gd name="T40" fmla="*/ 0 w 210"/>
                <a:gd name="T41" fmla="*/ 102 h 102"/>
                <a:gd name="T42" fmla="*/ 0 w 210"/>
                <a:gd name="T43" fmla="*/ 96 h 102"/>
                <a:gd name="T44" fmla="*/ 67 w 210"/>
                <a:gd name="T45" fmla="*/ 46 h 102"/>
                <a:gd name="T46" fmla="*/ 67 w 210"/>
                <a:gd name="T47" fmla="*/ 40 h 102"/>
                <a:gd name="T48" fmla="*/ 60 w 210"/>
                <a:gd name="T49" fmla="*/ 40 h 102"/>
                <a:gd name="T50" fmla="*/ 52 w 210"/>
                <a:gd name="T51" fmla="*/ 34 h 102"/>
                <a:gd name="T52" fmla="*/ 30 w 210"/>
                <a:gd name="T53" fmla="*/ 34 h 102"/>
                <a:gd name="T54" fmla="*/ 30 w 210"/>
                <a:gd name="T55" fmla="*/ 17 h 102"/>
                <a:gd name="T56" fmla="*/ 45 w 210"/>
                <a:gd name="T57" fmla="*/ 12 h 102"/>
                <a:gd name="T58" fmla="*/ 120 w 210"/>
                <a:gd name="T59" fmla="*/ 12 h 102"/>
                <a:gd name="T60" fmla="*/ 135 w 210"/>
                <a:gd name="T61" fmla="*/ 6 h 102"/>
                <a:gd name="T62" fmla="*/ 143 w 210"/>
                <a:gd name="T63" fmla="*/ 0 h 102"/>
                <a:gd name="T64" fmla="*/ 150 w 210"/>
                <a:gd name="T65" fmla="*/ 0 h 102"/>
                <a:gd name="T66" fmla="*/ 158 w 210"/>
                <a:gd name="T67" fmla="*/ 6 h 102"/>
                <a:gd name="T68" fmla="*/ 180 w 210"/>
                <a:gd name="T69" fmla="*/ 6 h 102"/>
                <a:gd name="T70" fmla="*/ 188 w 210"/>
                <a:gd name="T71" fmla="*/ 0 h 102"/>
                <a:gd name="T72" fmla="*/ 203 w 210"/>
                <a:gd name="T73" fmla="*/ 0 h 102"/>
                <a:gd name="T74" fmla="*/ 210 w 210"/>
                <a:gd name="T75" fmla="*/ 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0"/>
                <a:gd name="T115" fmla="*/ 0 h 102"/>
                <a:gd name="T116" fmla="*/ 210 w 21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Freeform 151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>
                <a:gd name="T0" fmla="*/ 75 w 83"/>
                <a:gd name="T1" fmla="*/ 45 h 57"/>
                <a:gd name="T2" fmla="*/ 60 w 83"/>
                <a:gd name="T3" fmla="*/ 57 h 57"/>
                <a:gd name="T4" fmla="*/ 23 w 83"/>
                <a:gd name="T5" fmla="*/ 57 h 57"/>
                <a:gd name="T6" fmla="*/ 8 w 83"/>
                <a:gd name="T7" fmla="*/ 45 h 57"/>
                <a:gd name="T8" fmla="*/ 0 w 83"/>
                <a:gd name="T9" fmla="*/ 45 h 57"/>
                <a:gd name="T10" fmla="*/ 0 w 83"/>
                <a:gd name="T11" fmla="*/ 40 h 57"/>
                <a:gd name="T12" fmla="*/ 8 w 83"/>
                <a:gd name="T13" fmla="*/ 34 h 57"/>
                <a:gd name="T14" fmla="*/ 8 w 83"/>
                <a:gd name="T15" fmla="*/ 23 h 57"/>
                <a:gd name="T16" fmla="*/ 23 w 83"/>
                <a:gd name="T17" fmla="*/ 17 h 57"/>
                <a:gd name="T18" fmla="*/ 30 w 83"/>
                <a:gd name="T19" fmla="*/ 6 h 57"/>
                <a:gd name="T20" fmla="*/ 45 w 83"/>
                <a:gd name="T21" fmla="*/ 0 h 57"/>
                <a:gd name="T22" fmla="*/ 60 w 83"/>
                <a:gd name="T23" fmla="*/ 0 h 57"/>
                <a:gd name="T24" fmla="*/ 75 w 83"/>
                <a:gd name="T25" fmla="*/ 12 h 57"/>
                <a:gd name="T26" fmla="*/ 83 w 83"/>
                <a:gd name="T27" fmla="*/ 23 h 57"/>
                <a:gd name="T28" fmla="*/ 83 w 83"/>
                <a:gd name="T29" fmla="*/ 29 h 57"/>
                <a:gd name="T30" fmla="*/ 75 w 83"/>
                <a:gd name="T31" fmla="*/ 40 h 57"/>
                <a:gd name="T32" fmla="*/ 75 w 83"/>
                <a:gd name="T33" fmla="*/ 45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Freeform 152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>
                <a:gd name="T0" fmla="*/ 90 w 90"/>
                <a:gd name="T1" fmla="*/ 12 h 45"/>
                <a:gd name="T2" fmla="*/ 83 w 90"/>
                <a:gd name="T3" fmla="*/ 23 h 45"/>
                <a:gd name="T4" fmla="*/ 83 w 90"/>
                <a:gd name="T5" fmla="*/ 34 h 45"/>
                <a:gd name="T6" fmla="*/ 75 w 90"/>
                <a:gd name="T7" fmla="*/ 40 h 45"/>
                <a:gd name="T8" fmla="*/ 60 w 90"/>
                <a:gd name="T9" fmla="*/ 45 h 45"/>
                <a:gd name="T10" fmla="*/ 45 w 90"/>
                <a:gd name="T11" fmla="*/ 45 h 45"/>
                <a:gd name="T12" fmla="*/ 30 w 90"/>
                <a:gd name="T13" fmla="*/ 40 h 45"/>
                <a:gd name="T14" fmla="*/ 22 w 90"/>
                <a:gd name="T15" fmla="*/ 40 h 45"/>
                <a:gd name="T16" fmla="*/ 0 w 90"/>
                <a:gd name="T17" fmla="*/ 23 h 45"/>
                <a:gd name="T18" fmla="*/ 0 w 90"/>
                <a:gd name="T19" fmla="*/ 12 h 45"/>
                <a:gd name="T20" fmla="*/ 7 w 90"/>
                <a:gd name="T21" fmla="*/ 12 h 45"/>
                <a:gd name="T22" fmla="*/ 15 w 90"/>
                <a:gd name="T23" fmla="*/ 6 h 45"/>
                <a:gd name="T24" fmla="*/ 37 w 90"/>
                <a:gd name="T25" fmla="*/ 6 h 45"/>
                <a:gd name="T26" fmla="*/ 45 w 90"/>
                <a:gd name="T27" fmla="*/ 0 h 45"/>
                <a:gd name="T28" fmla="*/ 75 w 90"/>
                <a:gd name="T29" fmla="*/ 0 h 45"/>
                <a:gd name="T30" fmla="*/ 90 w 90"/>
                <a:gd name="T31" fmla="*/ 12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"/>
                <a:gd name="T49" fmla="*/ 0 h 45"/>
                <a:gd name="T50" fmla="*/ 90 w 90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Freeform 153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>
                <a:gd name="T0" fmla="*/ 75 w 75"/>
                <a:gd name="T1" fmla="*/ 11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45 w 75"/>
                <a:gd name="T11" fmla="*/ 45 h 51"/>
                <a:gd name="T12" fmla="*/ 38 w 75"/>
                <a:gd name="T13" fmla="*/ 51 h 51"/>
                <a:gd name="T14" fmla="*/ 30 w 75"/>
                <a:gd name="T15" fmla="*/ 51 h 51"/>
                <a:gd name="T16" fmla="*/ 23 w 75"/>
                <a:gd name="T17" fmla="*/ 45 h 51"/>
                <a:gd name="T18" fmla="*/ 15 w 75"/>
                <a:gd name="T19" fmla="*/ 45 h 51"/>
                <a:gd name="T20" fmla="*/ 8 w 75"/>
                <a:gd name="T21" fmla="*/ 34 h 51"/>
                <a:gd name="T22" fmla="*/ 8 w 75"/>
                <a:gd name="T23" fmla="*/ 28 h 51"/>
                <a:gd name="T24" fmla="*/ 0 w 75"/>
                <a:gd name="T25" fmla="*/ 23 h 51"/>
                <a:gd name="T26" fmla="*/ 8 w 75"/>
                <a:gd name="T27" fmla="*/ 11 h 51"/>
                <a:gd name="T28" fmla="*/ 15 w 75"/>
                <a:gd name="T29" fmla="*/ 6 h 51"/>
                <a:gd name="T30" fmla="*/ 23 w 75"/>
                <a:gd name="T31" fmla="*/ 6 h 51"/>
                <a:gd name="T32" fmla="*/ 30 w 75"/>
                <a:gd name="T33" fmla="*/ 0 h 51"/>
                <a:gd name="T34" fmla="*/ 68 w 75"/>
                <a:gd name="T35" fmla="*/ 0 h 51"/>
                <a:gd name="T36" fmla="*/ 68 w 75"/>
                <a:gd name="T37" fmla="*/ 6 h 51"/>
                <a:gd name="T38" fmla="*/ 75 w 75"/>
                <a:gd name="T39" fmla="*/ 6 h 51"/>
                <a:gd name="T40" fmla="*/ 75 w 75"/>
                <a:gd name="T41" fmla="*/ 11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51"/>
                <a:gd name="T65" fmla="*/ 75 w 75"/>
                <a:gd name="T66" fmla="*/ 51 h 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Freeform 154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>
                <a:gd name="T0" fmla="*/ 83 w 83"/>
                <a:gd name="T1" fmla="*/ 12 h 57"/>
                <a:gd name="T2" fmla="*/ 76 w 83"/>
                <a:gd name="T3" fmla="*/ 23 h 57"/>
                <a:gd name="T4" fmla="*/ 76 w 83"/>
                <a:gd name="T5" fmla="*/ 34 h 57"/>
                <a:gd name="T6" fmla="*/ 68 w 83"/>
                <a:gd name="T7" fmla="*/ 45 h 57"/>
                <a:gd name="T8" fmla="*/ 53 w 83"/>
                <a:gd name="T9" fmla="*/ 51 h 57"/>
                <a:gd name="T10" fmla="*/ 38 w 83"/>
                <a:gd name="T11" fmla="*/ 57 h 57"/>
                <a:gd name="T12" fmla="*/ 31 w 83"/>
                <a:gd name="T13" fmla="*/ 57 h 57"/>
                <a:gd name="T14" fmla="*/ 23 w 83"/>
                <a:gd name="T15" fmla="*/ 51 h 57"/>
                <a:gd name="T16" fmla="*/ 23 w 83"/>
                <a:gd name="T17" fmla="*/ 45 h 57"/>
                <a:gd name="T18" fmla="*/ 15 w 83"/>
                <a:gd name="T19" fmla="*/ 45 h 57"/>
                <a:gd name="T20" fmla="*/ 8 w 83"/>
                <a:gd name="T21" fmla="*/ 40 h 57"/>
                <a:gd name="T22" fmla="*/ 8 w 83"/>
                <a:gd name="T23" fmla="*/ 34 h 57"/>
                <a:gd name="T24" fmla="*/ 0 w 83"/>
                <a:gd name="T25" fmla="*/ 29 h 57"/>
                <a:gd name="T26" fmla="*/ 8 w 83"/>
                <a:gd name="T27" fmla="*/ 17 h 57"/>
                <a:gd name="T28" fmla="*/ 15 w 83"/>
                <a:gd name="T29" fmla="*/ 12 h 57"/>
                <a:gd name="T30" fmla="*/ 31 w 83"/>
                <a:gd name="T31" fmla="*/ 6 h 57"/>
                <a:gd name="T32" fmla="*/ 38 w 83"/>
                <a:gd name="T33" fmla="*/ 0 h 57"/>
                <a:gd name="T34" fmla="*/ 68 w 83"/>
                <a:gd name="T35" fmla="*/ 0 h 57"/>
                <a:gd name="T36" fmla="*/ 83 w 83"/>
                <a:gd name="T37" fmla="*/ 12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Freeform 155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>
                <a:gd name="T0" fmla="*/ 60 w 60"/>
                <a:gd name="T1" fmla="*/ 5 h 62"/>
                <a:gd name="T2" fmla="*/ 60 w 60"/>
                <a:gd name="T3" fmla="*/ 45 h 62"/>
                <a:gd name="T4" fmla="*/ 38 w 60"/>
                <a:gd name="T5" fmla="*/ 62 h 62"/>
                <a:gd name="T6" fmla="*/ 15 w 60"/>
                <a:gd name="T7" fmla="*/ 62 h 62"/>
                <a:gd name="T8" fmla="*/ 8 w 60"/>
                <a:gd name="T9" fmla="*/ 50 h 62"/>
                <a:gd name="T10" fmla="*/ 0 w 60"/>
                <a:gd name="T11" fmla="*/ 39 h 62"/>
                <a:gd name="T12" fmla="*/ 0 w 60"/>
                <a:gd name="T13" fmla="*/ 11 h 62"/>
                <a:gd name="T14" fmla="*/ 8 w 60"/>
                <a:gd name="T15" fmla="*/ 5 h 62"/>
                <a:gd name="T16" fmla="*/ 15 w 60"/>
                <a:gd name="T17" fmla="*/ 5 h 62"/>
                <a:gd name="T18" fmla="*/ 15 w 60"/>
                <a:gd name="T19" fmla="*/ 0 h 62"/>
                <a:gd name="T20" fmla="*/ 53 w 60"/>
                <a:gd name="T21" fmla="*/ 0 h 62"/>
                <a:gd name="T22" fmla="*/ 60 w 60"/>
                <a:gd name="T23" fmla="*/ 5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62"/>
                <a:gd name="T38" fmla="*/ 60 w 60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Freeform 156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>
                <a:gd name="T0" fmla="*/ 75 w 75"/>
                <a:gd name="T1" fmla="*/ 17 h 56"/>
                <a:gd name="T2" fmla="*/ 75 w 75"/>
                <a:gd name="T3" fmla="*/ 28 h 56"/>
                <a:gd name="T4" fmla="*/ 67 w 75"/>
                <a:gd name="T5" fmla="*/ 34 h 56"/>
                <a:gd name="T6" fmla="*/ 67 w 75"/>
                <a:gd name="T7" fmla="*/ 39 h 56"/>
                <a:gd name="T8" fmla="*/ 52 w 75"/>
                <a:gd name="T9" fmla="*/ 51 h 56"/>
                <a:gd name="T10" fmla="*/ 45 w 75"/>
                <a:gd name="T11" fmla="*/ 51 h 56"/>
                <a:gd name="T12" fmla="*/ 45 w 75"/>
                <a:gd name="T13" fmla="*/ 56 h 56"/>
                <a:gd name="T14" fmla="*/ 15 w 75"/>
                <a:gd name="T15" fmla="*/ 56 h 56"/>
                <a:gd name="T16" fmla="*/ 7 w 75"/>
                <a:gd name="T17" fmla="*/ 51 h 56"/>
                <a:gd name="T18" fmla="*/ 0 w 75"/>
                <a:gd name="T19" fmla="*/ 34 h 56"/>
                <a:gd name="T20" fmla="*/ 0 w 75"/>
                <a:gd name="T21" fmla="*/ 11 h 56"/>
                <a:gd name="T22" fmla="*/ 7 w 75"/>
                <a:gd name="T23" fmla="*/ 6 h 56"/>
                <a:gd name="T24" fmla="*/ 15 w 75"/>
                <a:gd name="T25" fmla="*/ 6 h 56"/>
                <a:gd name="T26" fmla="*/ 30 w 75"/>
                <a:gd name="T27" fmla="*/ 0 h 56"/>
                <a:gd name="T28" fmla="*/ 37 w 75"/>
                <a:gd name="T29" fmla="*/ 0 h 56"/>
                <a:gd name="T30" fmla="*/ 45 w 75"/>
                <a:gd name="T31" fmla="*/ 6 h 56"/>
                <a:gd name="T32" fmla="*/ 60 w 75"/>
                <a:gd name="T33" fmla="*/ 6 h 56"/>
                <a:gd name="T34" fmla="*/ 75 w 75"/>
                <a:gd name="T35" fmla="*/ 17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"/>
                <a:gd name="T55" fmla="*/ 0 h 56"/>
                <a:gd name="T56" fmla="*/ 75 w 75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" name="Freeform 157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>
                <a:gd name="T0" fmla="*/ 83 w 90"/>
                <a:gd name="T1" fmla="*/ 11 h 56"/>
                <a:gd name="T2" fmla="*/ 90 w 90"/>
                <a:gd name="T3" fmla="*/ 22 h 56"/>
                <a:gd name="T4" fmla="*/ 90 w 90"/>
                <a:gd name="T5" fmla="*/ 28 h 56"/>
                <a:gd name="T6" fmla="*/ 83 w 90"/>
                <a:gd name="T7" fmla="*/ 34 h 56"/>
                <a:gd name="T8" fmla="*/ 83 w 90"/>
                <a:gd name="T9" fmla="*/ 45 h 56"/>
                <a:gd name="T10" fmla="*/ 75 w 90"/>
                <a:gd name="T11" fmla="*/ 51 h 56"/>
                <a:gd name="T12" fmla="*/ 60 w 90"/>
                <a:gd name="T13" fmla="*/ 51 h 56"/>
                <a:gd name="T14" fmla="*/ 53 w 90"/>
                <a:gd name="T15" fmla="*/ 56 h 56"/>
                <a:gd name="T16" fmla="*/ 30 w 90"/>
                <a:gd name="T17" fmla="*/ 56 h 56"/>
                <a:gd name="T18" fmla="*/ 23 w 90"/>
                <a:gd name="T19" fmla="*/ 51 h 56"/>
                <a:gd name="T20" fmla="*/ 8 w 90"/>
                <a:gd name="T21" fmla="*/ 45 h 56"/>
                <a:gd name="T22" fmla="*/ 8 w 90"/>
                <a:gd name="T23" fmla="*/ 34 h 56"/>
                <a:gd name="T24" fmla="*/ 0 w 90"/>
                <a:gd name="T25" fmla="*/ 22 h 56"/>
                <a:gd name="T26" fmla="*/ 0 w 90"/>
                <a:gd name="T27" fmla="*/ 11 h 56"/>
                <a:gd name="T28" fmla="*/ 8 w 90"/>
                <a:gd name="T29" fmla="*/ 5 h 56"/>
                <a:gd name="T30" fmla="*/ 23 w 90"/>
                <a:gd name="T31" fmla="*/ 5 h 56"/>
                <a:gd name="T32" fmla="*/ 30 w 90"/>
                <a:gd name="T33" fmla="*/ 0 h 56"/>
                <a:gd name="T34" fmla="*/ 45 w 90"/>
                <a:gd name="T35" fmla="*/ 0 h 56"/>
                <a:gd name="T36" fmla="*/ 53 w 90"/>
                <a:gd name="T37" fmla="*/ 5 h 56"/>
                <a:gd name="T38" fmla="*/ 75 w 90"/>
                <a:gd name="T39" fmla="*/ 5 h 56"/>
                <a:gd name="T40" fmla="*/ 83 w 90"/>
                <a:gd name="T41" fmla="*/ 1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6"/>
                <a:gd name="T65" fmla="*/ 90 w 90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" name="Freeform 158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>
                <a:gd name="T0" fmla="*/ 105 w 105"/>
                <a:gd name="T1" fmla="*/ 6 h 56"/>
                <a:gd name="T2" fmla="*/ 105 w 105"/>
                <a:gd name="T3" fmla="*/ 34 h 56"/>
                <a:gd name="T4" fmla="*/ 97 w 105"/>
                <a:gd name="T5" fmla="*/ 39 h 56"/>
                <a:gd name="T6" fmla="*/ 97 w 105"/>
                <a:gd name="T7" fmla="*/ 56 h 56"/>
                <a:gd name="T8" fmla="*/ 0 w 105"/>
                <a:gd name="T9" fmla="*/ 56 h 56"/>
                <a:gd name="T10" fmla="*/ 7 w 105"/>
                <a:gd name="T11" fmla="*/ 51 h 56"/>
                <a:gd name="T12" fmla="*/ 0 w 105"/>
                <a:gd name="T13" fmla="*/ 39 h 56"/>
                <a:gd name="T14" fmla="*/ 0 w 105"/>
                <a:gd name="T15" fmla="*/ 28 h 56"/>
                <a:gd name="T16" fmla="*/ 7 w 105"/>
                <a:gd name="T17" fmla="*/ 17 h 56"/>
                <a:gd name="T18" fmla="*/ 7 w 105"/>
                <a:gd name="T19" fmla="*/ 11 h 56"/>
                <a:gd name="T20" fmla="*/ 15 w 105"/>
                <a:gd name="T21" fmla="*/ 0 h 56"/>
                <a:gd name="T22" fmla="*/ 67 w 105"/>
                <a:gd name="T23" fmla="*/ 0 h 56"/>
                <a:gd name="T24" fmla="*/ 75 w 105"/>
                <a:gd name="T25" fmla="*/ 6 h 56"/>
                <a:gd name="T26" fmla="*/ 105 w 105"/>
                <a:gd name="T27" fmla="*/ 6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56"/>
                <a:gd name="T44" fmla="*/ 105 w 105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" name="Freeform 159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>
                <a:gd name="T0" fmla="*/ 98 w 98"/>
                <a:gd name="T1" fmla="*/ 56 h 56"/>
                <a:gd name="T2" fmla="*/ 15 w 98"/>
                <a:gd name="T3" fmla="*/ 56 h 56"/>
                <a:gd name="T4" fmla="*/ 8 w 98"/>
                <a:gd name="T5" fmla="*/ 51 h 56"/>
                <a:gd name="T6" fmla="*/ 0 w 98"/>
                <a:gd name="T7" fmla="*/ 39 h 56"/>
                <a:gd name="T8" fmla="*/ 8 w 98"/>
                <a:gd name="T9" fmla="*/ 28 h 56"/>
                <a:gd name="T10" fmla="*/ 0 w 98"/>
                <a:gd name="T11" fmla="*/ 23 h 56"/>
                <a:gd name="T12" fmla="*/ 0 w 98"/>
                <a:gd name="T13" fmla="*/ 11 h 56"/>
                <a:gd name="T14" fmla="*/ 8 w 98"/>
                <a:gd name="T15" fmla="*/ 0 h 56"/>
                <a:gd name="T16" fmla="*/ 98 w 98"/>
                <a:gd name="T17" fmla="*/ 0 h 56"/>
                <a:gd name="T18" fmla="*/ 98 w 98"/>
                <a:gd name="T19" fmla="*/ 5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"/>
                <a:gd name="T31" fmla="*/ 0 h 56"/>
                <a:gd name="T32" fmla="*/ 98 w 98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" name="Freeform 160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>
                <a:gd name="T0" fmla="*/ 1128 w 1128"/>
                <a:gd name="T1" fmla="*/ 28 h 68"/>
                <a:gd name="T2" fmla="*/ 1120 w 1128"/>
                <a:gd name="T3" fmla="*/ 45 h 68"/>
                <a:gd name="T4" fmla="*/ 1098 w 1128"/>
                <a:gd name="T5" fmla="*/ 51 h 68"/>
                <a:gd name="T6" fmla="*/ 1082 w 1128"/>
                <a:gd name="T7" fmla="*/ 56 h 68"/>
                <a:gd name="T8" fmla="*/ 1037 w 1128"/>
                <a:gd name="T9" fmla="*/ 56 h 68"/>
                <a:gd name="T10" fmla="*/ 1007 w 1128"/>
                <a:gd name="T11" fmla="*/ 51 h 68"/>
                <a:gd name="T12" fmla="*/ 925 w 1128"/>
                <a:gd name="T13" fmla="*/ 51 h 68"/>
                <a:gd name="T14" fmla="*/ 887 w 1128"/>
                <a:gd name="T15" fmla="*/ 56 h 68"/>
                <a:gd name="T16" fmla="*/ 729 w 1128"/>
                <a:gd name="T17" fmla="*/ 56 h 68"/>
                <a:gd name="T18" fmla="*/ 684 w 1128"/>
                <a:gd name="T19" fmla="*/ 51 h 68"/>
                <a:gd name="T20" fmla="*/ 443 w 1128"/>
                <a:gd name="T21" fmla="*/ 51 h 68"/>
                <a:gd name="T22" fmla="*/ 406 w 1128"/>
                <a:gd name="T23" fmla="*/ 56 h 68"/>
                <a:gd name="T24" fmla="*/ 368 w 1128"/>
                <a:gd name="T25" fmla="*/ 56 h 68"/>
                <a:gd name="T26" fmla="*/ 323 w 1128"/>
                <a:gd name="T27" fmla="*/ 62 h 68"/>
                <a:gd name="T28" fmla="*/ 270 w 1128"/>
                <a:gd name="T29" fmla="*/ 62 h 68"/>
                <a:gd name="T30" fmla="*/ 248 w 1128"/>
                <a:gd name="T31" fmla="*/ 68 h 68"/>
                <a:gd name="T32" fmla="*/ 195 w 1128"/>
                <a:gd name="T33" fmla="*/ 68 h 68"/>
                <a:gd name="T34" fmla="*/ 180 w 1128"/>
                <a:gd name="T35" fmla="*/ 62 h 68"/>
                <a:gd name="T36" fmla="*/ 52 w 1128"/>
                <a:gd name="T37" fmla="*/ 62 h 68"/>
                <a:gd name="T38" fmla="*/ 30 w 1128"/>
                <a:gd name="T39" fmla="*/ 68 h 68"/>
                <a:gd name="T40" fmla="*/ 30 w 1128"/>
                <a:gd name="T41" fmla="*/ 62 h 68"/>
                <a:gd name="T42" fmla="*/ 15 w 1128"/>
                <a:gd name="T43" fmla="*/ 51 h 68"/>
                <a:gd name="T44" fmla="*/ 15 w 1128"/>
                <a:gd name="T45" fmla="*/ 45 h 68"/>
                <a:gd name="T46" fmla="*/ 7 w 1128"/>
                <a:gd name="T47" fmla="*/ 45 h 68"/>
                <a:gd name="T48" fmla="*/ 0 w 1128"/>
                <a:gd name="T49" fmla="*/ 39 h 68"/>
                <a:gd name="T50" fmla="*/ 0 w 1128"/>
                <a:gd name="T51" fmla="*/ 34 h 68"/>
                <a:gd name="T52" fmla="*/ 22 w 1128"/>
                <a:gd name="T53" fmla="*/ 17 h 68"/>
                <a:gd name="T54" fmla="*/ 188 w 1128"/>
                <a:gd name="T55" fmla="*/ 17 h 68"/>
                <a:gd name="T56" fmla="*/ 218 w 1128"/>
                <a:gd name="T57" fmla="*/ 11 h 68"/>
                <a:gd name="T58" fmla="*/ 534 w 1128"/>
                <a:gd name="T59" fmla="*/ 11 h 68"/>
                <a:gd name="T60" fmla="*/ 564 w 1128"/>
                <a:gd name="T61" fmla="*/ 6 h 68"/>
                <a:gd name="T62" fmla="*/ 819 w 1128"/>
                <a:gd name="T63" fmla="*/ 6 h 68"/>
                <a:gd name="T64" fmla="*/ 849 w 1128"/>
                <a:gd name="T65" fmla="*/ 0 h 68"/>
                <a:gd name="T66" fmla="*/ 1060 w 1128"/>
                <a:gd name="T67" fmla="*/ 0 h 68"/>
                <a:gd name="T68" fmla="*/ 1075 w 1128"/>
                <a:gd name="T69" fmla="*/ 6 h 68"/>
                <a:gd name="T70" fmla="*/ 1090 w 1128"/>
                <a:gd name="T71" fmla="*/ 6 h 68"/>
                <a:gd name="T72" fmla="*/ 1098 w 1128"/>
                <a:gd name="T73" fmla="*/ 0 h 68"/>
                <a:gd name="T74" fmla="*/ 1113 w 1128"/>
                <a:gd name="T75" fmla="*/ 6 h 68"/>
                <a:gd name="T76" fmla="*/ 1128 w 1128"/>
                <a:gd name="T77" fmla="*/ 17 h 68"/>
                <a:gd name="T78" fmla="*/ 1128 w 1128"/>
                <a:gd name="T79" fmla="*/ 28 h 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8"/>
                <a:gd name="T121" fmla="*/ 0 h 68"/>
                <a:gd name="T122" fmla="*/ 1128 w 1128"/>
                <a:gd name="T123" fmla="*/ 68 h 6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" name="Freeform 161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>
                <a:gd name="T0" fmla="*/ 721 w 736"/>
                <a:gd name="T1" fmla="*/ 11 h 62"/>
                <a:gd name="T2" fmla="*/ 729 w 736"/>
                <a:gd name="T3" fmla="*/ 22 h 62"/>
                <a:gd name="T4" fmla="*/ 736 w 736"/>
                <a:gd name="T5" fmla="*/ 28 h 62"/>
                <a:gd name="T6" fmla="*/ 736 w 736"/>
                <a:gd name="T7" fmla="*/ 34 h 62"/>
                <a:gd name="T8" fmla="*/ 729 w 736"/>
                <a:gd name="T9" fmla="*/ 45 h 62"/>
                <a:gd name="T10" fmla="*/ 729 w 736"/>
                <a:gd name="T11" fmla="*/ 50 h 62"/>
                <a:gd name="T12" fmla="*/ 714 w 736"/>
                <a:gd name="T13" fmla="*/ 50 h 62"/>
                <a:gd name="T14" fmla="*/ 714 w 736"/>
                <a:gd name="T15" fmla="*/ 56 h 62"/>
                <a:gd name="T16" fmla="*/ 669 w 736"/>
                <a:gd name="T17" fmla="*/ 50 h 62"/>
                <a:gd name="T18" fmla="*/ 406 w 736"/>
                <a:gd name="T19" fmla="*/ 50 h 62"/>
                <a:gd name="T20" fmla="*/ 361 w 736"/>
                <a:gd name="T21" fmla="*/ 56 h 62"/>
                <a:gd name="T22" fmla="*/ 233 w 736"/>
                <a:gd name="T23" fmla="*/ 56 h 62"/>
                <a:gd name="T24" fmla="*/ 188 w 736"/>
                <a:gd name="T25" fmla="*/ 62 h 62"/>
                <a:gd name="T26" fmla="*/ 22 w 736"/>
                <a:gd name="T27" fmla="*/ 62 h 62"/>
                <a:gd name="T28" fmla="*/ 7 w 736"/>
                <a:gd name="T29" fmla="*/ 56 h 62"/>
                <a:gd name="T30" fmla="*/ 0 w 736"/>
                <a:gd name="T31" fmla="*/ 45 h 62"/>
                <a:gd name="T32" fmla="*/ 0 w 736"/>
                <a:gd name="T33" fmla="*/ 22 h 62"/>
                <a:gd name="T34" fmla="*/ 15 w 736"/>
                <a:gd name="T35" fmla="*/ 17 h 62"/>
                <a:gd name="T36" fmla="*/ 52 w 736"/>
                <a:gd name="T37" fmla="*/ 17 h 62"/>
                <a:gd name="T38" fmla="*/ 67 w 736"/>
                <a:gd name="T39" fmla="*/ 11 h 62"/>
                <a:gd name="T40" fmla="*/ 127 w 736"/>
                <a:gd name="T41" fmla="*/ 11 h 62"/>
                <a:gd name="T42" fmla="*/ 142 w 736"/>
                <a:gd name="T43" fmla="*/ 17 h 62"/>
                <a:gd name="T44" fmla="*/ 233 w 736"/>
                <a:gd name="T45" fmla="*/ 17 h 62"/>
                <a:gd name="T46" fmla="*/ 248 w 736"/>
                <a:gd name="T47" fmla="*/ 11 h 62"/>
                <a:gd name="T48" fmla="*/ 270 w 736"/>
                <a:gd name="T49" fmla="*/ 11 h 62"/>
                <a:gd name="T50" fmla="*/ 285 w 736"/>
                <a:gd name="T51" fmla="*/ 5 h 62"/>
                <a:gd name="T52" fmla="*/ 443 w 736"/>
                <a:gd name="T53" fmla="*/ 5 h 62"/>
                <a:gd name="T54" fmla="*/ 473 w 736"/>
                <a:gd name="T55" fmla="*/ 0 h 62"/>
                <a:gd name="T56" fmla="*/ 631 w 736"/>
                <a:gd name="T57" fmla="*/ 0 h 62"/>
                <a:gd name="T58" fmla="*/ 654 w 736"/>
                <a:gd name="T59" fmla="*/ 5 h 62"/>
                <a:gd name="T60" fmla="*/ 706 w 736"/>
                <a:gd name="T61" fmla="*/ 5 h 62"/>
                <a:gd name="T62" fmla="*/ 721 w 736"/>
                <a:gd name="T63" fmla="*/ 11 h 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6"/>
                <a:gd name="T97" fmla="*/ 0 h 62"/>
                <a:gd name="T98" fmla="*/ 736 w 736"/>
                <a:gd name="T99" fmla="*/ 62 h 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" name="Freeform 162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>
                <a:gd name="T0" fmla="*/ 1722 w 1767"/>
                <a:gd name="T1" fmla="*/ 6 h 91"/>
                <a:gd name="T2" fmla="*/ 1729 w 1767"/>
                <a:gd name="T3" fmla="*/ 12 h 91"/>
                <a:gd name="T4" fmla="*/ 1737 w 1767"/>
                <a:gd name="T5" fmla="*/ 12 h 91"/>
                <a:gd name="T6" fmla="*/ 1759 w 1767"/>
                <a:gd name="T7" fmla="*/ 29 h 91"/>
                <a:gd name="T8" fmla="*/ 1759 w 1767"/>
                <a:gd name="T9" fmla="*/ 34 h 91"/>
                <a:gd name="T10" fmla="*/ 1767 w 1767"/>
                <a:gd name="T11" fmla="*/ 40 h 91"/>
                <a:gd name="T12" fmla="*/ 1759 w 1767"/>
                <a:gd name="T13" fmla="*/ 51 h 91"/>
                <a:gd name="T14" fmla="*/ 1744 w 1767"/>
                <a:gd name="T15" fmla="*/ 62 h 91"/>
                <a:gd name="T16" fmla="*/ 1706 w 1767"/>
                <a:gd name="T17" fmla="*/ 62 h 91"/>
                <a:gd name="T18" fmla="*/ 1676 w 1767"/>
                <a:gd name="T19" fmla="*/ 57 h 91"/>
                <a:gd name="T20" fmla="*/ 1323 w 1767"/>
                <a:gd name="T21" fmla="*/ 57 h 91"/>
                <a:gd name="T22" fmla="*/ 1300 w 1767"/>
                <a:gd name="T23" fmla="*/ 51 h 91"/>
                <a:gd name="T24" fmla="*/ 1225 w 1767"/>
                <a:gd name="T25" fmla="*/ 51 h 91"/>
                <a:gd name="T26" fmla="*/ 1180 w 1767"/>
                <a:gd name="T27" fmla="*/ 45 h 91"/>
                <a:gd name="T28" fmla="*/ 1067 w 1767"/>
                <a:gd name="T29" fmla="*/ 45 h 91"/>
                <a:gd name="T30" fmla="*/ 1030 w 1767"/>
                <a:gd name="T31" fmla="*/ 51 h 91"/>
                <a:gd name="T32" fmla="*/ 879 w 1767"/>
                <a:gd name="T33" fmla="*/ 51 h 91"/>
                <a:gd name="T34" fmla="*/ 842 w 1767"/>
                <a:gd name="T35" fmla="*/ 57 h 91"/>
                <a:gd name="T36" fmla="*/ 729 w 1767"/>
                <a:gd name="T37" fmla="*/ 57 h 91"/>
                <a:gd name="T38" fmla="*/ 691 w 1767"/>
                <a:gd name="T39" fmla="*/ 62 h 91"/>
                <a:gd name="T40" fmla="*/ 473 w 1767"/>
                <a:gd name="T41" fmla="*/ 62 h 91"/>
                <a:gd name="T42" fmla="*/ 436 w 1767"/>
                <a:gd name="T43" fmla="*/ 68 h 91"/>
                <a:gd name="T44" fmla="*/ 353 w 1767"/>
                <a:gd name="T45" fmla="*/ 68 h 91"/>
                <a:gd name="T46" fmla="*/ 308 w 1767"/>
                <a:gd name="T47" fmla="*/ 74 h 91"/>
                <a:gd name="T48" fmla="*/ 270 w 1767"/>
                <a:gd name="T49" fmla="*/ 74 h 91"/>
                <a:gd name="T50" fmla="*/ 225 w 1767"/>
                <a:gd name="T51" fmla="*/ 79 h 91"/>
                <a:gd name="T52" fmla="*/ 188 w 1767"/>
                <a:gd name="T53" fmla="*/ 79 h 91"/>
                <a:gd name="T54" fmla="*/ 142 w 1767"/>
                <a:gd name="T55" fmla="*/ 85 h 91"/>
                <a:gd name="T56" fmla="*/ 52 w 1767"/>
                <a:gd name="T57" fmla="*/ 85 h 91"/>
                <a:gd name="T58" fmla="*/ 15 w 1767"/>
                <a:gd name="T59" fmla="*/ 91 h 91"/>
                <a:gd name="T60" fmla="*/ 7 w 1767"/>
                <a:gd name="T61" fmla="*/ 79 h 91"/>
                <a:gd name="T62" fmla="*/ 0 w 1767"/>
                <a:gd name="T63" fmla="*/ 74 h 91"/>
                <a:gd name="T64" fmla="*/ 0 w 1767"/>
                <a:gd name="T65" fmla="*/ 51 h 91"/>
                <a:gd name="T66" fmla="*/ 7 w 1767"/>
                <a:gd name="T67" fmla="*/ 45 h 91"/>
                <a:gd name="T68" fmla="*/ 60 w 1767"/>
                <a:gd name="T69" fmla="*/ 45 h 91"/>
                <a:gd name="T70" fmla="*/ 67 w 1767"/>
                <a:gd name="T71" fmla="*/ 40 h 91"/>
                <a:gd name="T72" fmla="*/ 135 w 1767"/>
                <a:gd name="T73" fmla="*/ 40 h 91"/>
                <a:gd name="T74" fmla="*/ 165 w 1767"/>
                <a:gd name="T75" fmla="*/ 34 h 91"/>
                <a:gd name="T76" fmla="*/ 255 w 1767"/>
                <a:gd name="T77" fmla="*/ 34 h 91"/>
                <a:gd name="T78" fmla="*/ 285 w 1767"/>
                <a:gd name="T79" fmla="*/ 29 h 91"/>
                <a:gd name="T80" fmla="*/ 413 w 1767"/>
                <a:gd name="T81" fmla="*/ 29 h 91"/>
                <a:gd name="T82" fmla="*/ 443 w 1767"/>
                <a:gd name="T83" fmla="*/ 23 h 91"/>
                <a:gd name="T84" fmla="*/ 601 w 1767"/>
                <a:gd name="T85" fmla="*/ 23 h 91"/>
                <a:gd name="T86" fmla="*/ 631 w 1767"/>
                <a:gd name="T87" fmla="*/ 17 h 91"/>
                <a:gd name="T88" fmla="*/ 729 w 1767"/>
                <a:gd name="T89" fmla="*/ 17 h 91"/>
                <a:gd name="T90" fmla="*/ 759 w 1767"/>
                <a:gd name="T91" fmla="*/ 12 h 91"/>
                <a:gd name="T92" fmla="*/ 849 w 1767"/>
                <a:gd name="T93" fmla="*/ 12 h 91"/>
                <a:gd name="T94" fmla="*/ 879 w 1767"/>
                <a:gd name="T95" fmla="*/ 6 h 91"/>
                <a:gd name="T96" fmla="*/ 970 w 1767"/>
                <a:gd name="T97" fmla="*/ 6 h 91"/>
                <a:gd name="T98" fmla="*/ 1000 w 1767"/>
                <a:gd name="T99" fmla="*/ 0 h 91"/>
                <a:gd name="T100" fmla="*/ 1142 w 1767"/>
                <a:gd name="T101" fmla="*/ 0 h 91"/>
                <a:gd name="T102" fmla="*/ 1180 w 1767"/>
                <a:gd name="T103" fmla="*/ 6 h 91"/>
                <a:gd name="T104" fmla="*/ 1308 w 1767"/>
                <a:gd name="T105" fmla="*/ 6 h 91"/>
                <a:gd name="T106" fmla="*/ 1353 w 1767"/>
                <a:gd name="T107" fmla="*/ 12 h 91"/>
                <a:gd name="T108" fmla="*/ 1646 w 1767"/>
                <a:gd name="T109" fmla="*/ 12 h 91"/>
                <a:gd name="T110" fmla="*/ 1684 w 1767"/>
                <a:gd name="T111" fmla="*/ 6 h 91"/>
                <a:gd name="T112" fmla="*/ 1722 w 1767"/>
                <a:gd name="T113" fmla="*/ 6 h 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7"/>
                <a:gd name="T172" fmla="*/ 0 h 91"/>
                <a:gd name="T173" fmla="*/ 1767 w 1767"/>
                <a:gd name="T174" fmla="*/ 91 h 9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2" name="Freeform 163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>
                <a:gd name="T0" fmla="*/ 361 w 361"/>
                <a:gd name="T1" fmla="*/ 39 h 62"/>
                <a:gd name="T2" fmla="*/ 353 w 361"/>
                <a:gd name="T3" fmla="*/ 51 h 62"/>
                <a:gd name="T4" fmla="*/ 338 w 361"/>
                <a:gd name="T5" fmla="*/ 56 h 62"/>
                <a:gd name="T6" fmla="*/ 316 w 361"/>
                <a:gd name="T7" fmla="*/ 56 h 62"/>
                <a:gd name="T8" fmla="*/ 301 w 361"/>
                <a:gd name="T9" fmla="*/ 51 h 62"/>
                <a:gd name="T10" fmla="*/ 165 w 361"/>
                <a:gd name="T11" fmla="*/ 51 h 62"/>
                <a:gd name="T12" fmla="*/ 158 w 361"/>
                <a:gd name="T13" fmla="*/ 56 h 62"/>
                <a:gd name="T14" fmla="*/ 38 w 361"/>
                <a:gd name="T15" fmla="*/ 56 h 62"/>
                <a:gd name="T16" fmla="*/ 22 w 361"/>
                <a:gd name="T17" fmla="*/ 62 h 62"/>
                <a:gd name="T18" fmla="*/ 0 w 361"/>
                <a:gd name="T19" fmla="*/ 45 h 62"/>
                <a:gd name="T20" fmla="*/ 0 w 361"/>
                <a:gd name="T21" fmla="*/ 28 h 62"/>
                <a:gd name="T22" fmla="*/ 7 w 361"/>
                <a:gd name="T23" fmla="*/ 17 h 62"/>
                <a:gd name="T24" fmla="*/ 7 w 361"/>
                <a:gd name="T25" fmla="*/ 11 h 62"/>
                <a:gd name="T26" fmla="*/ 233 w 361"/>
                <a:gd name="T27" fmla="*/ 11 h 62"/>
                <a:gd name="T28" fmla="*/ 248 w 361"/>
                <a:gd name="T29" fmla="*/ 6 h 62"/>
                <a:gd name="T30" fmla="*/ 308 w 361"/>
                <a:gd name="T31" fmla="*/ 6 h 62"/>
                <a:gd name="T32" fmla="*/ 331 w 361"/>
                <a:gd name="T33" fmla="*/ 0 h 62"/>
                <a:gd name="T34" fmla="*/ 338 w 361"/>
                <a:gd name="T35" fmla="*/ 11 h 62"/>
                <a:gd name="T36" fmla="*/ 353 w 361"/>
                <a:gd name="T37" fmla="*/ 17 h 62"/>
                <a:gd name="T38" fmla="*/ 361 w 361"/>
                <a:gd name="T39" fmla="*/ 28 h 62"/>
                <a:gd name="T40" fmla="*/ 361 w 361"/>
                <a:gd name="T41" fmla="*/ 3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1"/>
                <a:gd name="T64" fmla="*/ 0 h 62"/>
                <a:gd name="T65" fmla="*/ 361 w 361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3" name="Freeform 164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>
                <a:gd name="T0" fmla="*/ 932 w 940"/>
                <a:gd name="T1" fmla="*/ 17 h 62"/>
                <a:gd name="T2" fmla="*/ 932 w 940"/>
                <a:gd name="T3" fmla="*/ 23 h 62"/>
                <a:gd name="T4" fmla="*/ 940 w 940"/>
                <a:gd name="T5" fmla="*/ 28 h 62"/>
                <a:gd name="T6" fmla="*/ 940 w 940"/>
                <a:gd name="T7" fmla="*/ 39 h 62"/>
                <a:gd name="T8" fmla="*/ 925 w 940"/>
                <a:gd name="T9" fmla="*/ 51 h 62"/>
                <a:gd name="T10" fmla="*/ 909 w 940"/>
                <a:gd name="T11" fmla="*/ 56 h 62"/>
                <a:gd name="T12" fmla="*/ 887 w 940"/>
                <a:gd name="T13" fmla="*/ 56 h 62"/>
                <a:gd name="T14" fmla="*/ 879 w 940"/>
                <a:gd name="T15" fmla="*/ 51 h 62"/>
                <a:gd name="T16" fmla="*/ 804 w 940"/>
                <a:gd name="T17" fmla="*/ 51 h 62"/>
                <a:gd name="T18" fmla="*/ 782 w 940"/>
                <a:gd name="T19" fmla="*/ 45 h 62"/>
                <a:gd name="T20" fmla="*/ 571 w 940"/>
                <a:gd name="T21" fmla="*/ 45 h 62"/>
                <a:gd name="T22" fmla="*/ 549 w 940"/>
                <a:gd name="T23" fmla="*/ 51 h 62"/>
                <a:gd name="T24" fmla="*/ 391 w 940"/>
                <a:gd name="T25" fmla="*/ 51 h 62"/>
                <a:gd name="T26" fmla="*/ 368 w 940"/>
                <a:gd name="T27" fmla="*/ 56 h 62"/>
                <a:gd name="T28" fmla="*/ 263 w 940"/>
                <a:gd name="T29" fmla="*/ 56 h 62"/>
                <a:gd name="T30" fmla="*/ 233 w 940"/>
                <a:gd name="T31" fmla="*/ 62 h 62"/>
                <a:gd name="T32" fmla="*/ 7 w 940"/>
                <a:gd name="T33" fmla="*/ 62 h 62"/>
                <a:gd name="T34" fmla="*/ 0 w 940"/>
                <a:gd name="T35" fmla="*/ 51 h 62"/>
                <a:gd name="T36" fmla="*/ 0 w 940"/>
                <a:gd name="T37" fmla="*/ 39 h 62"/>
                <a:gd name="T38" fmla="*/ 7 w 940"/>
                <a:gd name="T39" fmla="*/ 28 h 62"/>
                <a:gd name="T40" fmla="*/ 15 w 940"/>
                <a:gd name="T41" fmla="*/ 23 h 62"/>
                <a:gd name="T42" fmla="*/ 67 w 940"/>
                <a:gd name="T43" fmla="*/ 17 h 62"/>
                <a:gd name="T44" fmla="*/ 158 w 940"/>
                <a:gd name="T45" fmla="*/ 17 h 62"/>
                <a:gd name="T46" fmla="*/ 203 w 940"/>
                <a:gd name="T47" fmla="*/ 11 h 62"/>
                <a:gd name="T48" fmla="*/ 346 w 940"/>
                <a:gd name="T49" fmla="*/ 11 h 62"/>
                <a:gd name="T50" fmla="*/ 398 w 940"/>
                <a:gd name="T51" fmla="*/ 6 h 62"/>
                <a:gd name="T52" fmla="*/ 579 w 940"/>
                <a:gd name="T53" fmla="*/ 6 h 62"/>
                <a:gd name="T54" fmla="*/ 631 w 940"/>
                <a:gd name="T55" fmla="*/ 0 h 62"/>
                <a:gd name="T56" fmla="*/ 909 w 940"/>
                <a:gd name="T57" fmla="*/ 0 h 62"/>
                <a:gd name="T58" fmla="*/ 932 w 940"/>
                <a:gd name="T59" fmla="*/ 17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0"/>
                <a:gd name="T91" fmla="*/ 0 h 62"/>
                <a:gd name="T92" fmla="*/ 940 w 94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4" name="Freeform 165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6 h 6"/>
                <a:gd name="T4" fmla="*/ 0 w 8"/>
                <a:gd name="T5" fmla="*/ 6 h 6"/>
                <a:gd name="T6" fmla="*/ 8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5" name="Freeform 166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>
                <a:gd name="T0" fmla="*/ 180 w 188"/>
                <a:gd name="T1" fmla="*/ 17 h 51"/>
                <a:gd name="T2" fmla="*/ 188 w 188"/>
                <a:gd name="T3" fmla="*/ 23 h 51"/>
                <a:gd name="T4" fmla="*/ 188 w 188"/>
                <a:gd name="T5" fmla="*/ 34 h 51"/>
                <a:gd name="T6" fmla="*/ 180 w 188"/>
                <a:gd name="T7" fmla="*/ 46 h 51"/>
                <a:gd name="T8" fmla="*/ 165 w 188"/>
                <a:gd name="T9" fmla="*/ 51 h 51"/>
                <a:gd name="T10" fmla="*/ 22 w 188"/>
                <a:gd name="T11" fmla="*/ 51 h 51"/>
                <a:gd name="T12" fmla="*/ 7 w 188"/>
                <a:gd name="T13" fmla="*/ 46 h 51"/>
                <a:gd name="T14" fmla="*/ 0 w 188"/>
                <a:gd name="T15" fmla="*/ 34 h 51"/>
                <a:gd name="T16" fmla="*/ 0 w 188"/>
                <a:gd name="T17" fmla="*/ 17 h 51"/>
                <a:gd name="T18" fmla="*/ 15 w 188"/>
                <a:gd name="T19" fmla="*/ 6 h 51"/>
                <a:gd name="T20" fmla="*/ 120 w 188"/>
                <a:gd name="T21" fmla="*/ 6 h 51"/>
                <a:gd name="T22" fmla="*/ 135 w 188"/>
                <a:gd name="T23" fmla="*/ 0 h 51"/>
                <a:gd name="T24" fmla="*/ 158 w 188"/>
                <a:gd name="T25" fmla="*/ 0 h 51"/>
                <a:gd name="T26" fmla="*/ 158 w 188"/>
                <a:gd name="T27" fmla="*/ 6 h 51"/>
                <a:gd name="T28" fmla="*/ 173 w 188"/>
                <a:gd name="T29" fmla="*/ 6 h 51"/>
                <a:gd name="T30" fmla="*/ 173 w 188"/>
                <a:gd name="T31" fmla="*/ 12 h 51"/>
                <a:gd name="T32" fmla="*/ 180 w 188"/>
                <a:gd name="T33" fmla="*/ 17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8"/>
                <a:gd name="T52" fmla="*/ 0 h 51"/>
                <a:gd name="T53" fmla="*/ 188 w 188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6" name="Freeform 167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>
                <a:gd name="T0" fmla="*/ 624 w 624"/>
                <a:gd name="T1" fmla="*/ 28 h 73"/>
                <a:gd name="T2" fmla="*/ 624 w 624"/>
                <a:gd name="T3" fmla="*/ 34 h 73"/>
                <a:gd name="T4" fmla="*/ 601 w 624"/>
                <a:gd name="T5" fmla="*/ 51 h 73"/>
                <a:gd name="T6" fmla="*/ 428 w 624"/>
                <a:gd name="T7" fmla="*/ 51 h 73"/>
                <a:gd name="T8" fmla="*/ 398 w 624"/>
                <a:gd name="T9" fmla="*/ 56 h 73"/>
                <a:gd name="T10" fmla="*/ 300 w 624"/>
                <a:gd name="T11" fmla="*/ 56 h 73"/>
                <a:gd name="T12" fmla="*/ 270 w 624"/>
                <a:gd name="T13" fmla="*/ 62 h 73"/>
                <a:gd name="T14" fmla="*/ 233 w 624"/>
                <a:gd name="T15" fmla="*/ 62 h 73"/>
                <a:gd name="T16" fmla="*/ 203 w 624"/>
                <a:gd name="T17" fmla="*/ 68 h 73"/>
                <a:gd name="T18" fmla="*/ 143 w 624"/>
                <a:gd name="T19" fmla="*/ 68 h 73"/>
                <a:gd name="T20" fmla="*/ 105 w 624"/>
                <a:gd name="T21" fmla="*/ 73 h 73"/>
                <a:gd name="T22" fmla="*/ 75 w 624"/>
                <a:gd name="T23" fmla="*/ 73 h 73"/>
                <a:gd name="T24" fmla="*/ 67 w 624"/>
                <a:gd name="T25" fmla="*/ 68 h 73"/>
                <a:gd name="T26" fmla="*/ 15 w 624"/>
                <a:gd name="T27" fmla="*/ 68 h 73"/>
                <a:gd name="T28" fmla="*/ 7 w 624"/>
                <a:gd name="T29" fmla="*/ 56 h 73"/>
                <a:gd name="T30" fmla="*/ 0 w 624"/>
                <a:gd name="T31" fmla="*/ 56 h 73"/>
                <a:gd name="T32" fmla="*/ 0 w 624"/>
                <a:gd name="T33" fmla="*/ 34 h 73"/>
                <a:gd name="T34" fmla="*/ 7 w 624"/>
                <a:gd name="T35" fmla="*/ 34 h 73"/>
                <a:gd name="T36" fmla="*/ 15 w 624"/>
                <a:gd name="T37" fmla="*/ 28 h 73"/>
                <a:gd name="T38" fmla="*/ 22 w 624"/>
                <a:gd name="T39" fmla="*/ 28 h 73"/>
                <a:gd name="T40" fmla="*/ 22 w 624"/>
                <a:gd name="T41" fmla="*/ 22 h 73"/>
                <a:gd name="T42" fmla="*/ 225 w 624"/>
                <a:gd name="T43" fmla="*/ 22 h 73"/>
                <a:gd name="T44" fmla="*/ 263 w 624"/>
                <a:gd name="T45" fmla="*/ 17 h 73"/>
                <a:gd name="T46" fmla="*/ 323 w 624"/>
                <a:gd name="T47" fmla="*/ 17 h 73"/>
                <a:gd name="T48" fmla="*/ 361 w 624"/>
                <a:gd name="T49" fmla="*/ 11 h 73"/>
                <a:gd name="T50" fmla="*/ 428 w 624"/>
                <a:gd name="T51" fmla="*/ 11 h 73"/>
                <a:gd name="T52" fmla="*/ 458 w 624"/>
                <a:gd name="T53" fmla="*/ 6 h 73"/>
                <a:gd name="T54" fmla="*/ 526 w 624"/>
                <a:gd name="T55" fmla="*/ 6 h 73"/>
                <a:gd name="T56" fmla="*/ 556 w 624"/>
                <a:gd name="T57" fmla="*/ 0 h 73"/>
                <a:gd name="T58" fmla="*/ 564 w 624"/>
                <a:gd name="T59" fmla="*/ 0 h 73"/>
                <a:gd name="T60" fmla="*/ 579 w 624"/>
                <a:gd name="T61" fmla="*/ 6 h 73"/>
                <a:gd name="T62" fmla="*/ 586 w 624"/>
                <a:gd name="T63" fmla="*/ 6 h 73"/>
                <a:gd name="T64" fmla="*/ 594 w 624"/>
                <a:gd name="T65" fmla="*/ 11 h 73"/>
                <a:gd name="T66" fmla="*/ 601 w 624"/>
                <a:gd name="T67" fmla="*/ 11 h 73"/>
                <a:gd name="T68" fmla="*/ 624 w 624"/>
                <a:gd name="T69" fmla="*/ 28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4"/>
                <a:gd name="T106" fmla="*/ 0 h 73"/>
                <a:gd name="T107" fmla="*/ 624 w 624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7" name="Freeform 168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>
                <a:gd name="T0" fmla="*/ 331 w 331"/>
                <a:gd name="T1" fmla="*/ 40 h 62"/>
                <a:gd name="T2" fmla="*/ 316 w 331"/>
                <a:gd name="T3" fmla="*/ 51 h 62"/>
                <a:gd name="T4" fmla="*/ 301 w 331"/>
                <a:gd name="T5" fmla="*/ 51 h 62"/>
                <a:gd name="T6" fmla="*/ 286 w 331"/>
                <a:gd name="T7" fmla="*/ 57 h 62"/>
                <a:gd name="T8" fmla="*/ 136 w 331"/>
                <a:gd name="T9" fmla="*/ 57 h 62"/>
                <a:gd name="T10" fmla="*/ 113 w 331"/>
                <a:gd name="T11" fmla="*/ 62 h 62"/>
                <a:gd name="T12" fmla="*/ 45 w 331"/>
                <a:gd name="T13" fmla="*/ 62 h 62"/>
                <a:gd name="T14" fmla="*/ 30 w 331"/>
                <a:gd name="T15" fmla="*/ 57 h 62"/>
                <a:gd name="T16" fmla="*/ 8 w 331"/>
                <a:gd name="T17" fmla="*/ 57 h 62"/>
                <a:gd name="T18" fmla="*/ 8 w 331"/>
                <a:gd name="T19" fmla="*/ 51 h 62"/>
                <a:gd name="T20" fmla="*/ 0 w 331"/>
                <a:gd name="T21" fmla="*/ 40 h 62"/>
                <a:gd name="T22" fmla="*/ 0 w 331"/>
                <a:gd name="T23" fmla="*/ 28 h 62"/>
                <a:gd name="T24" fmla="*/ 15 w 331"/>
                <a:gd name="T25" fmla="*/ 23 h 62"/>
                <a:gd name="T26" fmla="*/ 38 w 331"/>
                <a:gd name="T27" fmla="*/ 23 h 62"/>
                <a:gd name="T28" fmla="*/ 53 w 331"/>
                <a:gd name="T29" fmla="*/ 17 h 62"/>
                <a:gd name="T30" fmla="*/ 68 w 331"/>
                <a:gd name="T31" fmla="*/ 23 h 62"/>
                <a:gd name="T32" fmla="*/ 83 w 331"/>
                <a:gd name="T33" fmla="*/ 23 h 62"/>
                <a:gd name="T34" fmla="*/ 98 w 331"/>
                <a:gd name="T35" fmla="*/ 17 h 62"/>
                <a:gd name="T36" fmla="*/ 151 w 331"/>
                <a:gd name="T37" fmla="*/ 17 h 62"/>
                <a:gd name="T38" fmla="*/ 173 w 331"/>
                <a:gd name="T39" fmla="*/ 11 h 62"/>
                <a:gd name="T40" fmla="*/ 233 w 331"/>
                <a:gd name="T41" fmla="*/ 11 h 62"/>
                <a:gd name="T42" fmla="*/ 256 w 331"/>
                <a:gd name="T43" fmla="*/ 6 h 62"/>
                <a:gd name="T44" fmla="*/ 271 w 331"/>
                <a:gd name="T45" fmla="*/ 0 h 62"/>
                <a:gd name="T46" fmla="*/ 293 w 331"/>
                <a:gd name="T47" fmla="*/ 0 h 62"/>
                <a:gd name="T48" fmla="*/ 316 w 331"/>
                <a:gd name="T49" fmla="*/ 17 h 62"/>
                <a:gd name="T50" fmla="*/ 324 w 331"/>
                <a:gd name="T51" fmla="*/ 28 h 62"/>
                <a:gd name="T52" fmla="*/ 324 w 331"/>
                <a:gd name="T53" fmla="*/ 34 h 62"/>
                <a:gd name="T54" fmla="*/ 331 w 331"/>
                <a:gd name="T55" fmla="*/ 40 h 6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31"/>
                <a:gd name="T85" fmla="*/ 0 h 62"/>
                <a:gd name="T86" fmla="*/ 331 w 331"/>
                <a:gd name="T87" fmla="*/ 62 h 6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769" name="j0213630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875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771" name="Object 171"/>
          <p:cNvGraphicFramePr>
            <a:graphicFrameLocks noChangeAspect="1"/>
          </p:cNvGraphicFramePr>
          <p:nvPr/>
        </p:nvGraphicFramePr>
        <p:xfrm>
          <a:off x="533400" y="685800"/>
          <a:ext cx="3276600" cy="2239963"/>
        </p:xfrm>
        <a:graphic>
          <a:graphicData uri="http://schemas.openxmlformats.org/presentationml/2006/ole">
            <p:oleObj spid="_x0000_s1026" name="Clip" r:id="rId6" imgW="807415" imgH="503834" progId="MS_ClipArt_Gallery.2">
              <p:embed/>
            </p:oleObj>
          </a:graphicData>
        </a:graphic>
      </p:graphicFrame>
      <p:graphicFrame>
        <p:nvGraphicFramePr>
          <p:cNvPr id="25772" name="Object 172"/>
          <p:cNvGraphicFramePr>
            <a:graphicFrameLocks noChangeAspect="1"/>
          </p:cNvGraphicFramePr>
          <p:nvPr/>
        </p:nvGraphicFramePr>
        <p:xfrm>
          <a:off x="6819900" y="3581400"/>
          <a:ext cx="2324100" cy="3276600"/>
        </p:xfrm>
        <a:graphic>
          <a:graphicData uri="http://schemas.openxmlformats.org/presentationml/2006/ole">
            <p:oleObj spid="_x0000_s1027" name="Clip" r:id="rId7" imgW="1999793" imgH="1831543" progId="MS_ClipArt_Gallery.2">
              <p:embed/>
            </p:oleObj>
          </a:graphicData>
        </a:graphic>
      </p:graphicFrame>
      <p:pic>
        <p:nvPicPr>
          <p:cNvPr id="1030" name="Picture 174" descr="Thankyou-01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9200" y="5905500"/>
            <a:ext cx="5181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175"/>
          <p:cNvSpPr txBox="1">
            <a:spLocks noChangeArrowheads="1"/>
          </p:cNvSpPr>
          <p:nvPr/>
        </p:nvSpPr>
        <p:spPr bwMode="auto">
          <a:xfrm>
            <a:off x="0" y="3810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  <a:latin typeface="Arial" charset="0"/>
              </a:rPr>
              <a:t>Bài giảng kết thúc!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5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25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000" fill="hold"/>
                                        <p:tgtEl>
                                          <p:spTgt spid="25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4745" fill="hold"/>
                                        <p:tgtEl>
                                          <p:spTgt spid="257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76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2503488"/>
            <a:ext cx="9144000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latin typeface="Arial" charset="0"/>
              </a:rPr>
              <a:t>	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Ngày x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 có cô 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Bia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ẹp nh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 rất l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ời, lại không biết yêu quý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gạo. Một hôm, 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Bia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ể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ổ vãi lung tung. Thấy vậy,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hỏi: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2700" b="1">
                <a:solidFill>
                  <a:srgbClr val="0000FF"/>
                </a:solidFill>
                <a:latin typeface="Arial" charset="0"/>
              </a:rPr>
              <a:t>Chị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ẹp là nhờ c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m gạo, sao 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chị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khinh rẻ 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chúng tôi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thế?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Bia giận dữ: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2700" b="1">
                <a:solidFill>
                  <a:srgbClr val="0000FF"/>
                </a:solidFill>
                <a:latin typeface="Arial" charset="0"/>
              </a:rPr>
              <a:t>Ta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ẹp là do công cha công mẹ, chứ 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âu nhờ 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các ng</a:t>
            </a:r>
            <a:r>
              <a:rPr lang="vi-VN" sz="2700" b="1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i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Nghe nói vậy, thóc gạo tức lắm. Đêm khuya,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chúng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rủ nhau bỏ cả vào rừng.</a:t>
            </a: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241300" y="44577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4708525" y="4473575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6661150" y="4441825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7242175" y="5715000"/>
            <a:ext cx="15684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212725" y="5680075"/>
            <a:ext cx="4445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0" y="357188"/>
            <a:ext cx="91440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	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Trong số các từ x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ng hô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ợc in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ậm trong câu chuyện những từ nào chỉ ng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ời nói? Những từ nào chỉ ng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ời nghe? Từ nào chỉ ng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ời hay vật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ợc nhắc tới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512050" y="6400800"/>
            <a:ext cx="10223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2708 L 0 0.3358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animBg="1"/>
      <p:bldP spid="3076" grpId="0" animBg="1"/>
      <p:bldP spid="3081" grpId="0" animBg="1"/>
      <p:bldP spid="3084" grpId="0" animBg="1"/>
      <p:bldP spid="3085" grpId="0" animBg="1"/>
      <p:bldP spid="3086" grpId="0"/>
      <p:bldP spid="30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25400"/>
            <a:ext cx="9144000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latin typeface="Arial" charset="0"/>
              </a:rPr>
              <a:t>	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Ngày x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 có cô 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Bia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ẹp nh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 rất l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ời, lại không biết yêu quý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gạo. Một hôm, 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Bia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ể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ổ vãi lung tung. Thấy vậy, c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m hỏi: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2700" b="1">
                <a:solidFill>
                  <a:srgbClr val="0000FF"/>
                </a:solidFill>
                <a:latin typeface="Arial" charset="0"/>
              </a:rPr>
              <a:t>Chị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ẹp là nhờ c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m gạo, sao 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chị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khinh rẻ 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chúng tôi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thế?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H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Bia giận dữ: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2700" b="1">
                <a:solidFill>
                  <a:srgbClr val="0000FF"/>
                </a:solidFill>
                <a:latin typeface="Arial" charset="0"/>
              </a:rPr>
              <a:t>Ta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ẹp là do công cha công mẹ, chứ </a:t>
            </a:r>
            <a:r>
              <a:rPr lang="vi-VN" sz="27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âu nhờ 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các ng</a:t>
            </a:r>
            <a:r>
              <a:rPr lang="vi-VN" sz="2700" b="1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i</a:t>
            </a:r>
            <a:r>
              <a:rPr lang="en-US" sz="270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Nghe nói vậy, thóc gạo tức lắm. Đêm khuya,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chúng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rủ nhau bỏ cả vào rừng.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241300" y="1984375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708525" y="200025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6661150" y="19685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242175" y="3235325"/>
            <a:ext cx="15684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12725" y="3200400"/>
            <a:ext cx="4445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507163" y="1511300"/>
            <a:ext cx="1727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0000FF"/>
                </a:solidFill>
                <a:latin typeface="Arial" charset="0"/>
              </a:rPr>
              <a:t>chúng tôi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27000" y="2768600"/>
            <a:ext cx="584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0000FF"/>
                </a:solidFill>
                <a:latin typeface="Arial" charset="0"/>
              </a:rPr>
              <a:t>Ta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07950" y="1512888"/>
            <a:ext cx="7429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0000FF"/>
                </a:solidFill>
                <a:latin typeface="Arial" charset="0"/>
              </a:rPr>
              <a:t>Chị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622800" y="1512888"/>
            <a:ext cx="6842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0000FF"/>
                </a:solidFill>
                <a:latin typeface="Arial" charset="0"/>
              </a:rPr>
              <a:t>chị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7092950" y="2771775"/>
            <a:ext cx="18748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0000FF"/>
                </a:solidFill>
                <a:latin typeface="Arial" charset="0"/>
              </a:rPr>
              <a:t>các ng</a:t>
            </a:r>
            <a:r>
              <a:rPr lang="vi-VN" sz="2700" b="1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700" b="1">
                <a:solidFill>
                  <a:srgbClr val="0000FF"/>
                </a:solidFill>
                <a:latin typeface="Arial" charset="0"/>
              </a:rPr>
              <a:t>i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7434263" y="3403600"/>
            <a:ext cx="1252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chúng</a:t>
            </a:r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7559675" y="3886200"/>
            <a:ext cx="10223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28600" y="44338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- Những từ chỉ  ng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ời nói là: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44475" y="51958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- Những từ chỉ  ng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ời nghe là: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28600" y="58816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- Những từ chỉ  ng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ời hay vật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ợc nhắc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ến là: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6413500" y="43307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,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5819775" y="507682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4746 C -0.0283 0.0551 -0.03212 0.05834 -0.05191 0.075 C -0.05677 0.07917 -0.06684 0.08612 -0.06684 0.08635 L -0.41441 0.3095 L -0.19636 0.43195 " pathEditMode="relative" rAng="0" ptsTypes="ffAAA">
                                      <p:cBhvr>
                                        <p:cTn id="8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C 0.00625 0.01435 0.01702 0.01991 0.02639 0.03125 C 0.04514 0.05254 0.06389 0.07176 0.08334 0.09213 C 0.08855 0.09768 0.12066 0.10833 0.12917 0.11273 C 0.15556 0.1243 0.18195 0.1368 0.20816 0.14838 C 0.229 0.15741 0.24896 0.17014 0.26962 0.1787 C 0.29775 0.18912 0.32813 0.18333 0.35677 0.19074 C 0.38316 0.20787 0.43351 0.20069 0.4533 0.20092 C 0.53021 0.21759 0.60973 0.21528 0.68698 0.21643 C 0.69914 0.22083 0.69584 0.22291 0.70608 0.23403 C 0.71129 0.24004 0.71598 0.24028 0.72084 0.24861 " pathEditMode="relative" rAng="0" ptsTypes="ffffffffffA">
                                      <p:cBhvr>
                                        <p:cTn id="14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5162 C 0.02101 0.08171 0.04931 0.10648 0.07466 0.13032 C 0.08889 0.14375 0.10452 0.15648 0.11789 0.17083 C 0.13577 0.18981 0.125 0.18125 0.14202 0.19652 C 0.154 0.20717 0.16771 0.21643 0.179 0.22847 C 0.19167 0.24189 0.20087 0.26088 0.21424 0.27338 C 0.23455 0.29189 0.25573 0.30787 0.27674 0.32453 C 0.28386 0.33009 0.28837 0.33611 0.29601 0.33935 C 0.30174 0.34467 0.3073 0.34722 0.31372 0.35 C 0.329 0.36643 0.31355 0.35254 0.33455 0.36296 C 0.34601 0.36875 0.35747 0.37476 0.36823 0.38194 C 0.37483 0.38611 0.38091 0.39166 0.38768 0.3949 C 0.39202 0.39745 0.39723 0.39722 0.40209 0.39907 C 0.41025 0.40254 0.41684 0.40902 0.42466 0.41412 C 0.42934 0.4206 0.44809 0.42893 0.45469 0.43101 C 0.46129 0.43541 0.46806 0.4375 0.47414 0.44189 C 0.49289 0.45439 0.47605 0.44791 0.49011 0.45254 C 0.51164 0.46689 0.53334 0.47939 0.55625 0.48865 C 0.55573 0.49583 0.55591 0.50324 0.55452 0.50995 C 0.55261 0.51898 0.54167 0.52176 0.54167 0.53171 " pathEditMode="relative" rAng="0" ptsTypes="fffffffffffffffffffA">
                                      <p:cBhvr>
                                        <p:cTn id="20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2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4513 C 0.00729 0.05856 0.00677 0.05532 0.00729 0.07847 C 0.00833 0.13032 0.00746 0.18217 0.00903 0.23402 C 0.0092 0.24004 0.01232 0.25162 0.01232 0.25162 C 0.01337 0.27708 0.01163 0.2875 0.01892 0.30717 C 0.01944 0.34213 0.01962 0.37685 0.02066 0.4118 C 0.02101 0.42338 0.02587 0.42824 0.02899 0.43842 C 0.03455 0.45671 0.03698 0.47708 0.04062 0.49606 C 0.04201 0.50277 0.04479 0.51828 0.05069 0.5206 C 0.06545 0.52662 0.06389 0.51574 0.06389 0.52939 " pathEditMode="relative" rAng="0" ptsTypes="fffffffffA">
                                      <p:cBhvr>
                                        <p:cTn id="22" dur="3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300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74 0.04815 C 0.02292 0.05695 0.0198 0.06389 0.01493 0.07315 C 0.00625 0.11181 -0.01336 0.14745 -0.02847 0.18426 C -0.03784 0.20718 -0.04079 0.23426 -0.0559 0.25486 C -0.05868 0.26296 -0.05954 0.2669 -0.06475 0.27407 C -0.07638 0.28958 -0.06857 0.27176 -0.07656 0.28681 C -0.08316 0.29884 -0.09132 0.31065 -0.09948 0.32153 C -0.10399 0.32824 -0.10711 0.33565 -0.11319 0.34074 C -0.11406 0.34259 -0.11493 0.34745 -0.11493 0.34815 " pathEditMode="relative" rAng="0" ptsTypes="ffffffffA">
                                      <p:cBhvr>
                                        <p:cTn id="32" dur="2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93 C 0.00695 0.04259 -0.00208 -0.01065 0.0099 0.0331 C 0.0158 0.05463 0.01511 0.07847 0.01945 0.10069 C 0.02101 0.12129 0.02223 0.13889 0.02865 0.15833 C 0.03733 0.21296 0.0283 0.16736 0.03802 0.20231 C 0.03976 0.20833 0.04271 0.22106 0.04271 0.22129 C 0.0441 0.25926 0.05191 0.29722 0.04723 0.33495 C 0.04653 0.3412 0.0448 0.35463 0.0448 0.35486 " pathEditMode="relative" rAng="0" ptsTypes="fffffffA">
                                      <p:cBhvr>
                                        <p:cTn id="38" dur="2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/>
      <p:bldP spid="21517" grpId="0"/>
      <p:bldP spid="21519" grpId="0"/>
      <p:bldP spid="21520" grpId="0"/>
      <p:bldP spid="21520" grpId="1"/>
      <p:bldP spid="21522" grpId="0"/>
      <p:bldP spid="21523" grpId="0"/>
      <p:bldP spid="21525" grpId="0"/>
      <p:bldP spid="21526" grpId="0"/>
      <p:bldP spid="21527" grpId="0"/>
      <p:bldP spid="21528" grpId="0"/>
      <p:bldP spid="215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hon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ho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ho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990600"/>
            <a:ext cx="457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cho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73138"/>
            <a:ext cx="4572000" cy="390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-152400"/>
            <a:ext cx="91440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	Câu hỏi thảo luận: Tìm những từ thích hợp em vẫn dùng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ể x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ng hô </a:t>
            </a:r>
            <a:r>
              <a:rPr lang="vi-VN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iền vào các chỗ chấm (…) sau: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" y="169545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X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 hô của em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800600" y="169545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Với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984500" y="251142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 Thầy cô: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971800" y="3521075"/>
            <a:ext cx="1612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 Bố mẹ: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971800" y="4559300"/>
            <a:ext cx="2451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 Anh chị, em: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984500" y="538162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 Bạn bè: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0" y="2505075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……………….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35052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………………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0" y="4492625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……………..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0" y="5299075"/>
            <a:ext cx="233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………………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724400" y="249872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………………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495800" y="348615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………………..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257800" y="44958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4572000" y="53340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………………</a:t>
            </a: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0" y="1489075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0" y="327660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0" y="434340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0" y="525780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5875" y="1463675"/>
            <a:ext cx="0" cy="457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895600" y="1463675"/>
            <a:ext cx="0" cy="457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9118600" y="1476375"/>
            <a:ext cx="0" cy="457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31750" y="25019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em, con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4724400" y="248602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thầy, cô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-60325" y="3502025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con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648200" y="348773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bố, mẹ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-12700" y="4483100"/>
            <a:ext cx="2527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anh (chị), em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8575" y="530225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mình, tớ, tôi, tao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5410200" y="45593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em, anh (hoặc chị), 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4616450" y="5381625"/>
            <a:ext cx="429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bạn,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ằng ấy, cậu, mày</a:t>
            </a:r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111125" y="2971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790575" y="2971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4876800" y="2971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5638800" y="2971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123825" y="39624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H="1" flipV="1">
            <a:off x="4848225" y="3979863"/>
            <a:ext cx="381000" cy="142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133350" y="4968875"/>
            <a:ext cx="476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838200" y="4968875"/>
            <a:ext cx="476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1635125" y="4953000"/>
            <a:ext cx="476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6137275" y="50165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9" name="Line 55"/>
          <p:cNvSpPr>
            <a:spLocks noChangeShapeType="1"/>
          </p:cNvSpPr>
          <p:nvPr/>
        </p:nvSpPr>
        <p:spPr bwMode="auto">
          <a:xfrm>
            <a:off x="5530850" y="5029200"/>
            <a:ext cx="488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7877175" y="5060950"/>
            <a:ext cx="488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9" name="Line 65"/>
          <p:cNvSpPr>
            <a:spLocks noChangeShapeType="1"/>
          </p:cNvSpPr>
          <p:nvPr/>
        </p:nvSpPr>
        <p:spPr bwMode="auto">
          <a:xfrm flipH="1" flipV="1">
            <a:off x="5359400" y="3962400"/>
            <a:ext cx="533400" cy="20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>
            <a:off x="4800600" y="5867400"/>
            <a:ext cx="476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>
            <a:off x="7010400" y="5867400"/>
            <a:ext cx="476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5562600" y="58674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4" grpId="0"/>
      <p:bldP spid="16395" grpId="0"/>
      <p:bldP spid="16396" grpId="0"/>
      <p:bldP spid="16397" grpId="0"/>
      <p:bldP spid="16398" grpId="0"/>
      <p:bldP spid="16399" grpId="0"/>
      <p:bldP spid="16400" grpId="0"/>
      <p:bldP spid="16410" grpId="0"/>
      <p:bldP spid="16411" grpId="0"/>
      <p:bldP spid="16412" grpId="0"/>
      <p:bldP spid="16413" grpId="0"/>
      <p:bldP spid="16414" grpId="0"/>
      <p:bldP spid="16415" grpId="0"/>
      <p:bldP spid="16416" grpId="0"/>
      <p:bldP spid="16417" grpId="0"/>
      <p:bldP spid="16418" grpId="0" animBg="1"/>
      <p:bldP spid="16423" grpId="0" animBg="1"/>
      <p:bldP spid="16424" grpId="0" animBg="1"/>
      <p:bldP spid="16425" grpId="0" animBg="1"/>
      <p:bldP spid="16426" grpId="0" animBg="1"/>
      <p:bldP spid="16429" grpId="0" animBg="1"/>
      <p:bldP spid="16433" grpId="0" animBg="1"/>
      <p:bldP spid="16434" grpId="0" animBg="1"/>
      <p:bldP spid="16435" grpId="0" animBg="1"/>
      <p:bldP spid="16436" grpId="0" animBg="1"/>
      <p:bldP spid="16439" grpId="0" animBg="1"/>
      <p:bldP spid="16440" grpId="0" animBg="1"/>
      <p:bldP spid="16449" grpId="0" animBg="1"/>
      <p:bldP spid="16450" grpId="0" animBg="1"/>
      <p:bldP spid="16451" grpId="0" animBg="1"/>
      <p:bldP spid="164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98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GHI NHỚ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Đại từ x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 hô là từ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ợc ng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 nói dùng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ể tự chỉ mình hay chỉ ng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 khác khi giao tiếp: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2. Bên cạnh các từ nói trên, ng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 Việt Nam còn dùng nhiều danh từ chỉ ng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 làm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ại từ x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 hô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ể thể hiện rõ thứ bậc, tuổi tác, giới tính: </a:t>
            </a:r>
          </a:p>
          <a:p>
            <a:pPr marL="342900" indent="-342900" algn="just">
              <a:spcBef>
                <a:spcPct val="50000"/>
              </a:spcBef>
            </a:pPr>
            <a:endParaRPr lang="en-US">
              <a:solidFill>
                <a:srgbClr val="0000FF"/>
              </a:solidFill>
              <a:latin typeface="Arial" charset="0"/>
            </a:endParaRPr>
          </a:p>
          <a:p>
            <a:pPr marL="342900" indent="-342900" algn="just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3. Khi x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 hô, cần chú ý chọn từ cho lịch sự, thể hiện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úng mối quan hệ giữa mình với ng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 nghe và ng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ời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ợc nhắc tới.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435725" y="120015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tôi, chúng tôi;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46075" y="1752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mày, chúng mày;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206750" y="1752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nó, chúng nó, …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940300" y="3343275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ông, bà, anh, chị, em, 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58775" y="3806825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cháu, thầy, bạn,…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431</Words>
  <Application>Microsoft PowerPoint</Application>
  <PresentationFormat>On-screen Show (4:3)</PresentationFormat>
  <Paragraphs>91</Paragraphs>
  <Slides>12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.VnArial</vt:lpstr>
      <vt:lpstr>Arial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Khuong Thuong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Mss Lan</dc:creator>
  <cp:lastModifiedBy>CSTeam</cp:lastModifiedBy>
  <cp:revision>25</cp:revision>
  <dcterms:created xsi:type="dcterms:W3CDTF">2003-01-01T02:04:26Z</dcterms:created>
  <dcterms:modified xsi:type="dcterms:W3CDTF">2016-06-30T03:06:34Z</dcterms:modified>
</cp:coreProperties>
</file>