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77" r:id="rId4"/>
    <p:sldId id="278" r:id="rId5"/>
    <p:sldId id="279" r:id="rId6"/>
    <p:sldId id="280" r:id="rId7"/>
    <p:sldId id="28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66FF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E4F8D-A8C8-47C7-B17F-57FD0C5C1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1ED69-9977-4406-8A4F-821F83BFF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9FA08-D106-49B3-8B7A-AD7DFFB7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85DF8-07F1-4C47-A7B9-3A2AF2ECE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629EF-8661-4D26-A4CB-93945D760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8ACE1-3E92-474F-9FD8-DEAF812AE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696D-47F0-456C-A59C-958E01B35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7D3D3-B247-4C3D-A9A6-BAC124E63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8F960-88BA-4B9C-9929-1C1E55B70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1866D-3B70-4FD0-AC9B-2C8595EBB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BEFA9-E0A8-452B-BC2F-3CFC7D516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55A1D92-E8E6-4D52-8FC5-633BE331F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hi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066800" y="1600200"/>
            <a:ext cx="7467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GIÁO ÁN 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KỸ THUẬT LỚP 5 </a:t>
            </a:r>
          </a:p>
          <a:p>
            <a:pPr algn="ctr">
              <a:spcBef>
                <a:spcPct val="50000"/>
              </a:spcBef>
            </a:pPr>
            <a:endParaRPr lang="en-US" sz="3600" b="1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BÀI : LẮP XE CẦN CẨU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04800" y="0"/>
            <a:ext cx="822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</a:rPr>
              <a:t>Kỹ thuật</a:t>
            </a:r>
            <a:r>
              <a:rPr lang="en-US" sz="2400" b="1">
                <a:solidFill>
                  <a:srgbClr val="0000FF"/>
                </a:solidFill>
              </a:rPr>
              <a:t> :</a:t>
            </a:r>
          </a:p>
        </p:txBody>
      </p:sp>
      <p:pic>
        <p:nvPicPr>
          <p:cNvPr id="3076" name="Picture 7" descr="C:\Users\bluestar\Desktop\Lap, rap xe can cau - Lop 5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838200"/>
            <a:ext cx="7543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228600" y="0"/>
            <a:ext cx="861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Kỹ thuật</a:t>
            </a:r>
            <a:r>
              <a:rPr lang="en-US" sz="2400" b="1"/>
              <a:t> :</a:t>
            </a:r>
            <a:endParaRPr lang="en-US" sz="2400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85800" y="1143000"/>
            <a:ext cx="8001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/>
              <a:t>I/Mục tiêu</a:t>
            </a:r>
            <a:r>
              <a:rPr lang="en-US" sz="2400" b="1"/>
              <a:t>: </a:t>
            </a:r>
            <a:endParaRPr lang="en-US" sz="2400"/>
          </a:p>
          <a:p>
            <a:r>
              <a:rPr lang="en-US" sz="2400"/>
              <a:t>     HS cần phải:</a:t>
            </a:r>
          </a:p>
          <a:p>
            <a:r>
              <a:rPr lang="en-US" sz="2400"/>
              <a:t>         +Chọn đúng và đủ các chi tiết để lắp xe cần cẩu.</a:t>
            </a:r>
          </a:p>
          <a:p>
            <a:r>
              <a:rPr lang="en-US" sz="2400"/>
              <a:t>         +Lắp được xe chở hàng đúng kĩ thuật, đúng quy định.</a:t>
            </a:r>
          </a:p>
          <a:p>
            <a:r>
              <a:rPr lang="en-US" sz="2400"/>
              <a:t>         +Rèn luyện tính cẩn thận và đảm bảo an toàn trong khi thực hành.</a:t>
            </a:r>
          </a:p>
          <a:p>
            <a:r>
              <a:rPr lang="en-US" sz="2400" b="1" i="1" u="sng"/>
              <a:t>II/Tài liệu và phương tiện</a:t>
            </a:r>
            <a:r>
              <a:rPr lang="en-US" sz="2400" b="1"/>
              <a:t>:</a:t>
            </a:r>
            <a:r>
              <a:rPr lang="en-US" sz="2400"/>
              <a:t> *HS: Bộ lắp ghép mô hình kĩ thuật. </a:t>
            </a:r>
          </a:p>
          <a:p>
            <a:r>
              <a:rPr lang="en-US" sz="2400"/>
              <a:t>                                             *GV: mẫu xe cần cẩu đã lắp sẵn.</a:t>
            </a:r>
            <a:r>
              <a:rPr lang="en-US" sz="2400" b="1"/>
              <a:t> </a:t>
            </a:r>
            <a:endParaRPr lang="en-US" sz="2400"/>
          </a:p>
          <a:p>
            <a:r>
              <a:rPr lang="en-US" sz="2400" b="1" i="1" u="sng"/>
              <a:t>III/Hoạt động dạy học chủ yếu</a:t>
            </a:r>
            <a:r>
              <a:rPr lang="en-US" sz="2400" b="1"/>
              <a:t>: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228600" y="0"/>
            <a:ext cx="861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Kỹ thuật</a:t>
            </a:r>
            <a:r>
              <a:rPr lang="en-US" sz="2400" b="1"/>
              <a:t> :</a:t>
            </a:r>
            <a:endParaRPr lang="en-US" sz="240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33400" y="874713"/>
            <a:ext cx="800100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-Xếp các loại chi tiết đã chọn vào nắp hộp theo từng loại.</a:t>
            </a:r>
          </a:p>
          <a:p>
            <a:r>
              <a:rPr lang="en-US" sz="2400" u="sng"/>
              <a:t>@.Lắp từng bộ phận</a:t>
            </a:r>
            <a:r>
              <a:rPr lang="en-US" sz="2400"/>
              <a:t>:</a:t>
            </a:r>
          </a:p>
          <a:p>
            <a:r>
              <a:rPr lang="en-US" sz="2400"/>
              <a:t>-Lắp giá đỡ cẩu: </a:t>
            </a:r>
          </a:p>
          <a:p>
            <a:r>
              <a:rPr lang="en-US" sz="2400"/>
              <a:t>-Yêu cầu HS quan sát hình 2,cho Hs chọn chi tiết</a:t>
            </a:r>
          </a:p>
          <a:p>
            <a:r>
              <a:rPr lang="en-US" sz="2400"/>
              <a:t>-HS quan sát Gv lắp 4 thanh thẳng 7 lỗ vào tấm  nhỏ</a:t>
            </a:r>
          </a:p>
          <a:p>
            <a:r>
              <a:rPr lang="en-US" sz="2400"/>
              <a:t>-Phải lắp các thanh thẳng 5 lỗ vào hàng thứ mấy của thanh thẳng 7 lỗ?</a:t>
            </a:r>
          </a:p>
          <a:p>
            <a:r>
              <a:rPr lang="en-US" sz="2400"/>
              <a:t>-HD lắp thanh thẳng 5 lỗ vào các thanh thẳng 7lỗ</a:t>
            </a:r>
          </a:p>
          <a:p>
            <a:r>
              <a:rPr lang="en-US" sz="2400"/>
              <a:t>-Gọi 1 em lắp thanh chữ U dài vào các thanh 7 lỗ</a:t>
            </a:r>
          </a:p>
          <a:p>
            <a:r>
              <a:rPr lang="en-US" sz="2400"/>
              <a:t>-Dùng  vít dài lắp vào thanh chữ U ngắn, sau đó lắp tiếp vào bảnh đai và tấm nhỏ</a:t>
            </a:r>
            <a:r>
              <a:rPr lang="en-US" sz="2400" b="1" i="1"/>
              <a:t>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228600" y="0"/>
            <a:ext cx="861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Kỹ thuật</a:t>
            </a:r>
            <a:r>
              <a:rPr lang="en-US" sz="2400" b="1"/>
              <a:t> :</a:t>
            </a:r>
            <a:endParaRPr lang="en-US" sz="240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81000" y="1066800"/>
            <a:ext cx="84582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*Lắp cần cẩu:</a:t>
            </a:r>
          </a:p>
          <a:p>
            <a:r>
              <a:rPr lang="en-US" sz="2400"/>
              <a:t>-Gọi 1 em lên lắp hình 3a</a:t>
            </a:r>
          </a:p>
          <a:p>
            <a:r>
              <a:rPr lang="en-US" sz="2400"/>
              <a:t>-Nhận xét,Hd thêm</a:t>
            </a:r>
          </a:p>
          <a:p>
            <a:r>
              <a:rPr lang="en-US" sz="2400"/>
              <a:t>--Gọi 1 em lên lắp hình 3b</a:t>
            </a:r>
          </a:p>
          <a:p>
            <a:r>
              <a:rPr lang="en-US" sz="2400"/>
              <a:t>-HD lắp hình 3c</a:t>
            </a:r>
          </a:p>
          <a:p>
            <a:r>
              <a:rPr lang="en-US" sz="2400"/>
              <a:t>*Lắp các bộ phận khác:</a:t>
            </a:r>
          </a:p>
          <a:p>
            <a:r>
              <a:rPr lang="en-US" sz="2400"/>
              <a:t>-Cho Hs đọc sách để trả lời câu hỏi ở SGK</a:t>
            </a:r>
          </a:p>
          <a:p>
            <a:r>
              <a:rPr lang="pt-BR" sz="2400"/>
              <a:t>-Gọi 2 em lắp hình 4a,4b,4c</a:t>
            </a:r>
            <a:endParaRPr lang="en-US" sz="2400"/>
          </a:p>
          <a:p>
            <a:r>
              <a:rPr lang="pt-BR" sz="2400"/>
              <a:t>-Nhận xét</a:t>
            </a:r>
            <a:endParaRPr lang="en-US" sz="2400"/>
          </a:p>
          <a:p>
            <a:r>
              <a:rPr lang="pt-BR" sz="2400"/>
              <a:t>@.Lắp ráp xe cần cẩu:</a:t>
            </a:r>
            <a:endParaRPr lang="en-US" sz="2400"/>
          </a:p>
          <a:p>
            <a:r>
              <a:rPr lang="pt-BR" sz="2400"/>
              <a:t>-Lắp cho HS xem.Lưu ý cách lắp vòng hãm vào trục quay và vị trí buộc dây tời ở trục quay cho thẳng với ròng rọc để quay tời được dễ dàng.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175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176" name="Group 6"/>
            <p:cNvGrpSpPr>
              <a:grpSpLocks/>
            </p:cNvGrpSpPr>
            <p:nvPr/>
          </p:nvGrpSpPr>
          <p:grpSpPr bwMode="auto">
            <a:xfrm>
              <a:off x="96" y="3272"/>
              <a:ext cx="859" cy="952"/>
              <a:chOff x="2794" y="2160"/>
              <a:chExt cx="1154" cy="1279"/>
            </a:xfrm>
          </p:grpSpPr>
          <p:sp>
            <p:nvSpPr>
              <p:cNvPr id="7318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9" name="Freeform 8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>
                  <a:gd name="T0" fmla="*/ 1 w 61"/>
                  <a:gd name="T1" fmla="*/ 4 h 60"/>
                  <a:gd name="T2" fmla="*/ 1 w 61"/>
                  <a:gd name="T3" fmla="*/ 4 h 60"/>
                  <a:gd name="T4" fmla="*/ 0 w 61"/>
                  <a:gd name="T5" fmla="*/ 4 h 60"/>
                  <a:gd name="T6" fmla="*/ 0 w 61"/>
                  <a:gd name="T7" fmla="*/ 3 h 60"/>
                  <a:gd name="T8" fmla="*/ 0 w 61"/>
                  <a:gd name="T9" fmla="*/ 2 h 60"/>
                  <a:gd name="T10" fmla="*/ 0 w 61"/>
                  <a:gd name="T11" fmla="*/ 2 h 60"/>
                  <a:gd name="T12" fmla="*/ 0 w 61"/>
                  <a:gd name="T13" fmla="*/ 1 h 60"/>
                  <a:gd name="T14" fmla="*/ 1 w 61"/>
                  <a:gd name="T15" fmla="*/ 1 h 60"/>
                  <a:gd name="T16" fmla="*/ 1 w 61"/>
                  <a:gd name="T17" fmla="*/ 0 h 60"/>
                  <a:gd name="T18" fmla="*/ 2 w 61"/>
                  <a:gd name="T19" fmla="*/ 1 h 60"/>
                  <a:gd name="T20" fmla="*/ 3 w 61"/>
                  <a:gd name="T21" fmla="*/ 1 h 60"/>
                  <a:gd name="T22" fmla="*/ 3 w 61"/>
                  <a:gd name="T23" fmla="*/ 2 h 60"/>
                  <a:gd name="T24" fmla="*/ 3 w 61"/>
                  <a:gd name="T25" fmla="*/ 2 h 60"/>
                  <a:gd name="T26" fmla="*/ 3 w 61"/>
                  <a:gd name="T27" fmla="*/ 3 h 60"/>
                  <a:gd name="T28" fmla="*/ 3 w 61"/>
                  <a:gd name="T29" fmla="*/ 4 h 60"/>
                  <a:gd name="T30" fmla="*/ 2 w 61"/>
                  <a:gd name="T31" fmla="*/ 4 h 60"/>
                  <a:gd name="T32" fmla="*/ 1 w 61"/>
                  <a:gd name="T33" fmla="*/ 4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1"/>
                  <a:gd name="T52" fmla="*/ 0 h 60"/>
                  <a:gd name="T53" fmla="*/ 61 w 61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0" name="Freeform 9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4 w 132"/>
                  <a:gd name="T1" fmla="*/ 11 h 182"/>
                  <a:gd name="T2" fmla="*/ 6 w 132"/>
                  <a:gd name="T3" fmla="*/ 11 h 182"/>
                  <a:gd name="T4" fmla="*/ 6 w 132"/>
                  <a:gd name="T5" fmla="*/ 11 h 182"/>
                  <a:gd name="T6" fmla="*/ 7 w 132"/>
                  <a:gd name="T7" fmla="*/ 10 h 182"/>
                  <a:gd name="T8" fmla="*/ 8 w 132"/>
                  <a:gd name="T9" fmla="*/ 8 h 182"/>
                  <a:gd name="T10" fmla="*/ 8 w 132"/>
                  <a:gd name="T11" fmla="*/ 6 h 182"/>
                  <a:gd name="T12" fmla="*/ 9 w 132"/>
                  <a:gd name="T13" fmla="*/ 3 h 182"/>
                  <a:gd name="T14" fmla="*/ 9 w 132"/>
                  <a:gd name="T15" fmla="*/ 2 h 182"/>
                  <a:gd name="T16" fmla="*/ 7 w 132"/>
                  <a:gd name="T17" fmla="*/ 1 h 182"/>
                  <a:gd name="T18" fmla="*/ 5 w 132"/>
                  <a:gd name="T19" fmla="*/ 0 h 182"/>
                  <a:gd name="T20" fmla="*/ 2 w 132"/>
                  <a:gd name="T21" fmla="*/ 1 h 182"/>
                  <a:gd name="T22" fmla="*/ 1 w 132"/>
                  <a:gd name="T23" fmla="*/ 2 h 182"/>
                  <a:gd name="T24" fmla="*/ 0 w 132"/>
                  <a:gd name="T25" fmla="*/ 3 h 182"/>
                  <a:gd name="T26" fmla="*/ 1 w 132"/>
                  <a:gd name="T27" fmla="*/ 6 h 182"/>
                  <a:gd name="T28" fmla="*/ 2 w 132"/>
                  <a:gd name="T29" fmla="*/ 8 h 182"/>
                  <a:gd name="T30" fmla="*/ 3 w 132"/>
                  <a:gd name="T31" fmla="*/ 10 h 182"/>
                  <a:gd name="T32" fmla="*/ 3 w 132"/>
                  <a:gd name="T33" fmla="*/ 11 h 182"/>
                  <a:gd name="T34" fmla="*/ 4 w 132"/>
                  <a:gd name="T35" fmla="*/ 11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2"/>
                  <a:gd name="T56" fmla="*/ 132 w 132"/>
                  <a:gd name="T57" fmla="*/ 182 h 1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1" name="Freeform 10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4 w 132"/>
                  <a:gd name="T1" fmla="*/ 11 h 182"/>
                  <a:gd name="T2" fmla="*/ 6 w 132"/>
                  <a:gd name="T3" fmla="*/ 11 h 182"/>
                  <a:gd name="T4" fmla="*/ 6 w 132"/>
                  <a:gd name="T5" fmla="*/ 11 h 182"/>
                  <a:gd name="T6" fmla="*/ 7 w 132"/>
                  <a:gd name="T7" fmla="*/ 10 h 182"/>
                  <a:gd name="T8" fmla="*/ 8 w 132"/>
                  <a:gd name="T9" fmla="*/ 8 h 182"/>
                  <a:gd name="T10" fmla="*/ 8 w 132"/>
                  <a:gd name="T11" fmla="*/ 6 h 182"/>
                  <a:gd name="T12" fmla="*/ 9 w 132"/>
                  <a:gd name="T13" fmla="*/ 3 h 182"/>
                  <a:gd name="T14" fmla="*/ 9 w 132"/>
                  <a:gd name="T15" fmla="*/ 2 h 182"/>
                  <a:gd name="T16" fmla="*/ 7 w 132"/>
                  <a:gd name="T17" fmla="*/ 1 h 182"/>
                  <a:gd name="T18" fmla="*/ 5 w 132"/>
                  <a:gd name="T19" fmla="*/ 0 h 182"/>
                  <a:gd name="T20" fmla="*/ 2 w 132"/>
                  <a:gd name="T21" fmla="*/ 1 h 182"/>
                  <a:gd name="T22" fmla="*/ 1 w 132"/>
                  <a:gd name="T23" fmla="*/ 2 h 182"/>
                  <a:gd name="T24" fmla="*/ 0 w 132"/>
                  <a:gd name="T25" fmla="*/ 3 h 182"/>
                  <a:gd name="T26" fmla="*/ 1 w 132"/>
                  <a:gd name="T27" fmla="*/ 6 h 182"/>
                  <a:gd name="T28" fmla="*/ 2 w 132"/>
                  <a:gd name="T29" fmla="*/ 8 h 182"/>
                  <a:gd name="T30" fmla="*/ 3 w 132"/>
                  <a:gd name="T31" fmla="*/ 10 h 182"/>
                  <a:gd name="T32" fmla="*/ 3 w 132"/>
                  <a:gd name="T33" fmla="*/ 11 h 182"/>
                  <a:gd name="T34" fmla="*/ 4 w 132"/>
                  <a:gd name="T35" fmla="*/ 11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2"/>
                  <a:gd name="T56" fmla="*/ 132 w 132"/>
                  <a:gd name="T57" fmla="*/ 182 h 1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2" name="Freeform 11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>
                  <a:gd name="T0" fmla="*/ 11 w 177"/>
                  <a:gd name="T1" fmla="*/ 9 h 146"/>
                  <a:gd name="T2" fmla="*/ 12 w 177"/>
                  <a:gd name="T3" fmla="*/ 7 h 146"/>
                  <a:gd name="T4" fmla="*/ 11 w 177"/>
                  <a:gd name="T5" fmla="*/ 7 h 146"/>
                  <a:gd name="T6" fmla="*/ 11 w 177"/>
                  <a:gd name="T7" fmla="*/ 5 h 146"/>
                  <a:gd name="T8" fmla="*/ 9 w 177"/>
                  <a:gd name="T9" fmla="*/ 4 h 146"/>
                  <a:gd name="T10" fmla="*/ 8 w 177"/>
                  <a:gd name="T11" fmla="*/ 2 h 146"/>
                  <a:gd name="T12" fmla="*/ 6 w 177"/>
                  <a:gd name="T13" fmla="*/ 1 h 146"/>
                  <a:gd name="T14" fmla="*/ 5 w 177"/>
                  <a:gd name="T15" fmla="*/ 0 h 146"/>
                  <a:gd name="T16" fmla="*/ 3 w 177"/>
                  <a:gd name="T17" fmla="*/ 1 h 146"/>
                  <a:gd name="T18" fmla="*/ 1 w 177"/>
                  <a:gd name="T19" fmla="*/ 2 h 146"/>
                  <a:gd name="T20" fmla="*/ 1 w 177"/>
                  <a:gd name="T21" fmla="*/ 4 h 146"/>
                  <a:gd name="T22" fmla="*/ 0 w 177"/>
                  <a:gd name="T23" fmla="*/ 5 h 146"/>
                  <a:gd name="T24" fmla="*/ 1 w 177"/>
                  <a:gd name="T25" fmla="*/ 6 h 146"/>
                  <a:gd name="T26" fmla="*/ 1 w 177"/>
                  <a:gd name="T27" fmla="*/ 6 h 146"/>
                  <a:gd name="T28" fmla="*/ 2 w 177"/>
                  <a:gd name="T29" fmla="*/ 7 h 146"/>
                  <a:gd name="T30" fmla="*/ 2 w 177"/>
                  <a:gd name="T31" fmla="*/ 8 h 146"/>
                  <a:gd name="T32" fmla="*/ 3 w 177"/>
                  <a:gd name="T33" fmla="*/ 9 h 146"/>
                  <a:gd name="T34" fmla="*/ 4 w 177"/>
                  <a:gd name="T35" fmla="*/ 9 h 146"/>
                  <a:gd name="T36" fmla="*/ 5 w 177"/>
                  <a:gd name="T37" fmla="*/ 9 h 146"/>
                  <a:gd name="T38" fmla="*/ 7 w 177"/>
                  <a:gd name="T39" fmla="*/ 9 h 146"/>
                  <a:gd name="T40" fmla="*/ 8 w 177"/>
                  <a:gd name="T41" fmla="*/ 9 h 146"/>
                  <a:gd name="T42" fmla="*/ 9 w 177"/>
                  <a:gd name="T43" fmla="*/ 9 h 146"/>
                  <a:gd name="T44" fmla="*/ 9 w 177"/>
                  <a:gd name="T45" fmla="*/ 9 h 146"/>
                  <a:gd name="T46" fmla="*/ 10 w 177"/>
                  <a:gd name="T47" fmla="*/ 9 h 146"/>
                  <a:gd name="T48" fmla="*/ 11 w 177"/>
                  <a:gd name="T49" fmla="*/ 9 h 146"/>
                  <a:gd name="T50" fmla="*/ 11 w 177"/>
                  <a:gd name="T51" fmla="*/ 9 h 14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7"/>
                  <a:gd name="T79" fmla="*/ 0 h 146"/>
                  <a:gd name="T80" fmla="*/ 177 w 177"/>
                  <a:gd name="T81" fmla="*/ 146 h 14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3" name="Freeform 12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>
                  <a:gd name="T0" fmla="*/ 11 w 178"/>
                  <a:gd name="T1" fmla="*/ 1 h 143"/>
                  <a:gd name="T2" fmla="*/ 11 w 178"/>
                  <a:gd name="T3" fmla="*/ 0 h 143"/>
                  <a:gd name="T4" fmla="*/ 11 w 178"/>
                  <a:gd name="T5" fmla="*/ 0 h 143"/>
                  <a:gd name="T6" fmla="*/ 10 w 178"/>
                  <a:gd name="T7" fmla="*/ 0 h 143"/>
                  <a:gd name="T8" fmla="*/ 10 w 178"/>
                  <a:gd name="T9" fmla="*/ 0 h 143"/>
                  <a:gd name="T10" fmla="*/ 9 w 178"/>
                  <a:gd name="T11" fmla="*/ 0 h 143"/>
                  <a:gd name="T12" fmla="*/ 7 w 178"/>
                  <a:gd name="T13" fmla="*/ 0 h 143"/>
                  <a:gd name="T14" fmla="*/ 6 w 178"/>
                  <a:gd name="T15" fmla="*/ 0 h 143"/>
                  <a:gd name="T16" fmla="*/ 5 w 178"/>
                  <a:gd name="T17" fmla="*/ 0 h 143"/>
                  <a:gd name="T18" fmla="*/ 4 w 178"/>
                  <a:gd name="T19" fmla="*/ 0 h 143"/>
                  <a:gd name="T20" fmla="*/ 3 w 178"/>
                  <a:gd name="T21" fmla="*/ 0 h 143"/>
                  <a:gd name="T22" fmla="*/ 2 w 178"/>
                  <a:gd name="T23" fmla="*/ 1 h 143"/>
                  <a:gd name="T24" fmla="*/ 1 w 178"/>
                  <a:gd name="T25" fmla="*/ 1 h 143"/>
                  <a:gd name="T26" fmla="*/ 1 w 178"/>
                  <a:gd name="T27" fmla="*/ 2 h 143"/>
                  <a:gd name="T28" fmla="*/ 1 w 178"/>
                  <a:gd name="T29" fmla="*/ 3 h 143"/>
                  <a:gd name="T30" fmla="*/ 0 w 178"/>
                  <a:gd name="T31" fmla="*/ 4 h 143"/>
                  <a:gd name="T32" fmla="*/ 1 w 178"/>
                  <a:gd name="T33" fmla="*/ 5 h 143"/>
                  <a:gd name="T34" fmla="*/ 1 w 178"/>
                  <a:gd name="T35" fmla="*/ 6 h 143"/>
                  <a:gd name="T36" fmla="*/ 3 w 178"/>
                  <a:gd name="T37" fmla="*/ 8 h 143"/>
                  <a:gd name="T38" fmla="*/ 5 w 178"/>
                  <a:gd name="T39" fmla="*/ 8 h 143"/>
                  <a:gd name="T40" fmla="*/ 6 w 178"/>
                  <a:gd name="T41" fmla="*/ 8 h 143"/>
                  <a:gd name="T42" fmla="*/ 7 w 178"/>
                  <a:gd name="T43" fmla="*/ 6 h 143"/>
                  <a:gd name="T44" fmla="*/ 10 w 178"/>
                  <a:gd name="T45" fmla="*/ 5 h 143"/>
                  <a:gd name="T46" fmla="*/ 11 w 178"/>
                  <a:gd name="T47" fmla="*/ 3 h 143"/>
                  <a:gd name="T48" fmla="*/ 11 w 178"/>
                  <a:gd name="T49" fmla="*/ 2 h 143"/>
                  <a:gd name="T50" fmla="*/ 11 w 178"/>
                  <a:gd name="T51" fmla="*/ 1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8"/>
                  <a:gd name="T79" fmla="*/ 0 h 143"/>
                  <a:gd name="T80" fmla="*/ 178 w 178"/>
                  <a:gd name="T81" fmla="*/ 143 h 14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4" name="Freeform 13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>
                  <a:gd name="T0" fmla="*/ 5 w 132"/>
                  <a:gd name="T1" fmla="*/ 0 h 181"/>
                  <a:gd name="T2" fmla="*/ 3 w 132"/>
                  <a:gd name="T3" fmla="*/ 0 h 181"/>
                  <a:gd name="T4" fmla="*/ 3 w 132"/>
                  <a:gd name="T5" fmla="*/ 0 h 181"/>
                  <a:gd name="T6" fmla="*/ 2 w 132"/>
                  <a:gd name="T7" fmla="*/ 1 h 181"/>
                  <a:gd name="T8" fmla="*/ 1 w 132"/>
                  <a:gd name="T9" fmla="*/ 3 h 181"/>
                  <a:gd name="T10" fmla="*/ 1 w 132"/>
                  <a:gd name="T11" fmla="*/ 5 h 181"/>
                  <a:gd name="T12" fmla="*/ 0 w 132"/>
                  <a:gd name="T13" fmla="*/ 7 h 181"/>
                  <a:gd name="T14" fmla="*/ 1 w 132"/>
                  <a:gd name="T15" fmla="*/ 9 h 181"/>
                  <a:gd name="T16" fmla="*/ 1 w 132"/>
                  <a:gd name="T17" fmla="*/ 10 h 181"/>
                  <a:gd name="T18" fmla="*/ 4 w 132"/>
                  <a:gd name="T19" fmla="*/ 11 h 181"/>
                  <a:gd name="T20" fmla="*/ 6 w 132"/>
                  <a:gd name="T21" fmla="*/ 10 h 181"/>
                  <a:gd name="T22" fmla="*/ 8 w 132"/>
                  <a:gd name="T23" fmla="*/ 9 h 181"/>
                  <a:gd name="T24" fmla="*/ 8 w 132"/>
                  <a:gd name="T25" fmla="*/ 7 h 181"/>
                  <a:gd name="T26" fmla="*/ 8 w 132"/>
                  <a:gd name="T27" fmla="*/ 5 h 181"/>
                  <a:gd name="T28" fmla="*/ 7 w 132"/>
                  <a:gd name="T29" fmla="*/ 3 h 181"/>
                  <a:gd name="T30" fmla="*/ 6 w 132"/>
                  <a:gd name="T31" fmla="*/ 1 h 181"/>
                  <a:gd name="T32" fmla="*/ 5 w 132"/>
                  <a:gd name="T33" fmla="*/ 0 h 181"/>
                  <a:gd name="T34" fmla="*/ 5 w 132"/>
                  <a:gd name="T35" fmla="*/ 0 h 18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1"/>
                  <a:gd name="T56" fmla="*/ 132 w 132"/>
                  <a:gd name="T57" fmla="*/ 181 h 18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5" name="Freeform 14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>
                  <a:gd name="T0" fmla="*/ 0 w 177"/>
                  <a:gd name="T1" fmla="*/ 1 h 144"/>
                  <a:gd name="T2" fmla="*/ 0 w 177"/>
                  <a:gd name="T3" fmla="*/ 1 h 144"/>
                  <a:gd name="T4" fmla="*/ 0 w 177"/>
                  <a:gd name="T5" fmla="*/ 2 h 144"/>
                  <a:gd name="T6" fmla="*/ 1 w 177"/>
                  <a:gd name="T7" fmla="*/ 3 h 144"/>
                  <a:gd name="T8" fmla="*/ 2 w 177"/>
                  <a:gd name="T9" fmla="*/ 5 h 144"/>
                  <a:gd name="T10" fmla="*/ 3 w 177"/>
                  <a:gd name="T11" fmla="*/ 7 h 144"/>
                  <a:gd name="T12" fmla="*/ 5 w 177"/>
                  <a:gd name="T13" fmla="*/ 9 h 144"/>
                  <a:gd name="T14" fmla="*/ 6 w 177"/>
                  <a:gd name="T15" fmla="*/ 9 h 144"/>
                  <a:gd name="T16" fmla="*/ 8 w 177"/>
                  <a:gd name="T17" fmla="*/ 9 h 144"/>
                  <a:gd name="T18" fmla="*/ 10 w 177"/>
                  <a:gd name="T19" fmla="*/ 6 h 144"/>
                  <a:gd name="T20" fmla="*/ 10 w 177"/>
                  <a:gd name="T21" fmla="*/ 5 h 144"/>
                  <a:gd name="T22" fmla="*/ 11 w 177"/>
                  <a:gd name="T23" fmla="*/ 5 h 144"/>
                  <a:gd name="T24" fmla="*/ 11 w 177"/>
                  <a:gd name="T25" fmla="*/ 3 h 144"/>
                  <a:gd name="T26" fmla="*/ 10 w 177"/>
                  <a:gd name="T27" fmla="*/ 2 h 144"/>
                  <a:gd name="T28" fmla="*/ 10 w 177"/>
                  <a:gd name="T29" fmla="*/ 1 h 144"/>
                  <a:gd name="T30" fmla="*/ 9 w 177"/>
                  <a:gd name="T31" fmla="*/ 1 h 144"/>
                  <a:gd name="T32" fmla="*/ 8 w 177"/>
                  <a:gd name="T33" fmla="*/ 1 h 144"/>
                  <a:gd name="T34" fmla="*/ 7 w 177"/>
                  <a:gd name="T35" fmla="*/ 1 h 144"/>
                  <a:gd name="T36" fmla="*/ 6 w 177"/>
                  <a:gd name="T37" fmla="*/ 1 h 144"/>
                  <a:gd name="T38" fmla="*/ 5 w 177"/>
                  <a:gd name="T39" fmla="*/ 1 h 144"/>
                  <a:gd name="T40" fmla="*/ 3 w 177"/>
                  <a:gd name="T41" fmla="*/ 1 h 144"/>
                  <a:gd name="T42" fmla="*/ 3 w 177"/>
                  <a:gd name="T43" fmla="*/ 0 h 144"/>
                  <a:gd name="T44" fmla="*/ 2 w 177"/>
                  <a:gd name="T45" fmla="*/ 0 h 144"/>
                  <a:gd name="T46" fmla="*/ 1 w 177"/>
                  <a:gd name="T47" fmla="*/ 1 h 144"/>
                  <a:gd name="T48" fmla="*/ 1 w 177"/>
                  <a:gd name="T49" fmla="*/ 1 h 144"/>
                  <a:gd name="T50" fmla="*/ 0 w 177"/>
                  <a:gd name="T51" fmla="*/ 1 h 1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7"/>
                  <a:gd name="T79" fmla="*/ 0 h 144"/>
                  <a:gd name="T80" fmla="*/ 177 w 177"/>
                  <a:gd name="T81" fmla="*/ 144 h 14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6" name="Freeform 15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>
                  <a:gd name="T0" fmla="*/ 0 w 180"/>
                  <a:gd name="T1" fmla="*/ 8 h 143"/>
                  <a:gd name="T2" fmla="*/ 1 w 180"/>
                  <a:gd name="T3" fmla="*/ 9 h 143"/>
                  <a:gd name="T4" fmla="*/ 1 w 180"/>
                  <a:gd name="T5" fmla="*/ 9 h 143"/>
                  <a:gd name="T6" fmla="*/ 1 w 180"/>
                  <a:gd name="T7" fmla="*/ 9 h 143"/>
                  <a:gd name="T8" fmla="*/ 3 w 180"/>
                  <a:gd name="T9" fmla="*/ 9 h 143"/>
                  <a:gd name="T10" fmla="*/ 3 w 180"/>
                  <a:gd name="T11" fmla="*/ 9 h 143"/>
                  <a:gd name="T12" fmla="*/ 4 w 180"/>
                  <a:gd name="T13" fmla="*/ 9 h 143"/>
                  <a:gd name="T14" fmla="*/ 5 w 180"/>
                  <a:gd name="T15" fmla="*/ 9 h 143"/>
                  <a:gd name="T16" fmla="*/ 6 w 180"/>
                  <a:gd name="T17" fmla="*/ 9 h 143"/>
                  <a:gd name="T18" fmla="*/ 7 w 180"/>
                  <a:gd name="T19" fmla="*/ 9 h 143"/>
                  <a:gd name="T20" fmla="*/ 9 w 180"/>
                  <a:gd name="T21" fmla="*/ 9 h 143"/>
                  <a:gd name="T22" fmla="*/ 10 w 180"/>
                  <a:gd name="T23" fmla="*/ 8 h 143"/>
                  <a:gd name="T24" fmla="*/ 11 w 180"/>
                  <a:gd name="T25" fmla="*/ 8 h 143"/>
                  <a:gd name="T26" fmla="*/ 11 w 180"/>
                  <a:gd name="T27" fmla="*/ 7 h 143"/>
                  <a:gd name="T28" fmla="*/ 11 w 180"/>
                  <a:gd name="T29" fmla="*/ 6 h 143"/>
                  <a:gd name="T30" fmla="*/ 11 w 180"/>
                  <a:gd name="T31" fmla="*/ 5 h 143"/>
                  <a:gd name="T32" fmla="*/ 11 w 180"/>
                  <a:gd name="T33" fmla="*/ 4 h 143"/>
                  <a:gd name="T34" fmla="*/ 11 w 180"/>
                  <a:gd name="T35" fmla="*/ 3 h 143"/>
                  <a:gd name="T36" fmla="*/ 9 w 180"/>
                  <a:gd name="T37" fmla="*/ 1 h 143"/>
                  <a:gd name="T38" fmla="*/ 7 w 180"/>
                  <a:gd name="T39" fmla="*/ 0 h 143"/>
                  <a:gd name="T40" fmla="*/ 6 w 180"/>
                  <a:gd name="T41" fmla="*/ 1 h 143"/>
                  <a:gd name="T42" fmla="*/ 3 w 180"/>
                  <a:gd name="T43" fmla="*/ 2 h 143"/>
                  <a:gd name="T44" fmla="*/ 3 w 180"/>
                  <a:gd name="T45" fmla="*/ 4 h 143"/>
                  <a:gd name="T46" fmla="*/ 1 w 180"/>
                  <a:gd name="T47" fmla="*/ 6 h 143"/>
                  <a:gd name="T48" fmla="*/ 1 w 180"/>
                  <a:gd name="T49" fmla="*/ 7 h 143"/>
                  <a:gd name="T50" fmla="*/ 0 w 180"/>
                  <a:gd name="T51" fmla="*/ 8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80"/>
                  <a:gd name="T79" fmla="*/ 0 h 143"/>
                  <a:gd name="T80" fmla="*/ 180 w 180"/>
                  <a:gd name="T81" fmla="*/ 143 h 14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7" name="Freeform 16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>
                  <a:gd name="T0" fmla="*/ 1 w 24"/>
                  <a:gd name="T1" fmla="*/ 2 h 24"/>
                  <a:gd name="T2" fmla="*/ 1 w 24"/>
                  <a:gd name="T3" fmla="*/ 2 h 24"/>
                  <a:gd name="T4" fmla="*/ 1 w 24"/>
                  <a:gd name="T5" fmla="*/ 2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2 w 24"/>
                  <a:gd name="T19" fmla="*/ 1 h 24"/>
                  <a:gd name="T20" fmla="*/ 2 w 24"/>
                  <a:gd name="T21" fmla="*/ 1 h 24"/>
                  <a:gd name="T22" fmla="*/ 2 w 24"/>
                  <a:gd name="T23" fmla="*/ 1 h 24"/>
                  <a:gd name="T24" fmla="*/ 2 w 24"/>
                  <a:gd name="T25" fmla="*/ 1 h 24"/>
                  <a:gd name="T26" fmla="*/ 2 w 24"/>
                  <a:gd name="T27" fmla="*/ 1 h 24"/>
                  <a:gd name="T28" fmla="*/ 2 w 24"/>
                  <a:gd name="T29" fmla="*/ 2 h 24"/>
                  <a:gd name="T30" fmla="*/ 2 w 24"/>
                  <a:gd name="T31" fmla="*/ 2 h 24"/>
                  <a:gd name="T32" fmla="*/ 1 w 24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24"/>
                  <a:gd name="T53" fmla="*/ 24 w 24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8" name="Freeform 17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2 w 52"/>
                  <a:gd name="T1" fmla="*/ 5 h 73"/>
                  <a:gd name="T2" fmla="*/ 2 w 52"/>
                  <a:gd name="T3" fmla="*/ 5 h 73"/>
                  <a:gd name="T4" fmla="*/ 3 w 52"/>
                  <a:gd name="T5" fmla="*/ 5 h 73"/>
                  <a:gd name="T6" fmla="*/ 3 w 52"/>
                  <a:gd name="T7" fmla="*/ 4 h 73"/>
                  <a:gd name="T8" fmla="*/ 3 w 52"/>
                  <a:gd name="T9" fmla="*/ 4 h 73"/>
                  <a:gd name="T10" fmla="*/ 3 w 52"/>
                  <a:gd name="T11" fmla="*/ 3 h 73"/>
                  <a:gd name="T12" fmla="*/ 3 w 52"/>
                  <a:gd name="T13" fmla="*/ 2 h 73"/>
                  <a:gd name="T14" fmla="*/ 3 w 52"/>
                  <a:gd name="T15" fmla="*/ 1 h 73"/>
                  <a:gd name="T16" fmla="*/ 3 w 52"/>
                  <a:gd name="T17" fmla="*/ 1 h 73"/>
                  <a:gd name="T18" fmla="*/ 2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3 h 73"/>
                  <a:gd name="T28" fmla="*/ 1 w 52"/>
                  <a:gd name="T29" fmla="*/ 4 h 73"/>
                  <a:gd name="T30" fmla="*/ 1 w 52"/>
                  <a:gd name="T31" fmla="*/ 4 h 73"/>
                  <a:gd name="T32" fmla="*/ 2 w 52"/>
                  <a:gd name="T33" fmla="*/ 5 h 73"/>
                  <a:gd name="T34" fmla="*/ 2 w 52"/>
                  <a:gd name="T35" fmla="*/ 5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9" name="Freeform 18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2 w 52"/>
                  <a:gd name="T1" fmla="*/ 5 h 73"/>
                  <a:gd name="T2" fmla="*/ 2 w 52"/>
                  <a:gd name="T3" fmla="*/ 5 h 73"/>
                  <a:gd name="T4" fmla="*/ 3 w 52"/>
                  <a:gd name="T5" fmla="*/ 5 h 73"/>
                  <a:gd name="T6" fmla="*/ 3 w 52"/>
                  <a:gd name="T7" fmla="*/ 4 h 73"/>
                  <a:gd name="T8" fmla="*/ 3 w 52"/>
                  <a:gd name="T9" fmla="*/ 4 h 73"/>
                  <a:gd name="T10" fmla="*/ 3 w 52"/>
                  <a:gd name="T11" fmla="*/ 3 h 73"/>
                  <a:gd name="T12" fmla="*/ 3 w 52"/>
                  <a:gd name="T13" fmla="*/ 2 h 73"/>
                  <a:gd name="T14" fmla="*/ 3 w 52"/>
                  <a:gd name="T15" fmla="*/ 1 h 73"/>
                  <a:gd name="T16" fmla="*/ 3 w 52"/>
                  <a:gd name="T17" fmla="*/ 1 h 73"/>
                  <a:gd name="T18" fmla="*/ 2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3 h 73"/>
                  <a:gd name="T28" fmla="*/ 1 w 52"/>
                  <a:gd name="T29" fmla="*/ 4 h 73"/>
                  <a:gd name="T30" fmla="*/ 1 w 52"/>
                  <a:gd name="T31" fmla="*/ 4 h 73"/>
                  <a:gd name="T32" fmla="*/ 2 w 52"/>
                  <a:gd name="T33" fmla="*/ 5 h 73"/>
                  <a:gd name="T34" fmla="*/ 2 w 52"/>
                  <a:gd name="T35" fmla="*/ 5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0" name="Freeform 19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>
                  <a:gd name="T0" fmla="*/ 5 w 71"/>
                  <a:gd name="T1" fmla="*/ 4 h 58"/>
                  <a:gd name="T2" fmla="*/ 5 w 71"/>
                  <a:gd name="T3" fmla="*/ 3 h 58"/>
                  <a:gd name="T4" fmla="*/ 5 w 71"/>
                  <a:gd name="T5" fmla="*/ 3 h 58"/>
                  <a:gd name="T6" fmla="*/ 4 w 71"/>
                  <a:gd name="T7" fmla="*/ 3 h 58"/>
                  <a:gd name="T8" fmla="*/ 4 w 71"/>
                  <a:gd name="T9" fmla="*/ 2 h 58"/>
                  <a:gd name="T10" fmla="*/ 4 w 71"/>
                  <a:gd name="T11" fmla="*/ 1 h 58"/>
                  <a:gd name="T12" fmla="*/ 3 w 71"/>
                  <a:gd name="T13" fmla="*/ 1 h 58"/>
                  <a:gd name="T14" fmla="*/ 2 w 71"/>
                  <a:gd name="T15" fmla="*/ 0 h 58"/>
                  <a:gd name="T16" fmla="*/ 1 w 71"/>
                  <a:gd name="T17" fmla="*/ 1 h 58"/>
                  <a:gd name="T18" fmla="*/ 1 w 71"/>
                  <a:gd name="T19" fmla="*/ 2 h 58"/>
                  <a:gd name="T20" fmla="*/ 0 w 71"/>
                  <a:gd name="T21" fmla="*/ 3 h 58"/>
                  <a:gd name="T22" fmla="*/ 1 w 71"/>
                  <a:gd name="T23" fmla="*/ 3 h 58"/>
                  <a:gd name="T24" fmla="*/ 1 w 71"/>
                  <a:gd name="T25" fmla="*/ 4 h 58"/>
                  <a:gd name="T26" fmla="*/ 2 w 71"/>
                  <a:gd name="T27" fmla="*/ 4 h 58"/>
                  <a:gd name="T28" fmla="*/ 3 w 71"/>
                  <a:gd name="T29" fmla="*/ 4 h 58"/>
                  <a:gd name="T30" fmla="*/ 4 w 71"/>
                  <a:gd name="T31" fmla="*/ 4 h 58"/>
                  <a:gd name="T32" fmla="*/ 4 w 71"/>
                  <a:gd name="T33" fmla="*/ 4 h 58"/>
                  <a:gd name="T34" fmla="*/ 5 w 71"/>
                  <a:gd name="T35" fmla="*/ 4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8"/>
                  <a:gd name="T56" fmla="*/ 71 w 71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1" name="Freeform 20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>
                  <a:gd name="T0" fmla="*/ 5 w 71"/>
                  <a:gd name="T1" fmla="*/ 0 h 57"/>
                  <a:gd name="T2" fmla="*/ 5 w 71"/>
                  <a:gd name="T3" fmla="*/ 0 h 57"/>
                  <a:gd name="T4" fmla="*/ 4 w 71"/>
                  <a:gd name="T5" fmla="*/ 0 h 57"/>
                  <a:gd name="T6" fmla="*/ 4 w 71"/>
                  <a:gd name="T7" fmla="*/ 0 h 57"/>
                  <a:gd name="T8" fmla="*/ 3 w 71"/>
                  <a:gd name="T9" fmla="*/ 0 h 57"/>
                  <a:gd name="T10" fmla="*/ 2 w 71"/>
                  <a:gd name="T11" fmla="*/ 0 h 57"/>
                  <a:gd name="T12" fmla="*/ 1 w 71"/>
                  <a:gd name="T13" fmla="*/ 0 h 57"/>
                  <a:gd name="T14" fmla="*/ 1 w 71"/>
                  <a:gd name="T15" fmla="*/ 0 h 57"/>
                  <a:gd name="T16" fmla="*/ 0 w 71"/>
                  <a:gd name="T17" fmla="*/ 1 h 57"/>
                  <a:gd name="T18" fmla="*/ 1 w 71"/>
                  <a:gd name="T19" fmla="*/ 2 h 57"/>
                  <a:gd name="T20" fmla="*/ 1 w 71"/>
                  <a:gd name="T21" fmla="*/ 3 h 57"/>
                  <a:gd name="T22" fmla="*/ 2 w 71"/>
                  <a:gd name="T23" fmla="*/ 3 h 57"/>
                  <a:gd name="T24" fmla="*/ 3 w 71"/>
                  <a:gd name="T25" fmla="*/ 3 h 57"/>
                  <a:gd name="T26" fmla="*/ 4 w 71"/>
                  <a:gd name="T27" fmla="*/ 2 h 57"/>
                  <a:gd name="T28" fmla="*/ 4 w 71"/>
                  <a:gd name="T29" fmla="*/ 2 h 57"/>
                  <a:gd name="T30" fmla="*/ 4 w 71"/>
                  <a:gd name="T31" fmla="*/ 1 h 57"/>
                  <a:gd name="T32" fmla="*/ 5 w 71"/>
                  <a:gd name="T33" fmla="*/ 0 h 57"/>
                  <a:gd name="T34" fmla="*/ 5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2" name="Freeform 21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>
                  <a:gd name="T0" fmla="*/ 2 w 52"/>
                  <a:gd name="T1" fmla="*/ 0 h 73"/>
                  <a:gd name="T2" fmla="*/ 2 w 52"/>
                  <a:gd name="T3" fmla="*/ 0 h 73"/>
                  <a:gd name="T4" fmla="*/ 2 w 52"/>
                  <a:gd name="T5" fmla="*/ 0 h 73"/>
                  <a:gd name="T6" fmla="*/ 1 w 52"/>
                  <a:gd name="T7" fmla="*/ 0 h 73"/>
                  <a:gd name="T8" fmla="*/ 1 w 52"/>
                  <a:gd name="T9" fmla="*/ 1 h 73"/>
                  <a:gd name="T10" fmla="*/ 1 w 52"/>
                  <a:gd name="T11" fmla="*/ 2 h 73"/>
                  <a:gd name="T12" fmla="*/ 0 w 52"/>
                  <a:gd name="T13" fmla="*/ 3 h 73"/>
                  <a:gd name="T14" fmla="*/ 1 w 52"/>
                  <a:gd name="T15" fmla="*/ 3 h 73"/>
                  <a:gd name="T16" fmla="*/ 1 w 52"/>
                  <a:gd name="T17" fmla="*/ 4 h 73"/>
                  <a:gd name="T18" fmla="*/ 2 w 52"/>
                  <a:gd name="T19" fmla="*/ 4 h 73"/>
                  <a:gd name="T20" fmla="*/ 3 w 52"/>
                  <a:gd name="T21" fmla="*/ 4 h 73"/>
                  <a:gd name="T22" fmla="*/ 3 w 52"/>
                  <a:gd name="T23" fmla="*/ 3 h 73"/>
                  <a:gd name="T24" fmla="*/ 3 w 52"/>
                  <a:gd name="T25" fmla="*/ 3 h 73"/>
                  <a:gd name="T26" fmla="*/ 3 w 52"/>
                  <a:gd name="T27" fmla="*/ 2 h 73"/>
                  <a:gd name="T28" fmla="*/ 3 w 52"/>
                  <a:gd name="T29" fmla="*/ 1 h 73"/>
                  <a:gd name="T30" fmla="*/ 3 w 52"/>
                  <a:gd name="T31" fmla="*/ 0 h 73"/>
                  <a:gd name="T32" fmla="*/ 3 w 52"/>
                  <a:gd name="T33" fmla="*/ 0 h 73"/>
                  <a:gd name="T34" fmla="*/ 2 w 52"/>
                  <a:gd name="T35" fmla="*/ 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3" name="Freeform 22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>
                  <a:gd name="T0" fmla="*/ 1 w 71"/>
                  <a:gd name="T1" fmla="*/ 0 h 57"/>
                  <a:gd name="T2" fmla="*/ 0 w 71"/>
                  <a:gd name="T3" fmla="*/ 0 h 57"/>
                  <a:gd name="T4" fmla="*/ 1 w 71"/>
                  <a:gd name="T5" fmla="*/ 0 h 57"/>
                  <a:gd name="T6" fmla="*/ 1 w 71"/>
                  <a:gd name="T7" fmla="*/ 1 h 57"/>
                  <a:gd name="T8" fmla="*/ 1 w 71"/>
                  <a:gd name="T9" fmla="*/ 2 h 57"/>
                  <a:gd name="T10" fmla="*/ 2 w 71"/>
                  <a:gd name="T11" fmla="*/ 2 h 57"/>
                  <a:gd name="T12" fmla="*/ 2 w 71"/>
                  <a:gd name="T13" fmla="*/ 3 h 57"/>
                  <a:gd name="T14" fmla="*/ 3 w 71"/>
                  <a:gd name="T15" fmla="*/ 3 h 57"/>
                  <a:gd name="T16" fmla="*/ 4 w 71"/>
                  <a:gd name="T17" fmla="*/ 3 h 57"/>
                  <a:gd name="T18" fmla="*/ 5 w 71"/>
                  <a:gd name="T19" fmla="*/ 2 h 57"/>
                  <a:gd name="T20" fmla="*/ 5 w 71"/>
                  <a:gd name="T21" fmla="*/ 1 h 57"/>
                  <a:gd name="T22" fmla="*/ 5 w 71"/>
                  <a:gd name="T23" fmla="*/ 0 h 57"/>
                  <a:gd name="T24" fmla="*/ 4 w 71"/>
                  <a:gd name="T25" fmla="*/ 0 h 57"/>
                  <a:gd name="T26" fmla="*/ 3 w 71"/>
                  <a:gd name="T27" fmla="*/ 0 h 57"/>
                  <a:gd name="T28" fmla="*/ 2 w 71"/>
                  <a:gd name="T29" fmla="*/ 0 h 57"/>
                  <a:gd name="T30" fmla="*/ 2 w 71"/>
                  <a:gd name="T31" fmla="*/ 0 h 57"/>
                  <a:gd name="T32" fmla="*/ 1 w 71"/>
                  <a:gd name="T33" fmla="*/ 0 h 57"/>
                  <a:gd name="T34" fmla="*/ 1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4" name="Freeform 23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>
                  <a:gd name="T0" fmla="*/ 0 w 71"/>
                  <a:gd name="T1" fmla="*/ 2 h 57"/>
                  <a:gd name="T2" fmla="*/ 1 w 71"/>
                  <a:gd name="T3" fmla="*/ 3 h 57"/>
                  <a:gd name="T4" fmla="*/ 1 w 71"/>
                  <a:gd name="T5" fmla="*/ 3 h 57"/>
                  <a:gd name="T6" fmla="*/ 2 w 71"/>
                  <a:gd name="T7" fmla="*/ 3 h 57"/>
                  <a:gd name="T8" fmla="*/ 2 w 71"/>
                  <a:gd name="T9" fmla="*/ 3 h 57"/>
                  <a:gd name="T10" fmla="*/ 3 w 71"/>
                  <a:gd name="T11" fmla="*/ 3 h 57"/>
                  <a:gd name="T12" fmla="*/ 4 w 71"/>
                  <a:gd name="T13" fmla="*/ 3 h 57"/>
                  <a:gd name="T14" fmla="*/ 5 w 71"/>
                  <a:gd name="T15" fmla="*/ 2 h 57"/>
                  <a:gd name="T16" fmla="*/ 5 w 71"/>
                  <a:gd name="T17" fmla="*/ 2 h 57"/>
                  <a:gd name="T18" fmla="*/ 5 w 71"/>
                  <a:gd name="T19" fmla="*/ 1 h 57"/>
                  <a:gd name="T20" fmla="*/ 4 w 71"/>
                  <a:gd name="T21" fmla="*/ 0 h 57"/>
                  <a:gd name="T22" fmla="*/ 3 w 71"/>
                  <a:gd name="T23" fmla="*/ 0 h 57"/>
                  <a:gd name="T24" fmla="*/ 2 w 71"/>
                  <a:gd name="T25" fmla="*/ 0 h 57"/>
                  <a:gd name="T26" fmla="*/ 2 w 71"/>
                  <a:gd name="T27" fmla="*/ 0 h 57"/>
                  <a:gd name="T28" fmla="*/ 1 w 71"/>
                  <a:gd name="T29" fmla="*/ 1 h 57"/>
                  <a:gd name="T30" fmla="*/ 1 w 71"/>
                  <a:gd name="T31" fmla="*/ 2 h 57"/>
                  <a:gd name="T32" fmla="*/ 1 w 71"/>
                  <a:gd name="T33" fmla="*/ 2 h 57"/>
                  <a:gd name="T34" fmla="*/ 0 w 71"/>
                  <a:gd name="T35" fmla="*/ 2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5" name="Freeform 24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>
                  <a:gd name="T0" fmla="*/ 1 w 24"/>
                  <a:gd name="T1" fmla="*/ 2 h 24"/>
                  <a:gd name="T2" fmla="*/ 1 w 24"/>
                  <a:gd name="T3" fmla="*/ 2 h 24"/>
                  <a:gd name="T4" fmla="*/ 1 w 24"/>
                  <a:gd name="T5" fmla="*/ 2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1 w 24"/>
                  <a:gd name="T19" fmla="*/ 1 h 24"/>
                  <a:gd name="T20" fmla="*/ 2 w 24"/>
                  <a:gd name="T21" fmla="*/ 1 h 24"/>
                  <a:gd name="T22" fmla="*/ 2 w 24"/>
                  <a:gd name="T23" fmla="*/ 1 h 24"/>
                  <a:gd name="T24" fmla="*/ 2 w 24"/>
                  <a:gd name="T25" fmla="*/ 1 h 24"/>
                  <a:gd name="T26" fmla="*/ 2 w 24"/>
                  <a:gd name="T27" fmla="*/ 1 h 24"/>
                  <a:gd name="T28" fmla="*/ 2 w 24"/>
                  <a:gd name="T29" fmla="*/ 2 h 24"/>
                  <a:gd name="T30" fmla="*/ 1 w 24"/>
                  <a:gd name="T31" fmla="*/ 2 h 24"/>
                  <a:gd name="T32" fmla="*/ 1 w 24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24"/>
                  <a:gd name="T53" fmla="*/ 24 w 24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6" name="Freeform 25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1 w 53"/>
                  <a:gd name="T1" fmla="*/ 4 h 73"/>
                  <a:gd name="T2" fmla="*/ 2 w 53"/>
                  <a:gd name="T3" fmla="*/ 4 h 73"/>
                  <a:gd name="T4" fmla="*/ 2 w 53"/>
                  <a:gd name="T5" fmla="*/ 4 h 73"/>
                  <a:gd name="T6" fmla="*/ 2 w 53"/>
                  <a:gd name="T7" fmla="*/ 3 h 73"/>
                  <a:gd name="T8" fmla="*/ 2 w 53"/>
                  <a:gd name="T9" fmla="*/ 3 h 73"/>
                  <a:gd name="T10" fmla="*/ 3 w 53"/>
                  <a:gd name="T11" fmla="*/ 2 h 73"/>
                  <a:gd name="T12" fmla="*/ 3 w 53"/>
                  <a:gd name="T13" fmla="*/ 1 h 73"/>
                  <a:gd name="T14" fmla="*/ 3 w 53"/>
                  <a:gd name="T15" fmla="*/ 0 h 73"/>
                  <a:gd name="T16" fmla="*/ 2 w 53"/>
                  <a:gd name="T17" fmla="*/ 0 h 73"/>
                  <a:gd name="T18" fmla="*/ 1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1 h 73"/>
                  <a:gd name="T26" fmla="*/ 0 w 53"/>
                  <a:gd name="T27" fmla="*/ 2 h 73"/>
                  <a:gd name="T28" fmla="*/ 0 w 53"/>
                  <a:gd name="T29" fmla="*/ 3 h 73"/>
                  <a:gd name="T30" fmla="*/ 0 w 53"/>
                  <a:gd name="T31" fmla="*/ 3 h 73"/>
                  <a:gd name="T32" fmla="*/ 1 w 53"/>
                  <a:gd name="T33" fmla="*/ 4 h 73"/>
                  <a:gd name="T34" fmla="*/ 1 w 53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3"/>
                  <a:gd name="T56" fmla="*/ 53 w 53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7" name="Freeform 26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1 w 53"/>
                  <a:gd name="T1" fmla="*/ 4 h 73"/>
                  <a:gd name="T2" fmla="*/ 2 w 53"/>
                  <a:gd name="T3" fmla="*/ 4 h 73"/>
                  <a:gd name="T4" fmla="*/ 2 w 53"/>
                  <a:gd name="T5" fmla="*/ 4 h 73"/>
                  <a:gd name="T6" fmla="*/ 2 w 53"/>
                  <a:gd name="T7" fmla="*/ 3 h 73"/>
                  <a:gd name="T8" fmla="*/ 2 w 53"/>
                  <a:gd name="T9" fmla="*/ 3 h 73"/>
                  <a:gd name="T10" fmla="*/ 3 w 53"/>
                  <a:gd name="T11" fmla="*/ 2 h 73"/>
                  <a:gd name="T12" fmla="*/ 3 w 53"/>
                  <a:gd name="T13" fmla="*/ 1 h 73"/>
                  <a:gd name="T14" fmla="*/ 3 w 53"/>
                  <a:gd name="T15" fmla="*/ 0 h 73"/>
                  <a:gd name="T16" fmla="*/ 2 w 53"/>
                  <a:gd name="T17" fmla="*/ 0 h 73"/>
                  <a:gd name="T18" fmla="*/ 1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1 h 73"/>
                  <a:gd name="T26" fmla="*/ 0 w 53"/>
                  <a:gd name="T27" fmla="*/ 2 h 73"/>
                  <a:gd name="T28" fmla="*/ 0 w 53"/>
                  <a:gd name="T29" fmla="*/ 3 h 73"/>
                  <a:gd name="T30" fmla="*/ 0 w 53"/>
                  <a:gd name="T31" fmla="*/ 3 h 73"/>
                  <a:gd name="T32" fmla="*/ 1 w 53"/>
                  <a:gd name="T33" fmla="*/ 4 h 73"/>
                  <a:gd name="T34" fmla="*/ 1 w 53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3"/>
                  <a:gd name="T56" fmla="*/ 53 w 53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8" name="Freeform 27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>
                  <a:gd name="T0" fmla="*/ 5 w 71"/>
                  <a:gd name="T1" fmla="*/ 4 h 58"/>
                  <a:gd name="T2" fmla="*/ 5 w 71"/>
                  <a:gd name="T3" fmla="*/ 3 h 58"/>
                  <a:gd name="T4" fmla="*/ 5 w 71"/>
                  <a:gd name="T5" fmla="*/ 3 h 58"/>
                  <a:gd name="T6" fmla="*/ 4 w 71"/>
                  <a:gd name="T7" fmla="*/ 3 h 58"/>
                  <a:gd name="T8" fmla="*/ 4 w 71"/>
                  <a:gd name="T9" fmla="*/ 2 h 58"/>
                  <a:gd name="T10" fmla="*/ 4 w 71"/>
                  <a:gd name="T11" fmla="*/ 1 h 58"/>
                  <a:gd name="T12" fmla="*/ 3 w 71"/>
                  <a:gd name="T13" fmla="*/ 1 h 58"/>
                  <a:gd name="T14" fmla="*/ 2 w 71"/>
                  <a:gd name="T15" fmla="*/ 0 h 58"/>
                  <a:gd name="T16" fmla="*/ 1 w 71"/>
                  <a:gd name="T17" fmla="*/ 1 h 58"/>
                  <a:gd name="T18" fmla="*/ 1 w 71"/>
                  <a:gd name="T19" fmla="*/ 1 h 58"/>
                  <a:gd name="T20" fmla="*/ 0 w 71"/>
                  <a:gd name="T21" fmla="*/ 2 h 58"/>
                  <a:gd name="T22" fmla="*/ 1 w 71"/>
                  <a:gd name="T23" fmla="*/ 3 h 58"/>
                  <a:gd name="T24" fmla="*/ 1 w 71"/>
                  <a:gd name="T25" fmla="*/ 4 h 58"/>
                  <a:gd name="T26" fmla="*/ 2 w 71"/>
                  <a:gd name="T27" fmla="*/ 4 h 58"/>
                  <a:gd name="T28" fmla="*/ 3 w 71"/>
                  <a:gd name="T29" fmla="*/ 4 h 58"/>
                  <a:gd name="T30" fmla="*/ 4 w 71"/>
                  <a:gd name="T31" fmla="*/ 4 h 58"/>
                  <a:gd name="T32" fmla="*/ 4 w 71"/>
                  <a:gd name="T33" fmla="*/ 4 h 58"/>
                  <a:gd name="T34" fmla="*/ 5 w 71"/>
                  <a:gd name="T35" fmla="*/ 4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8"/>
                  <a:gd name="T56" fmla="*/ 71 w 71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9" name="Freeform 28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>
                  <a:gd name="T0" fmla="*/ 5 w 72"/>
                  <a:gd name="T1" fmla="*/ 1 h 56"/>
                  <a:gd name="T2" fmla="*/ 5 w 72"/>
                  <a:gd name="T3" fmla="*/ 0 h 56"/>
                  <a:gd name="T4" fmla="*/ 4 w 72"/>
                  <a:gd name="T5" fmla="*/ 0 h 56"/>
                  <a:gd name="T6" fmla="*/ 4 w 72"/>
                  <a:gd name="T7" fmla="*/ 0 h 56"/>
                  <a:gd name="T8" fmla="*/ 3 w 72"/>
                  <a:gd name="T9" fmla="*/ 0 h 56"/>
                  <a:gd name="T10" fmla="*/ 2 w 72"/>
                  <a:gd name="T11" fmla="*/ 1 h 56"/>
                  <a:gd name="T12" fmla="*/ 1 w 72"/>
                  <a:gd name="T13" fmla="*/ 1 h 56"/>
                  <a:gd name="T14" fmla="*/ 1 w 72"/>
                  <a:gd name="T15" fmla="*/ 1 h 56"/>
                  <a:gd name="T16" fmla="*/ 0 w 72"/>
                  <a:gd name="T17" fmla="*/ 2 h 56"/>
                  <a:gd name="T18" fmla="*/ 1 w 72"/>
                  <a:gd name="T19" fmla="*/ 3 h 56"/>
                  <a:gd name="T20" fmla="*/ 2 w 72"/>
                  <a:gd name="T21" fmla="*/ 4 h 56"/>
                  <a:gd name="T22" fmla="*/ 2 w 72"/>
                  <a:gd name="T23" fmla="*/ 4 h 56"/>
                  <a:gd name="T24" fmla="*/ 3 w 72"/>
                  <a:gd name="T25" fmla="*/ 4 h 56"/>
                  <a:gd name="T26" fmla="*/ 4 w 72"/>
                  <a:gd name="T27" fmla="*/ 3 h 56"/>
                  <a:gd name="T28" fmla="*/ 4 w 72"/>
                  <a:gd name="T29" fmla="*/ 3 h 56"/>
                  <a:gd name="T30" fmla="*/ 5 w 72"/>
                  <a:gd name="T31" fmla="*/ 2 h 56"/>
                  <a:gd name="T32" fmla="*/ 5 w 72"/>
                  <a:gd name="T33" fmla="*/ 1 h 56"/>
                  <a:gd name="T34" fmla="*/ 5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6"/>
                  <a:gd name="T56" fmla="*/ 72 w 72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0" name="Freeform 29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>
                  <a:gd name="T0" fmla="*/ 2 w 53"/>
                  <a:gd name="T1" fmla="*/ 0 h 72"/>
                  <a:gd name="T2" fmla="*/ 1 w 53"/>
                  <a:gd name="T3" fmla="*/ 0 h 72"/>
                  <a:gd name="T4" fmla="*/ 1 w 53"/>
                  <a:gd name="T5" fmla="*/ 1 h 72"/>
                  <a:gd name="T6" fmla="*/ 0 w 53"/>
                  <a:gd name="T7" fmla="*/ 1 h 72"/>
                  <a:gd name="T8" fmla="*/ 0 w 53"/>
                  <a:gd name="T9" fmla="*/ 2 h 72"/>
                  <a:gd name="T10" fmla="*/ 0 w 53"/>
                  <a:gd name="T11" fmla="*/ 3 h 72"/>
                  <a:gd name="T12" fmla="*/ 0 w 53"/>
                  <a:gd name="T13" fmla="*/ 4 h 72"/>
                  <a:gd name="T14" fmla="*/ 0 w 53"/>
                  <a:gd name="T15" fmla="*/ 4 h 72"/>
                  <a:gd name="T16" fmla="*/ 0 w 53"/>
                  <a:gd name="T17" fmla="*/ 5 h 72"/>
                  <a:gd name="T18" fmla="*/ 1 w 53"/>
                  <a:gd name="T19" fmla="*/ 5 h 72"/>
                  <a:gd name="T20" fmla="*/ 2 w 53"/>
                  <a:gd name="T21" fmla="*/ 5 h 72"/>
                  <a:gd name="T22" fmla="*/ 3 w 53"/>
                  <a:gd name="T23" fmla="*/ 4 h 72"/>
                  <a:gd name="T24" fmla="*/ 3 w 53"/>
                  <a:gd name="T25" fmla="*/ 4 h 72"/>
                  <a:gd name="T26" fmla="*/ 3 w 53"/>
                  <a:gd name="T27" fmla="*/ 3 h 72"/>
                  <a:gd name="T28" fmla="*/ 2 w 53"/>
                  <a:gd name="T29" fmla="*/ 2 h 72"/>
                  <a:gd name="T30" fmla="*/ 2 w 53"/>
                  <a:gd name="T31" fmla="*/ 1 h 72"/>
                  <a:gd name="T32" fmla="*/ 2 w 53"/>
                  <a:gd name="T33" fmla="*/ 1 h 72"/>
                  <a:gd name="T34" fmla="*/ 2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2"/>
                  <a:gd name="T56" fmla="*/ 53 w 53"/>
                  <a:gd name="T57" fmla="*/ 72 h 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1" name="Freeform 30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>
                  <a:gd name="T0" fmla="*/ 1 w 71"/>
                  <a:gd name="T1" fmla="*/ 0 h 56"/>
                  <a:gd name="T2" fmla="*/ 0 w 71"/>
                  <a:gd name="T3" fmla="*/ 1 h 56"/>
                  <a:gd name="T4" fmla="*/ 1 w 71"/>
                  <a:gd name="T5" fmla="*/ 1 h 56"/>
                  <a:gd name="T6" fmla="*/ 1 w 71"/>
                  <a:gd name="T7" fmla="*/ 2 h 56"/>
                  <a:gd name="T8" fmla="*/ 1 w 71"/>
                  <a:gd name="T9" fmla="*/ 3 h 56"/>
                  <a:gd name="T10" fmla="*/ 2 w 71"/>
                  <a:gd name="T11" fmla="*/ 3 h 56"/>
                  <a:gd name="T12" fmla="*/ 2 w 71"/>
                  <a:gd name="T13" fmla="*/ 4 h 56"/>
                  <a:gd name="T14" fmla="*/ 3 w 71"/>
                  <a:gd name="T15" fmla="*/ 4 h 56"/>
                  <a:gd name="T16" fmla="*/ 4 w 71"/>
                  <a:gd name="T17" fmla="*/ 4 h 56"/>
                  <a:gd name="T18" fmla="*/ 5 w 71"/>
                  <a:gd name="T19" fmla="*/ 3 h 56"/>
                  <a:gd name="T20" fmla="*/ 5 w 71"/>
                  <a:gd name="T21" fmla="*/ 2 h 56"/>
                  <a:gd name="T22" fmla="*/ 5 w 71"/>
                  <a:gd name="T23" fmla="*/ 1 h 56"/>
                  <a:gd name="T24" fmla="*/ 4 w 71"/>
                  <a:gd name="T25" fmla="*/ 1 h 56"/>
                  <a:gd name="T26" fmla="*/ 3 w 71"/>
                  <a:gd name="T27" fmla="*/ 1 h 56"/>
                  <a:gd name="T28" fmla="*/ 2 w 71"/>
                  <a:gd name="T29" fmla="*/ 0 h 56"/>
                  <a:gd name="T30" fmla="*/ 2 w 71"/>
                  <a:gd name="T31" fmla="*/ 0 h 56"/>
                  <a:gd name="T32" fmla="*/ 1 w 71"/>
                  <a:gd name="T33" fmla="*/ 0 h 56"/>
                  <a:gd name="T34" fmla="*/ 1 w 71"/>
                  <a:gd name="T35" fmla="*/ 0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6"/>
                  <a:gd name="T56" fmla="*/ 71 w 71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2" name="Freeform 31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>
                  <a:gd name="T0" fmla="*/ 0 w 72"/>
                  <a:gd name="T1" fmla="*/ 2 h 57"/>
                  <a:gd name="T2" fmla="*/ 1 w 72"/>
                  <a:gd name="T3" fmla="*/ 3 h 57"/>
                  <a:gd name="T4" fmla="*/ 1 w 72"/>
                  <a:gd name="T5" fmla="*/ 3 h 57"/>
                  <a:gd name="T6" fmla="*/ 2 w 72"/>
                  <a:gd name="T7" fmla="*/ 3 h 57"/>
                  <a:gd name="T8" fmla="*/ 2 w 72"/>
                  <a:gd name="T9" fmla="*/ 3 h 57"/>
                  <a:gd name="T10" fmla="*/ 3 w 72"/>
                  <a:gd name="T11" fmla="*/ 3 h 57"/>
                  <a:gd name="T12" fmla="*/ 4 w 72"/>
                  <a:gd name="T13" fmla="*/ 3 h 57"/>
                  <a:gd name="T14" fmla="*/ 5 w 72"/>
                  <a:gd name="T15" fmla="*/ 2 h 57"/>
                  <a:gd name="T16" fmla="*/ 5 w 72"/>
                  <a:gd name="T17" fmla="*/ 1 h 57"/>
                  <a:gd name="T18" fmla="*/ 5 w 72"/>
                  <a:gd name="T19" fmla="*/ 1 h 57"/>
                  <a:gd name="T20" fmla="*/ 4 w 72"/>
                  <a:gd name="T21" fmla="*/ 0 h 57"/>
                  <a:gd name="T22" fmla="*/ 3 w 72"/>
                  <a:gd name="T23" fmla="*/ 0 h 57"/>
                  <a:gd name="T24" fmla="*/ 3 w 72"/>
                  <a:gd name="T25" fmla="*/ 0 h 57"/>
                  <a:gd name="T26" fmla="*/ 2 w 72"/>
                  <a:gd name="T27" fmla="*/ 0 h 57"/>
                  <a:gd name="T28" fmla="*/ 1 w 72"/>
                  <a:gd name="T29" fmla="*/ 1 h 57"/>
                  <a:gd name="T30" fmla="*/ 1 w 72"/>
                  <a:gd name="T31" fmla="*/ 2 h 57"/>
                  <a:gd name="T32" fmla="*/ 1 w 72"/>
                  <a:gd name="T33" fmla="*/ 2 h 57"/>
                  <a:gd name="T34" fmla="*/ 0 w 72"/>
                  <a:gd name="T35" fmla="*/ 2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7"/>
                  <a:gd name="T56" fmla="*/ 72 w 72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3" name="Freeform 32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>
                  <a:gd name="T0" fmla="*/ 0 w 23"/>
                  <a:gd name="T1" fmla="*/ 2 h 24"/>
                  <a:gd name="T2" fmla="*/ 0 w 23"/>
                  <a:gd name="T3" fmla="*/ 2 h 24"/>
                  <a:gd name="T4" fmla="*/ 0 w 23"/>
                  <a:gd name="T5" fmla="*/ 2 h 24"/>
                  <a:gd name="T6" fmla="*/ 0 w 23"/>
                  <a:gd name="T7" fmla="*/ 2 h 24"/>
                  <a:gd name="T8" fmla="*/ 0 w 23"/>
                  <a:gd name="T9" fmla="*/ 1 h 24"/>
                  <a:gd name="T10" fmla="*/ 0 w 23"/>
                  <a:gd name="T11" fmla="*/ 1 h 24"/>
                  <a:gd name="T12" fmla="*/ 0 w 23"/>
                  <a:gd name="T13" fmla="*/ 1 h 24"/>
                  <a:gd name="T14" fmla="*/ 0 w 23"/>
                  <a:gd name="T15" fmla="*/ 1 h 24"/>
                  <a:gd name="T16" fmla="*/ 0 w 23"/>
                  <a:gd name="T17" fmla="*/ 0 h 24"/>
                  <a:gd name="T18" fmla="*/ 1 w 23"/>
                  <a:gd name="T19" fmla="*/ 1 h 24"/>
                  <a:gd name="T20" fmla="*/ 1 w 23"/>
                  <a:gd name="T21" fmla="*/ 1 h 24"/>
                  <a:gd name="T22" fmla="*/ 1 w 23"/>
                  <a:gd name="T23" fmla="*/ 1 h 24"/>
                  <a:gd name="T24" fmla="*/ 1 w 23"/>
                  <a:gd name="T25" fmla="*/ 1 h 24"/>
                  <a:gd name="T26" fmla="*/ 1 w 23"/>
                  <a:gd name="T27" fmla="*/ 2 h 24"/>
                  <a:gd name="T28" fmla="*/ 1 w 23"/>
                  <a:gd name="T29" fmla="*/ 2 h 24"/>
                  <a:gd name="T30" fmla="*/ 1 w 23"/>
                  <a:gd name="T31" fmla="*/ 2 h 24"/>
                  <a:gd name="T32" fmla="*/ 0 w 23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24"/>
                  <a:gd name="T53" fmla="*/ 23 w 23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4" name="Freeform 33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2 w 52"/>
                  <a:gd name="T1" fmla="*/ 4 h 73"/>
                  <a:gd name="T2" fmla="*/ 2 w 52"/>
                  <a:gd name="T3" fmla="*/ 4 h 73"/>
                  <a:gd name="T4" fmla="*/ 3 w 52"/>
                  <a:gd name="T5" fmla="*/ 4 h 73"/>
                  <a:gd name="T6" fmla="*/ 3 w 52"/>
                  <a:gd name="T7" fmla="*/ 3 h 73"/>
                  <a:gd name="T8" fmla="*/ 3 w 52"/>
                  <a:gd name="T9" fmla="*/ 3 h 73"/>
                  <a:gd name="T10" fmla="*/ 3 w 52"/>
                  <a:gd name="T11" fmla="*/ 2 h 73"/>
                  <a:gd name="T12" fmla="*/ 3 w 52"/>
                  <a:gd name="T13" fmla="*/ 1 h 73"/>
                  <a:gd name="T14" fmla="*/ 3 w 52"/>
                  <a:gd name="T15" fmla="*/ 0 h 73"/>
                  <a:gd name="T16" fmla="*/ 3 w 52"/>
                  <a:gd name="T17" fmla="*/ 0 h 73"/>
                  <a:gd name="T18" fmla="*/ 2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3 h 73"/>
                  <a:gd name="T30" fmla="*/ 1 w 52"/>
                  <a:gd name="T31" fmla="*/ 3 h 73"/>
                  <a:gd name="T32" fmla="*/ 2 w 52"/>
                  <a:gd name="T33" fmla="*/ 4 h 73"/>
                  <a:gd name="T34" fmla="*/ 2 w 52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5" name="Freeform 34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2 w 52"/>
                  <a:gd name="T1" fmla="*/ 4 h 73"/>
                  <a:gd name="T2" fmla="*/ 2 w 52"/>
                  <a:gd name="T3" fmla="*/ 4 h 73"/>
                  <a:gd name="T4" fmla="*/ 3 w 52"/>
                  <a:gd name="T5" fmla="*/ 4 h 73"/>
                  <a:gd name="T6" fmla="*/ 3 w 52"/>
                  <a:gd name="T7" fmla="*/ 3 h 73"/>
                  <a:gd name="T8" fmla="*/ 3 w 52"/>
                  <a:gd name="T9" fmla="*/ 3 h 73"/>
                  <a:gd name="T10" fmla="*/ 3 w 52"/>
                  <a:gd name="T11" fmla="*/ 2 h 73"/>
                  <a:gd name="T12" fmla="*/ 3 w 52"/>
                  <a:gd name="T13" fmla="*/ 1 h 73"/>
                  <a:gd name="T14" fmla="*/ 3 w 52"/>
                  <a:gd name="T15" fmla="*/ 0 h 73"/>
                  <a:gd name="T16" fmla="*/ 3 w 52"/>
                  <a:gd name="T17" fmla="*/ 0 h 73"/>
                  <a:gd name="T18" fmla="*/ 2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3 h 73"/>
                  <a:gd name="T30" fmla="*/ 1 w 52"/>
                  <a:gd name="T31" fmla="*/ 3 h 73"/>
                  <a:gd name="T32" fmla="*/ 2 w 52"/>
                  <a:gd name="T33" fmla="*/ 4 h 73"/>
                  <a:gd name="T34" fmla="*/ 2 w 52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6" name="Freeform 35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>
                  <a:gd name="T0" fmla="*/ 4 w 72"/>
                  <a:gd name="T1" fmla="*/ 3 h 58"/>
                  <a:gd name="T2" fmla="*/ 4 w 72"/>
                  <a:gd name="T3" fmla="*/ 2 h 58"/>
                  <a:gd name="T4" fmla="*/ 4 w 72"/>
                  <a:gd name="T5" fmla="*/ 2 h 58"/>
                  <a:gd name="T6" fmla="*/ 4 w 72"/>
                  <a:gd name="T7" fmla="*/ 2 h 58"/>
                  <a:gd name="T8" fmla="*/ 3 w 72"/>
                  <a:gd name="T9" fmla="*/ 1 h 58"/>
                  <a:gd name="T10" fmla="*/ 3 w 72"/>
                  <a:gd name="T11" fmla="*/ 0 h 58"/>
                  <a:gd name="T12" fmla="*/ 2 w 72"/>
                  <a:gd name="T13" fmla="*/ 0 h 58"/>
                  <a:gd name="T14" fmla="*/ 1 w 72"/>
                  <a:gd name="T15" fmla="*/ 0 h 58"/>
                  <a:gd name="T16" fmla="*/ 1 w 72"/>
                  <a:gd name="T17" fmla="*/ 0 h 58"/>
                  <a:gd name="T18" fmla="*/ 0 w 72"/>
                  <a:gd name="T19" fmla="*/ 0 h 58"/>
                  <a:gd name="T20" fmla="*/ 0 w 72"/>
                  <a:gd name="T21" fmla="*/ 1 h 58"/>
                  <a:gd name="T22" fmla="*/ 0 w 72"/>
                  <a:gd name="T23" fmla="*/ 2 h 58"/>
                  <a:gd name="T24" fmla="*/ 0 w 72"/>
                  <a:gd name="T25" fmla="*/ 3 h 58"/>
                  <a:gd name="T26" fmla="*/ 1 w 72"/>
                  <a:gd name="T27" fmla="*/ 3 h 58"/>
                  <a:gd name="T28" fmla="*/ 2 w 72"/>
                  <a:gd name="T29" fmla="*/ 3 h 58"/>
                  <a:gd name="T30" fmla="*/ 3 w 72"/>
                  <a:gd name="T31" fmla="*/ 3 h 58"/>
                  <a:gd name="T32" fmla="*/ 3 w 72"/>
                  <a:gd name="T33" fmla="*/ 3 h 58"/>
                  <a:gd name="T34" fmla="*/ 4 w 72"/>
                  <a:gd name="T35" fmla="*/ 3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8"/>
                  <a:gd name="T56" fmla="*/ 72 w 72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7" name="Freeform 36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>
                  <a:gd name="T0" fmla="*/ 4 w 72"/>
                  <a:gd name="T1" fmla="*/ 1 h 56"/>
                  <a:gd name="T2" fmla="*/ 4 w 72"/>
                  <a:gd name="T3" fmla="*/ 0 h 56"/>
                  <a:gd name="T4" fmla="*/ 3 w 72"/>
                  <a:gd name="T5" fmla="*/ 0 h 56"/>
                  <a:gd name="T6" fmla="*/ 3 w 72"/>
                  <a:gd name="T7" fmla="*/ 0 h 56"/>
                  <a:gd name="T8" fmla="*/ 2 w 72"/>
                  <a:gd name="T9" fmla="*/ 0 h 56"/>
                  <a:gd name="T10" fmla="*/ 1 w 72"/>
                  <a:gd name="T11" fmla="*/ 1 h 56"/>
                  <a:gd name="T12" fmla="*/ 0 w 72"/>
                  <a:gd name="T13" fmla="*/ 1 h 56"/>
                  <a:gd name="T14" fmla="*/ 0 w 72"/>
                  <a:gd name="T15" fmla="*/ 1 h 56"/>
                  <a:gd name="T16" fmla="*/ 0 w 72"/>
                  <a:gd name="T17" fmla="*/ 2 h 56"/>
                  <a:gd name="T18" fmla="*/ 0 w 72"/>
                  <a:gd name="T19" fmla="*/ 3 h 56"/>
                  <a:gd name="T20" fmla="*/ 1 w 72"/>
                  <a:gd name="T21" fmla="*/ 4 h 56"/>
                  <a:gd name="T22" fmla="*/ 1 w 72"/>
                  <a:gd name="T23" fmla="*/ 4 h 56"/>
                  <a:gd name="T24" fmla="*/ 2 w 72"/>
                  <a:gd name="T25" fmla="*/ 4 h 56"/>
                  <a:gd name="T26" fmla="*/ 3 w 72"/>
                  <a:gd name="T27" fmla="*/ 3 h 56"/>
                  <a:gd name="T28" fmla="*/ 3 w 72"/>
                  <a:gd name="T29" fmla="*/ 3 h 56"/>
                  <a:gd name="T30" fmla="*/ 4 w 72"/>
                  <a:gd name="T31" fmla="*/ 2 h 56"/>
                  <a:gd name="T32" fmla="*/ 4 w 72"/>
                  <a:gd name="T33" fmla="*/ 1 h 56"/>
                  <a:gd name="T34" fmla="*/ 4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6"/>
                  <a:gd name="T56" fmla="*/ 72 w 72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8" name="Freeform 37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>
                  <a:gd name="T0" fmla="*/ 2 w 53"/>
                  <a:gd name="T1" fmla="*/ 0 h 72"/>
                  <a:gd name="T2" fmla="*/ 2 w 53"/>
                  <a:gd name="T3" fmla="*/ 0 h 72"/>
                  <a:gd name="T4" fmla="*/ 2 w 53"/>
                  <a:gd name="T5" fmla="*/ 1 h 72"/>
                  <a:gd name="T6" fmla="*/ 1 w 53"/>
                  <a:gd name="T7" fmla="*/ 1 h 72"/>
                  <a:gd name="T8" fmla="*/ 1 w 53"/>
                  <a:gd name="T9" fmla="*/ 2 h 72"/>
                  <a:gd name="T10" fmla="*/ 1 w 53"/>
                  <a:gd name="T11" fmla="*/ 3 h 72"/>
                  <a:gd name="T12" fmla="*/ 0 w 53"/>
                  <a:gd name="T13" fmla="*/ 4 h 72"/>
                  <a:gd name="T14" fmla="*/ 1 w 53"/>
                  <a:gd name="T15" fmla="*/ 4 h 72"/>
                  <a:gd name="T16" fmla="*/ 1 w 53"/>
                  <a:gd name="T17" fmla="*/ 5 h 72"/>
                  <a:gd name="T18" fmla="*/ 2 w 53"/>
                  <a:gd name="T19" fmla="*/ 5 h 72"/>
                  <a:gd name="T20" fmla="*/ 3 w 53"/>
                  <a:gd name="T21" fmla="*/ 5 h 72"/>
                  <a:gd name="T22" fmla="*/ 4 w 53"/>
                  <a:gd name="T23" fmla="*/ 4 h 72"/>
                  <a:gd name="T24" fmla="*/ 4 w 53"/>
                  <a:gd name="T25" fmla="*/ 4 h 72"/>
                  <a:gd name="T26" fmla="*/ 4 w 53"/>
                  <a:gd name="T27" fmla="*/ 3 h 72"/>
                  <a:gd name="T28" fmla="*/ 3 w 53"/>
                  <a:gd name="T29" fmla="*/ 2 h 72"/>
                  <a:gd name="T30" fmla="*/ 3 w 53"/>
                  <a:gd name="T31" fmla="*/ 1 h 72"/>
                  <a:gd name="T32" fmla="*/ 3 w 53"/>
                  <a:gd name="T33" fmla="*/ 1 h 72"/>
                  <a:gd name="T34" fmla="*/ 2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2"/>
                  <a:gd name="T56" fmla="*/ 53 w 53"/>
                  <a:gd name="T57" fmla="*/ 72 h 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9" name="Freeform 38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>
                  <a:gd name="T0" fmla="*/ 0 w 72"/>
                  <a:gd name="T1" fmla="*/ 0 h 57"/>
                  <a:gd name="T2" fmla="*/ 0 w 72"/>
                  <a:gd name="T3" fmla="*/ 1 h 57"/>
                  <a:gd name="T4" fmla="*/ 0 w 72"/>
                  <a:gd name="T5" fmla="*/ 1 h 57"/>
                  <a:gd name="T6" fmla="*/ 0 w 72"/>
                  <a:gd name="T7" fmla="*/ 2 h 57"/>
                  <a:gd name="T8" fmla="*/ 0 w 72"/>
                  <a:gd name="T9" fmla="*/ 3 h 57"/>
                  <a:gd name="T10" fmla="*/ 1 w 72"/>
                  <a:gd name="T11" fmla="*/ 3 h 57"/>
                  <a:gd name="T12" fmla="*/ 2 w 72"/>
                  <a:gd name="T13" fmla="*/ 4 h 57"/>
                  <a:gd name="T14" fmla="*/ 2 w 72"/>
                  <a:gd name="T15" fmla="*/ 4 h 57"/>
                  <a:gd name="T16" fmla="*/ 3 w 72"/>
                  <a:gd name="T17" fmla="*/ 4 h 57"/>
                  <a:gd name="T18" fmla="*/ 4 w 72"/>
                  <a:gd name="T19" fmla="*/ 3 h 57"/>
                  <a:gd name="T20" fmla="*/ 4 w 72"/>
                  <a:gd name="T21" fmla="*/ 2 h 57"/>
                  <a:gd name="T22" fmla="*/ 4 w 72"/>
                  <a:gd name="T23" fmla="*/ 1 h 57"/>
                  <a:gd name="T24" fmla="*/ 3 w 72"/>
                  <a:gd name="T25" fmla="*/ 1 h 57"/>
                  <a:gd name="T26" fmla="*/ 2 w 72"/>
                  <a:gd name="T27" fmla="*/ 1 h 57"/>
                  <a:gd name="T28" fmla="*/ 2 w 72"/>
                  <a:gd name="T29" fmla="*/ 0 h 57"/>
                  <a:gd name="T30" fmla="*/ 1 w 72"/>
                  <a:gd name="T31" fmla="*/ 0 h 57"/>
                  <a:gd name="T32" fmla="*/ 0 w 72"/>
                  <a:gd name="T33" fmla="*/ 0 h 57"/>
                  <a:gd name="T34" fmla="*/ 0 w 72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7"/>
                  <a:gd name="T56" fmla="*/ 72 w 72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0" name="Freeform 39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>
                  <a:gd name="T0" fmla="*/ 0 w 72"/>
                  <a:gd name="T1" fmla="*/ 3 h 58"/>
                  <a:gd name="T2" fmla="*/ 0 w 72"/>
                  <a:gd name="T3" fmla="*/ 4 h 58"/>
                  <a:gd name="T4" fmla="*/ 0 w 72"/>
                  <a:gd name="T5" fmla="*/ 4 h 58"/>
                  <a:gd name="T6" fmla="*/ 1 w 72"/>
                  <a:gd name="T7" fmla="*/ 4 h 58"/>
                  <a:gd name="T8" fmla="*/ 2 w 72"/>
                  <a:gd name="T9" fmla="*/ 4 h 58"/>
                  <a:gd name="T10" fmla="*/ 2 w 72"/>
                  <a:gd name="T11" fmla="*/ 4 h 58"/>
                  <a:gd name="T12" fmla="*/ 3 w 72"/>
                  <a:gd name="T13" fmla="*/ 4 h 58"/>
                  <a:gd name="T14" fmla="*/ 4 w 72"/>
                  <a:gd name="T15" fmla="*/ 3 h 58"/>
                  <a:gd name="T16" fmla="*/ 4 w 72"/>
                  <a:gd name="T17" fmla="*/ 2 h 58"/>
                  <a:gd name="T18" fmla="*/ 4 w 72"/>
                  <a:gd name="T19" fmla="*/ 1 h 58"/>
                  <a:gd name="T20" fmla="*/ 3 w 72"/>
                  <a:gd name="T21" fmla="*/ 1 h 58"/>
                  <a:gd name="T22" fmla="*/ 2 w 72"/>
                  <a:gd name="T23" fmla="*/ 0 h 58"/>
                  <a:gd name="T24" fmla="*/ 2 w 72"/>
                  <a:gd name="T25" fmla="*/ 1 h 58"/>
                  <a:gd name="T26" fmla="*/ 1 w 72"/>
                  <a:gd name="T27" fmla="*/ 1 h 58"/>
                  <a:gd name="T28" fmla="*/ 0 w 72"/>
                  <a:gd name="T29" fmla="*/ 2 h 58"/>
                  <a:gd name="T30" fmla="*/ 0 w 72"/>
                  <a:gd name="T31" fmla="*/ 3 h 58"/>
                  <a:gd name="T32" fmla="*/ 0 w 72"/>
                  <a:gd name="T33" fmla="*/ 3 h 58"/>
                  <a:gd name="T34" fmla="*/ 0 w 72"/>
                  <a:gd name="T35" fmla="*/ 3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8"/>
                  <a:gd name="T56" fmla="*/ 72 w 72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1" name="Freeform 40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>
                  <a:gd name="T0" fmla="*/ 9 w 144"/>
                  <a:gd name="T1" fmla="*/ 0 h 167"/>
                  <a:gd name="T2" fmla="*/ 9 w 144"/>
                  <a:gd name="T3" fmla="*/ 2 h 167"/>
                  <a:gd name="T4" fmla="*/ 9 w 144"/>
                  <a:gd name="T5" fmla="*/ 4 h 167"/>
                  <a:gd name="T6" fmla="*/ 9 w 144"/>
                  <a:gd name="T7" fmla="*/ 6 h 167"/>
                  <a:gd name="T8" fmla="*/ 7 w 144"/>
                  <a:gd name="T9" fmla="*/ 7 h 167"/>
                  <a:gd name="T10" fmla="*/ 6 w 144"/>
                  <a:gd name="T11" fmla="*/ 9 h 167"/>
                  <a:gd name="T12" fmla="*/ 5 w 144"/>
                  <a:gd name="T13" fmla="*/ 10 h 167"/>
                  <a:gd name="T14" fmla="*/ 4 w 144"/>
                  <a:gd name="T15" fmla="*/ 11 h 167"/>
                  <a:gd name="T16" fmla="*/ 2 w 144"/>
                  <a:gd name="T17" fmla="*/ 11 h 167"/>
                  <a:gd name="T18" fmla="*/ 1 w 144"/>
                  <a:gd name="T19" fmla="*/ 11 h 167"/>
                  <a:gd name="T20" fmla="*/ 1 w 144"/>
                  <a:gd name="T21" fmla="*/ 10 h 167"/>
                  <a:gd name="T22" fmla="*/ 0 w 144"/>
                  <a:gd name="T23" fmla="*/ 9 h 167"/>
                  <a:gd name="T24" fmla="*/ 1 w 144"/>
                  <a:gd name="T25" fmla="*/ 8 h 167"/>
                  <a:gd name="T26" fmla="*/ 1 w 144"/>
                  <a:gd name="T27" fmla="*/ 7 h 167"/>
                  <a:gd name="T28" fmla="*/ 1 w 144"/>
                  <a:gd name="T29" fmla="*/ 6 h 167"/>
                  <a:gd name="T30" fmla="*/ 2 w 144"/>
                  <a:gd name="T31" fmla="*/ 6 h 167"/>
                  <a:gd name="T32" fmla="*/ 4 w 144"/>
                  <a:gd name="T33" fmla="*/ 6 h 167"/>
                  <a:gd name="T34" fmla="*/ 5 w 144"/>
                  <a:gd name="T35" fmla="*/ 5 h 167"/>
                  <a:gd name="T36" fmla="*/ 6 w 144"/>
                  <a:gd name="T37" fmla="*/ 5 h 167"/>
                  <a:gd name="T38" fmla="*/ 7 w 144"/>
                  <a:gd name="T39" fmla="*/ 4 h 167"/>
                  <a:gd name="T40" fmla="*/ 7 w 144"/>
                  <a:gd name="T41" fmla="*/ 3 h 167"/>
                  <a:gd name="T42" fmla="*/ 9 w 144"/>
                  <a:gd name="T43" fmla="*/ 2 h 167"/>
                  <a:gd name="T44" fmla="*/ 9 w 144"/>
                  <a:gd name="T45" fmla="*/ 1 h 167"/>
                  <a:gd name="T46" fmla="*/ 9 w 144"/>
                  <a:gd name="T47" fmla="*/ 1 h 167"/>
                  <a:gd name="T48" fmla="*/ 9 w 144"/>
                  <a:gd name="T49" fmla="*/ 0 h 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4"/>
                  <a:gd name="T76" fmla="*/ 0 h 167"/>
                  <a:gd name="T77" fmla="*/ 144 w 144"/>
                  <a:gd name="T78" fmla="*/ 167 h 1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2" name="Freeform 41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>
                  <a:gd name="T0" fmla="*/ 13 w 204"/>
                  <a:gd name="T1" fmla="*/ 0 h 82"/>
                  <a:gd name="T2" fmla="*/ 13 w 204"/>
                  <a:gd name="T3" fmla="*/ 0 h 82"/>
                  <a:gd name="T4" fmla="*/ 12 w 204"/>
                  <a:gd name="T5" fmla="*/ 1 h 82"/>
                  <a:gd name="T6" fmla="*/ 11 w 204"/>
                  <a:gd name="T7" fmla="*/ 1 h 82"/>
                  <a:gd name="T8" fmla="*/ 11 w 204"/>
                  <a:gd name="T9" fmla="*/ 2 h 82"/>
                  <a:gd name="T10" fmla="*/ 10 w 204"/>
                  <a:gd name="T11" fmla="*/ 3 h 82"/>
                  <a:gd name="T12" fmla="*/ 9 w 204"/>
                  <a:gd name="T13" fmla="*/ 3 h 82"/>
                  <a:gd name="T14" fmla="*/ 8 w 204"/>
                  <a:gd name="T15" fmla="*/ 4 h 82"/>
                  <a:gd name="T16" fmla="*/ 7 w 204"/>
                  <a:gd name="T17" fmla="*/ 4 h 82"/>
                  <a:gd name="T18" fmla="*/ 6 w 204"/>
                  <a:gd name="T19" fmla="*/ 4 h 82"/>
                  <a:gd name="T20" fmla="*/ 6 w 204"/>
                  <a:gd name="T21" fmla="*/ 4 h 82"/>
                  <a:gd name="T22" fmla="*/ 5 w 204"/>
                  <a:gd name="T23" fmla="*/ 5 h 82"/>
                  <a:gd name="T24" fmla="*/ 4 w 204"/>
                  <a:gd name="T25" fmla="*/ 5 h 82"/>
                  <a:gd name="T26" fmla="*/ 3 w 204"/>
                  <a:gd name="T27" fmla="*/ 5 h 82"/>
                  <a:gd name="T28" fmla="*/ 3 w 204"/>
                  <a:gd name="T29" fmla="*/ 4 h 82"/>
                  <a:gd name="T30" fmla="*/ 2 w 204"/>
                  <a:gd name="T31" fmla="*/ 4 h 82"/>
                  <a:gd name="T32" fmla="*/ 1 w 204"/>
                  <a:gd name="T33" fmla="*/ 4 h 82"/>
                  <a:gd name="T34" fmla="*/ 1 w 204"/>
                  <a:gd name="T35" fmla="*/ 2 h 82"/>
                  <a:gd name="T36" fmla="*/ 0 w 204"/>
                  <a:gd name="T37" fmla="*/ 2 h 82"/>
                  <a:gd name="T38" fmla="*/ 1 w 204"/>
                  <a:gd name="T39" fmla="*/ 1 h 82"/>
                  <a:gd name="T40" fmla="*/ 2 w 204"/>
                  <a:gd name="T41" fmla="*/ 0 h 82"/>
                  <a:gd name="T42" fmla="*/ 3 w 204"/>
                  <a:gd name="T43" fmla="*/ 0 h 82"/>
                  <a:gd name="T44" fmla="*/ 3 w 204"/>
                  <a:gd name="T45" fmla="*/ 0 h 82"/>
                  <a:gd name="T46" fmla="*/ 5 w 204"/>
                  <a:gd name="T47" fmla="*/ 0 h 82"/>
                  <a:gd name="T48" fmla="*/ 6 w 204"/>
                  <a:gd name="T49" fmla="*/ 0 h 82"/>
                  <a:gd name="T50" fmla="*/ 6 w 204"/>
                  <a:gd name="T51" fmla="*/ 1 h 82"/>
                  <a:gd name="T52" fmla="*/ 7 w 204"/>
                  <a:gd name="T53" fmla="*/ 1 h 82"/>
                  <a:gd name="T54" fmla="*/ 9 w 204"/>
                  <a:gd name="T55" fmla="*/ 1 h 82"/>
                  <a:gd name="T56" fmla="*/ 10 w 204"/>
                  <a:gd name="T57" fmla="*/ 1 h 82"/>
                  <a:gd name="T58" fmla="*/ 12 w 204"/>
                  <a:gd name="T59" fmla="*/ 0 h 82"/>
                  <a:gd name="T60" fmla="*/ 12 w 204"/>
                  <a:gd name="T61" fmla="*/ 0 h 82"/>
                  <a:gd name="T62" fmla="*/ 13 w 204"/>
                  <a:gd name="T63" fmla="*/ 0 h 82"/>
                  <a:gd name="T64" fmla="*/ 13 w 204"/>
                  <a:gd name="T65" fmla="*/ 0 h 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4"/>
                  <a:gd name="T100" fmla="*/ 0 h 82"/>
                  <a:gd name="T101" fmla="*/ 204 w 204"/>
                  <a:gd name="T102" fmla="*/ 82 h 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3" name="Freeform 42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>
                  <a:gd name="T0" fmla="*/ 1 w 84"/>
                  <a:gd name="T1" fmla="*/ 0 h 208"/>
                  <a:gd name="T2" fmla="*/ 3 w 84"/>
                  <a:gd name="T3" fmla="*/ 2 h 208"/>
                  <a:gd name="T4" fmla="*/ 3 w 84"/>
                  <a:gd name="T5" fmla="*/ 3 h 208"/>
                  <a:gd name="T6" fmla="*/ 5 w 84"/>
                  <a:gd name="T7" fmla="*/ 5 h 208"/>
                  <a:gd name="T8" fmla="*/ 5 w 84"/>
                  <a:gd name="T9" fmla="*/ 7 h 208"/>
                  <a:gd name="T10" fmla="*/ 5 w 84"/>
                  <a:gd name="T11" fmla="*/ 8 h 208"/>
                  <a:gd name="T12" fmla="*/ 5 w 84"/>
                  <a:gd name="T13" fmla="*/ 10 h 208"/>
                  <a:gd name="T14" fmla="*/ 5 w 84"/>
                  <a:gd name="T15" fmla="*/ 12 h 208"/>
                  <a:gd name="T16" fmla="*/ 3 w 84"/>
                  <a:gd name="T17" fmla="*/ 13 h 208"/>
                  <a:gd name="T18" fmla="*/ 3 w 84"/>
                  <a:gd name="T19" fmla="*/ 13 h 208"/>
                  <a:gd name="T20" fmla="*/ 1 w 84"/>
                  <a:gd name="T21" fmla="*/ 13 h 208"/>
                  <a:gd name="T22" fmla="*/ 1 w 84"/>
                  <a:gd name="T23" fmla="*/ 13 h 208"/>
                  <a:gd name="T24" fmla="*/ 1 w 84"/>
                  <a:gd name="T25" fmla="*/ 12 h 208"/>
                  <a:gd name="T26" fmla="*/ 0 w 84"/>
                  <a:gd name="T27" fmla="*/ 11 h 208"/>
                  <a:gd name="T28" fmla="*/ 1 w 84"/>
                  <a:gd name="T29" fmla="*/ 10 h 208"/>
                  <a:gd name="T30" fmla="*/ 1 w 84"/>
                  <a:gd name="T31" fmla="*/ 9 h 208"/>
                  <a:gd name="T32" fmla="*/ 1 w 84"/>
                  <a:gd name="T33" fmla="*/ 7 h 208"/>
                  <a:gd name="T34" fmla="*/ 3 w 84"/>
                  <a:gd name="T35" fmla="*/ 6 h 208"/>
                  <a:gd name="T36" fmla="*/ 3 w 84"/>
                  <a:gd name="T37" fmla="*/ 3 h 208"/>
                  <a:gd name="T38" fmla="*/ 1 w 84"/>
                  <a:gd name="T39" fmla="*/ 1 h 208"/>
                  <a:gd name="T40" fmla="*/ 1 w 84"/>
                  <a:gd name="T41" fmla="*/ 0 h 2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4"/>
                  <a:gd name="T64" fmla="*/ 0 h 208"/>
                  <a:gd name="T65" fmla="*/ 84 w 84"/>
                  <a:gd name="T66" fmla="*/ 208 h 20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4" name="Freeform 43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>
                  <a:gd name="T0" fmla="*/ 0 w 144"/>
                  <a:gd name="T1" fmla="*/ 0 h 170"/>
                  <a:gd name="T2" fmla="*/ 1 w 144"/>
                  <a:gd name="T3" fmla="*/ 0 h 170"/>
                  <a:gd name="T4" fmla="*/ 3 w 144"/>
                  <a:gd name="T5" fmla="*/ 1 h 170"/>
                  <a:gd name="T6" fmla="*/ 5 w 144"/>
                  <a:gd name="T7" fmla="*/ 2 h 170"/>
                  <a:gd name="T8" fmla="*/ 6 w 144"/>
                  <a:gd name="T9" fmla="*/ 3 h 170"/>
                  <a:gd name="T10" fmla="*/ 7 w 144"/>
                  <a:gd name="T11" fmla="*/ 4 h 170"/>
                  <a:gd name="T12" fmla="*/ 9 w 144"/>
                  <a:gd name="T13" fmla="*/ 5 h 170"/>
                  <a:gd name="T14" fmla="*/ 9 w 144"/>
                  <a:gd name="T15" fmla="*/ 7 h 170"/>
                  <a:gd name="T16" fmla="*/ 9 w 144"/>
                  <a:gd name="T17" fmla="*/ 8 h 170"/>
                  <a:gd name="T18" fmla="*/ 9 w 144"/>
                  <a:gd name="T19" fmla="*/ 9 h 170"/>
                  <a:gd name="T20" fmla="*/ 7 w 144"/>
                  <a:gd name="T21" fmla="*/ 10 h 170"/>
                  <a:gd name="T22" fmla="*/ 6 w 144"/>
                  <a:gd name="T23" fmla="*/ 10 h 170"/>
                  <a:gd name="T24" fmla="*/ 6 w 144"/>
                  <a:gd name="T25" fmla="*/ 10 h 170"/>
                  <a:gd name="T26" fmla="*/ 5 w 144"/>
                  <a:gd name="T27" fmla="*/ 9 h 170"/>
                  <a:gd name="T28" fmla="*/ 5 w 144"/>
                  <a:gd name="T29" fmla="*/ 8 h 170"/>
                  <a:gd name="T30" fmla="*/ 4 w 144"/>
                  <a:gd name="T31" fmla="*/ 7 h 170"/>
                  <a:gd name="T32" fmla="*/ 5 w 144"/>
                  <a:gd name="T33" fmla="*/ 6 h 170"/>
                  <a:gd name="T34" fmla="*/ 5 w 144"/>
                  <a:gd name="T35" fmla="*/ 5 h 170"/>
                  <a:gd name="T36" fmla="*/ 3 w 144"/>
                  <a:gd name="T37" fmla="*/ 3 h 170"/>
                  <a:gd name="T38" fmla="*/ 3 w 144"/>
                  <a:gd name="T39" fmla="*/ 2 h 170"/>
                  <a:gd name="T40" fmla="*/ 2 w 144"/>
                  <a:gd name="T41" fmla="*/ 1 h 170"/>
                  <a:gd name="T42" fmla="*/ 1 w 144"/>
                  <a:gd name="T43" fmla="*/ 1 h 170"/>
                  <a:gd name="T44" fmla="*/ 1 w 144"/>
                  <a:gd name="T45" fmla="*/ 0 h 170"/>
                  <a:gd name="T46" fmla="*/ 1 w 144"/>
                  <a:gd name="T47" fmla="*/ 0 h 170"/>
                  <a:gd name="T48" fmla="*/ 0 w 144"/>
                  <a:gd name="T49" fmla="*/ 0 h 1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4"/>
                  <a:gd name="T76" fmla="*/ 0 h 170"/>
                  <a:gd name="T77" fmla="*/ 144 w 144"/>
                  <a:gd name="T78" fmla="*/ 170 h 17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5" name="Freeform 44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>
                  <a:gd name="T0" fmla="*/ 0 w 199"/>
                  <a:gd name="T1" fmla="*/ 1 h 103"/>
                  <a:gd name="T2" fmla="*/ 0 w 199"/>
                  <a:gd name="T3" fmla="*/ 0 h 103"/>
                  <a:gd name="T4" fmla="*/ 1 w 199"/>
                  <a:gd name="T5" fmla="*/ 0 h 103"/>
                  <a:gd name="T6" fmla="*/ 2 w 199"/>
                  <a:gd name="T7" fmla="*/ 0 h 103"/>
                  <a:gd name="T8" fmla="*/ 3 w 199"/>
                  <a:gd name="T9" fmla="*/ 0 h 103"/>
                  <a:gd name="T10" fmla="*/ 4 w 199"/>
                  <a:gd name="T11" fmla="*/ 0 h 103"/>
                  <a:gd name="T12" fmla="*/ 5 w 199"/>
                  <a:gd name="T13" fmla="*/ 0 h 103"/>
                  <a:gd name="T14" fmla="*/ 6 w 199"/>
                  <a:gd name="T15" fmla="*/ 0 h 103"/>
                  <a:gd name="T16" fmla="*/ 7 w 199"/>
                  <a:gd name="T17" fmla="*/ 0 h 103"/>
                  <a:gd name="T18" fmla="*/ 8 w 199"/>
                  <a:gd name="T19" fmla="*/ 0 h 103"/>
                  <a:gd name="T20" fmla="*/ 8 w 199"/>
                  <a:gd name="T21" fmla="*/ 0 h 103"/>
                  <a:gd name="T22" fmla="*/ 9 w 199"/>
                  <a:gd name="T23" fmla="*/ 0 h 103"/>
                  <a:gd name="T24" fmla="*/ 10 w 199"/>
                  <a:gd name="T25" fmla="*/ 1 h 103"/>
                  <a:gd name="T26" fmla="*/ 10 w 199"/>
                  <a:gd name="T27" fmla="*/ 1 h 103"/>
                  <a:gd name="T28" fmla="*/ 11 w 199"/>
                  <a:gd name="T29" fmla="*/ 2 h 103"/>
                  <a:gd name="T30" fmla="*/ 11 w 199"/>
                  <a:gd name="T31" fmla="*/ 2 h 103"/>
                  <a:gd name="T32" fmla="*/ 12 w 199"/>
                  <a:gd name="T33" fmla="*/ 3 h 103"/>
                  <a:gd name="T34" fmla="*/ 12 w 199"/>
                  <a:gd name="T35" fmla="*/ 4 h 103"/>
                  <a:gd name="T36" fmla="*/ 12 w 199"/>
                  <a:gd name="T37" fmla="*/ 5 h 103"/>
                  <a:gd name="T38" fmla="*/ 11 w 199"/>
                  <a:gd name="T39" fmla="*/ 6 h 103"/>
                  <a:gd name="T40" fmla="*/ 10 w 199"/>
                  <a:gd name="T41" fmla="*/ 6 h 103"/>
                  <a:gd name="T42" fmla="*/ 9 w 199"/>
                  <a:gd name="T43" fmla="*/ 6 h 103"/>
                  <a:gd name="T44" fmla="*/ 8 w 199"/>
                  <a:gd name="T45" fmla="*/ 5 h 103"/>
                  <a:gd name="T46" fmla="*/ 7 w 199"/>
                  <a:gd name="T47" fmla="*/ 5 h 103"/>
                  <a:gd name="T48" fmla="*/ 6 w 199"/>
                  <a:gd name="T49" fmla="*/ 3 h 103"/>
                  <a:gd name="T50" fmla="*/ 6 w 199"/>
                  <a:gd name="T51" fmla="*/ 3 h 103"/>
                  <a:gd name="T52" fmla="*/ 5 w 199"/>
                  <a:gd name="T53" fmla="*/ 2 h 103"/>
                  <a:gd name="T54" fmla="*/ 4 w 199"/>
                  <a:gd name="T55" fmla="*/ 1 h 103"/>
                  <a:gd name="T56" fmla="*/ 2 w 199"/>
                  <a:gd name="T57" fmla="*/ 1 h 103"/>
                  <a:gd name="T58" fmla="*/ 1 w 199"/>
                  <a:gd name="T59" fmla="*/ 1 h 103"/>
                  <a:gd name="T60" fmla="*/ 0 w 199"/>
                  <a:gd name="T61" fmla="*/ 1 h 103"/>
                  <a:gd name="T62" fmla="*/ 0 w 199"/>
                  <a:gd name="T63" fmla="*/ 1 h 103"/>
                  <a:gd name="T64" fmla="*/ 0 w 199"/>
                  <a:gd name="T65" fmla="*/ 1 h 1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9"/>
                  <a:gd name="T100" fmla="*/ 0 h 103"/>
                  <a:gd name="T101" fmla="*/ 199 w 199"/>
                  <a:gd name="T102" fmla="*/ 103 h 10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6" name="Freeform 45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>
                  <a:gd name="T0" fmla="*/ 5 w 107"/>
                  <a:gd name="T1" fmla="*/ 0 h 195"/>
                  <a:gd name="T2" fmla="*/ 6 w 107"/>
                  <a:gd name="T3" fmla="*/ 2 h 195"/>
                  <a:gd name="T4" fmla="*/ 6 w 107"/>
                  <a:gd name="T5" fmla="*/ 4 h 195"/>
                  <a:gd name="T6" fmla="*/ 6 w 107"/>
                  <a:gd name="T7" fmla="*/ 6 h 195"/>
                  <a:gd name="T8" fmla="*/ 6 w 107"/>
                  <a:gd name="T9" fmla="*/ 8 h 195"/>
                  <a:gd name="T10" fmla="*/ 6 w 107"/>
                  <a:gd name="T11" fmla="*/ 9 h 195"/>
                  <a:gd name="T12" fmla="*/ 5 w 107"/>
                  <a:gd name="T13" fmla="*/ 11 h 195"/>
                  <a:gd name="T14" fmla="*/ 4 w 107"/>
                  <a:gd name="T15" fmla="*/ 12 h 195"/>
                  <a:gd name="T16" fmla="*/ 2 w 107"/>
                  <a:gd name="T17" fmla="*/ 13 h 195"/>
                  <a:gd name="T18" fmla="*/ 1 w 107"/>
                  <a:gd name="T19" fmla="*/ 13 h 195"/>
                  <a:gd name="T20" fmla="*/ 0 w 107"/>
                  <a:gd name="T21" fmla="*/ 12 h 195"/>
                  <a:gd name="T22" fmla="*/ 0 w 107"/>
                  <a:gd name="T23" fmla="*/ 12 h 195"/>
                  <a:gd name="T24" fmla="*/ 0 w 107"/>
                  <a:gd name="T25" fmla="*/ 11 h 195"/>
                  <a:gd name="T26" fmla="*/ 0 w 107"/>
                  <a:gd name="T27" fmla="*/ 10 h 195"/>
                  <a:gd name="T28" fmla="*/ 0 w 107"/>
                  <a:gd name="T29" fmla="*/ 8 h 195"/>
                  <a:gd name="T30" fmla="*/ 1 w 107"/>
                  <a:gd name="T31" fmla="*/ 8 h 195"/>
                  <a:gd name="T32" fmla="*/ 2 w 107"/>
                  <a:gd name="T33" fmla="*/ 7 h 195"/>
                  <a:gd name="T34" fmla="*/ 3 w 107"/>
                  <a:gd name="T35" fmla="*/ 6 h 195"/>
                  <a:gd name="T36" fmla="*/ 4 w 107"/>
                  <a:gd name="T37" fmla="*/ 5 h 195"/>
                  <a:gd name="T38" fmla="*/ 4 w 107"/>
                  <a:gd name="T39" fmla="*/ 4 h 195"/>
                  <a:gd name="T40" fmla="*/ 5 w 107"/>
                  <a:gd name="T41" fmla="*/ 3 h 195"/>
                  <a:gd name="T42" fmla="*/ 5 w 107"/>
                  <a:gd name="T43" fmla="*/ 2 h 195"/>
                  <a:gd name="T44" fmla="*/ 5 w 107"/>
                  <a:gd name="T45" fmla="*/ 1 h 195"/>
                  <a:gd name="T46" fmla="*/ 5 w 107"/>
                  <a:gd name="T47" fmla="*/ 1 h 195"/>
                  <a:gd name="T48" fmla="*/ 5 w 107"/>
                  <a:gd name="T49" fmla="*/ 0 h 1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7"/>
                  <a:gd name="T76" fmla="*/ 0 h 195"/>
                  <a:gd name="T77" fmla="*/ 107 w 107"/>
                  <a:gd name="T78" fmla="*/ 195 h 1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7" name="Freeform 46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>
                  <a:gd name="T0" fmla="*/ 11 w 183"/>
                  <a:gd name="T1" fmla="*/ 0 h 126"/>
                  <a:gd name="T2" fmla="*/ 10 w 183"/>
                  <a:gd name="T3" fmla="*/ 2 h 126"/>
                  <a:gd name="T4" fmla="*/ 9 w 183"/>
                  <a:gd name="T5" fmla="*/ 4 h 126"/>
                  <a:gd name="T6" fmla="*/ 8 w 183"/>
                  <a:gd name="T7" fmla="*/ 5 h 126"/>
                  <a:gd name="T8" fmla="*/ 7 w 183"/>
                  <a:gd name="T9" fmla="*/ 6 h 126"/>
                  <a:gd name="T10" fmla="*/ 6 w 183"/>
                  <a:gd name="T11" fmla="*/ 7 h 126"/>
                  <a:gd name="T12" fmla="*/ 4 w 183"/>
                  <a:gd name="T13" fmla="*/ 8 h 126"/>
                  <a:gd name="T14" fmla="*/ 3 w 183"/>
                  <a:gd name="T15" fmla="*/ 8 h 126"/>
                  <a:gd name="T16" fmla="*/ 1 w 183"/>
                  <a:gd name="T17" fmla="*/ 8 h 126"/>
                  <a:gd name="T18" fmla="*/ 0 w 183"/>
                  <a:gd name="T19" fmla="*/ 7 h 126"/>
                  <a:gd name="T20" fmla="*/ 0 w 183"/>
                  <a:gd name="T21" fmla="*/ 6 h 126"/>
                  <a:gd name="T22" fmla="*/ 0 w 183"/>
                  <a:gd name="T23" fmla="*/ 6 h 126"/>
                  <a:gd name="T24" fmla="*/ 0 w 183"/>
                  <a:gd name="T25" fmla="*/ 5 h 126"/>
                  <a:gd name="T26" fmla="*/ 1 w 183"/>
                  <a:gd name="T27" fmla="*/ 4 h 126"/>
                  <a:gd name="T28" fmla="*/ 2 w 183"/>
                  <a:gd name="T29" fmla="*/ 4 h 126"/>
                  <a:gd name="T30" fmla="*/ 3 w 183"/>
                  <a:gd name="T31" fmla="*/ 3 h 126"/>
                  <a:gd name="T32" fmla="*/ 4 w 183"/>
                  <a:gd name="T33" fmla="*/ 4 h 126"/>
                  <a:gd name="T34" fmla="*/ 6 w 183"/>
                  <a:gd name="T35" fmla="*/ 4 h 126"/>
                  <a:gd name="T36" fmla="*/ 7 w 183"/>
                  <a:gd name="T37" fmla="*/ 3 h 126"/>
                  <a:gd name="T38" fmla="*/ 8 w 183"/>
                  <a:gd name="T39" fmla="*/ 3 h 126"/>
                  <a:gd name="T40" fmla="*/ 9 w 183"/>
                  <a:gd name="T41" fmla="*/ 2 h 126"/>
                  <a:gd name="T42" fmla="*/ 10 w 183"/>
                  <a:gd name="T43" fmla="*/ 2 h 126"/>
                  <a:gd name="T44" fmla="*/ 10 w 183"/>
                  <a:gd name="T45" fmla="*/ 1 h 126"/>
                  <a:gd name="T46" fmla="*/ 11 w 183"/>
                  <a:gd name="T47" fmla="*/ 1 h 126"/>
                  <a:gd name="T48" fmla="*/ 11 w 183"/>
                  <a:gd name="T49" fmla="*/ 0 h 1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3"/>
                  <a:gd name="T76" fmla="*/ 0 h 126"/>
                  <a:gd name="T77" fmla="*/ 183 w 183"/>
                  <a:gd name="T78" fmla="*/ 126 h 12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8" name="Freeform 47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>
                  <a:gd name="T0" fmla="*/ 0 w 102"/>
                  <a:gd name="T1" fmla="*/ 0 h 197"/>
                  <a:gd name="T2" fmla="*/ 2 w 102"/>
                  <a:gd name="T3" fmla="*/ 0 h 197"/>
                  <a:gd name="T4" fmla="*/ 3 w 102"/>
                  <a:gd name="T5" fmla="*/ 2 h 197"/>
                  <a:gd name="T6" fmla="*/ 5 w 102"/>
                  <a:gd name="T7" fmla="*/ 3 h 197"/>
                  <a:gd name="T8" fmla="*/ 6 w 102"/>
                  <a:gd name="T9" fmla="*/ 4 h 197"/>
                  <a:gd name="T10" fmla="*/ 6 w 102"/>
                  <a:gd name="T11" fmla="*/ 6 h 197"/>
                  <a:gd name="T12" fmla="*/ 7 w 102"/>
                  <a:gd name="T13" fmla="*/ 8 h 197"/>
                  <a:gd name="T14" fmla="*/ 7 w 102"/>
                  <a:gd name="T15" fmla="*/ 9 h 197"/>
                  <a:gd name="T16" fmla="*/ 6 w 102"/>
                  <a:gd name="T17" fmla="*/ 11 h 197"/>
                  <a:gd name="T18" fmla="*/ 5 w 102"/>
                  <a:gd name="T19" fmla="*/ 11 h 197"/>
                  <a:gd name="T20" fmla="*/ 5 w 102"/>
                  <a:gd name="T21" fmla="*/ 12 h 197"/>
                  <a:gd name="T22" fmla="*/ 4 w 102"/>
                  <a:gd name="T23" fmla="*/ 12 h 197"/>
                  <a:gd name="T24" fmla="*/ 3 w 102"/>
                  <a:gd name="T25" fmla="*/ 11 h 197"/>
                  <a:gd name="T26" fmla="*/ 2 w 102"/>
                  <a:gd name="T27" fmla="*/ 10 h 197"/>
                  <a:gd name="T28" fmla="*/ 2 w 102"/>
                  <a:gd name="T29" fmla="*/ 9 h 197"/>
                  <a:gd name="T30" fmla="*/ 2 w 102"/>
                  <a:gd name="T31" fmla="*/ 8 h 197"/>
                  <a:gd name="T32" fmla="*/ 2 w 102"/>
                  <a:gd name="T33" fmla="*/ 7 h 197"/>
                  <a:gd name="T34" fmla="*/ 3 w 102"/>
                  <a:gd name="T35" fmla="*/ 6 h 197"/>
                  <a:gd name="T36" fmla="*/ 3 w 102"/>
                  <a:gd name="T37" fmla="*/ 4 h 197"/>
                  <a:gd name="T38" fmla="*/ 2 w 102"/>
                  <a:gd name="T39" fmla="*/ 3 h 197"/>
                  <a:gd name="T40" fmla="*/ 2 w 102"/>
                  <a:gd name="T41" fmla="*/ 2 h 197"/>
                  <a:gd name="T42" fmla="*/ 1 w 102"/>
                  <a:gd name="T43" fmla="*/ 1 h 197"/>
                  <a:gd name="T44" fmla="*/ 1 w 102"/>
                  <a:gd name="T45" fmla="*/ 0 h 197"/>
                  <a:gd name="T46" fmla="*/ 1 w 102"/>
                  <a:gd name="T47" fmla="*/ 0 h 197"/>
                  <a:gd name="T48" fmla="*/ 0 w 102"/>
                  <a:gd name="T49" fmla="*/ 0 h 1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2"/>
                  <a:gd name="T76" fmla="*/ 0 h 197"/>
                  <a:gd name="T77" fmla="*/ 102 w 102"/>
                  <a:gd name="T78" fmla="*/ 197 h 19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9" name="Freeform 48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>
                  <a:gd name="T0" fmla="*/ 0 w 180"/>
                  <a:gd name="T1" fmla="*/ 0 h 129"/>
                  <a:gd name="T2" fmla="*/ 2 w 180"/>
                  <a:gd name="T3" fmla="*/ 0 h 129"/>
                  <a:gd name="T4" fmla="*/ 3 w 180"/>
                  <a:gd name="T5" fmla="*/ 0 h 129"/>
                  <a:gd name="T6" fmla="*/ 6 w 180"/>
                  <a:gd name="T7" fmla="*/ 0 h 129"/>
                  <a:gd name="T8" fmla="*/ 7 w 180"/>
                  <a:gd name="T9" fmla="*/ 1 h 129"/>
                  <a:gd name="T10" fmla="*/ 9 w 180"/>
                  <a:gd name="T11" fmla="*/ 1 h 129"/>
                  <a:gd name="T12" fmla="*/ 10 w 180"/>
                  <a:gd name="T13" fmla="*/ 2 h 129"/>
                  <a:gd name="T14" fmla="*/ 11 w 180"/>
                  <a:gd name="T15" fmla="*/ 4 h 129"/>
                  <a:gd name="T16" fmla="*/ 11 w 180"/>
                  <a:gd name="T17" fmla="*/ 5 h 129"/>
                  <a:gd name="T18" fmla="*/ 11 w 180"/>
                  <a:gd name="T19" fmla="*/ 6 h 129"/>
                  <a:gd name="T20" fmla="*/ 11 w 180"/>
                  <a:gd name="T21" fmla="*/ 7 h 129"/>
                  <a:gd name="T22" fmla="*/ 10 w 180"/>
                  <a:gd name="T23" fmla="*/ 8 h 129"/>
                  <a:gd name="T24" fmla="*/ 9 w 180"/>
                  <a:gd name="T25" fmla="*/ 8 h 129"/>
                  <a:gd name="T26" fmla="*/ 8 w 180"/>
                  <a:gd name="T27" fmla="*/ 7 h 129"/>
                  <a:gd name="T28" fmla="*/ 7 w 180"/>
                  <a:gd name="T29" fmla="*/ 6 h 129"/>
                  <a:gd name="T30" fmla="*/ 6 w 180"/>
                  <a:gd name="T31" fmla="*/ 5 h 129"/>
                  <a:gd name="T32" fmla="*/ 6 w 180"/>
                  <a:gd name="T33" fmla="*/ 4 h 129"/>
                  <a:gd name="T34" fmla="*/ 6 w 180"/>
                  <a:gd name="T35" fmla="*/ 3 h 129"/>
                  <a:gd name="T36" fmla="*/ 5 w 180"/>
                  <a:gd name="T37" fmla="*/ 2 h 129"/>
                  <a:gd name="T38" fmla="*/ 4 w 180"/>
                  <a:gd name="T39" fmla="*/ 1 h 129"/>
                  <a:gd name="T40" fmla="*/ 3 w 180"/>
                  <a:gd name="T41" fmla="*/ 1 h 129"/>
                  <a:gd name="T42" fmla="*/ 2 w 180"/>
                  <a:gd name="T43" fmla="*/ 0 h 129"/>
                  <a:gd name="T44" fmla="*/ 1 w 180"/>
                  <a:gd name="T45" fmla="*/ 0 h 129"/>
                  <a:gd name="T46" fmla="*/ 1 w 180"/>
                  <a:gd name="T47" fmla="*/ 0 h 129"/>
                  <a:gd name="T48" fmla="*/ 0 w 180"/>
                  <a:gd name="T49" fmla="*/ 0 h 12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0"/>
                  <a:gd name="T76" fmla="*/ 0 h 129"/>
                  <a:gd name="T77" fmla="*/ 180 w 180"/>
                  <a:gd name="T78" fmla="*/ 129 h 12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0" name="Freeform 49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>
                  <a:gd name="T0" fmla="*/ 0 w 206"/>
                  <a:gd name="T1" fmla="*/ 3 h 85"/>
                  <a:gd name="T2" fmla="*/ 1 w 206"/>
                  <a:gd name="T3" fmla="*/ 2 h 85"/>
                  <a:gd name="T4" fmla="*/ 2 w 206"/>
                  <a:gd name="T5" fmla="*/ 2 h 85"/>
                  <a:gd name="T6" fmla="*/ 3 w 206"/>
                  <a:gd name="T7" fmla="*/ 1 h 85"/>
                  <a:gd name="T8" fmla="*/ 3 w 206"/>
                  <a:gd name="T9" fmla="*/ 1 h 85"/>
                  <a:gd name="T10" fmla="*/ 4 w 206"/>
                  <a:gd name="T11" fmla="*/ 1 h 85"/>
                  <a:gd name="T12" fmla="*/ 5 w 206"/>
                  <a:gd name="T13" fmla="*/ 0 h 85"/>
                  <a:gd name="T14" fmla="*/ 6 w 206"/>
                  <a:gd name="T15" fmla="*/ 0 h 85"/>
                  <a:gd name="T16" fmla="*/ 6 w 206"/>
                  <a:gd name="T17" fmla="*/ 0 h 85"/>
                  <a:gd name="T18" fmla="*/ 7 w 206"/>
                  <a:gd name="T19" fmla="*/ 0 h 85"/>
                  <a:gd name="T20" fmla="*/ 9 w 206"/>
                  <a:gd name="T21" fmla="*/ 0 h 85"/>
                  <a:gd name="T22" fmla="*/ 9 w 206"/>
                  <a:gd name="T23" fmla="*/ 0 h 85"/>
                  <a:gd name="T24" fmla="*/ 10 w 206"/>
                  <a:gd name="T25" fmla="*/ 0 h 85"/>
                  <a:gd name="T26" fmla="*/ 11 w 206"/>
                  <a:gd name="T27" fmla="*/ 0 h 85"/>
                  <a:gd name="T28" fmla="*/ 12 w 206"/>
                  <a:gd name="T29" fmla="*/ 0 h 85"/>
                  <a:gd name="T30" fmla="*/ 12 w 206"/>
                  <a:gd name="T31" fmla="*/ 1 h 85"/>
                  <a:gd name="T32" fmla="*/ 13 w 206"/>
                  <a:gd name="T33" fmla="*/ 1 h 85"/>
                  <a:gd name="T34" fmla="*/ 13 w 206"/>
                  <a:gd name="T35" fmla="*/ 2 h 85"/>
                  <a:gd name="T36" fmla="*/ 13 w 206"/>
                  <a:gd name="T37" fmla="*/ 3 h 85"/>
                  <a:gd name="T38" fmla="*/ 13 w 206"/>
                  <a:gd name="T39" fmla="*/ 4 h 85"/>
                  <a:gd name="T40" fmla="*/ 12 w 206"/>
                  <a:gd name="T41" fmla="*/ 5 h 85"/>
                  <a:gd name="T42" fmla="*/ 11 w 206"/>
                  <a:gd name="T43" fmla="*/ 5 h 85"/>
                  <a:gd name="T44" fmla="*/ 10 w 206"/>
                  <a:gd name="T45" fmla="*/ 5 h 85"/>
                  <a:gd name="T46" fmla="*/ 9 w 206"/>
                  <a:gd name="T47" fmla="*/ 4 h 85"/>
                  <a:gd name="T48" fmla="*/ 7 w 206"/>
                  <a:gd name="T49" fmla="*/ 3 h 85"/>
                  <a:gd name="T50" fmla="*/ 6 w 206"/>
                  <a:gd name="T51" fmla="*/ 3 h 85"/>
                  <a:gd name="T52" fmla="*/ 6 w 206"/>
                  <a:gd name="T53" fmla="*/ 2 h 85"/>
                  <a:gd name="T54" fmla="*/ 5 w 206"/>
                  <a:gd name="T55" fmla="*/ 2 h 85"/>
                  <a:gd name="T56" fmla="*/ 3 w 206"/>
                  <a:gd name="T57" fmla="*/ 2 h 85"/>
                  <a:gd name="T58" fmla="*/ 2 w 206"/>
                  <a:gd name="T59" fmla="*/ 3 h 85"/>
                  <a:gd name="T60" fmla="*/ 1 w 206"/>
                  <a:gd name="T61" fmla="*/ 3 h 85"/>
                  <a:gd name="T62" fmla="*/ 1 w 206"/>
                  <a:gd name="T63" fmla="*/ 3 h 85"/>
                  <a:gd name="T64" fmla="*/ 0 w 206"/>
                  <a:gd name="T65" fmla="*/ 3 h 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6"/>
                  <a:gd name="T100" fmla="*/ 0 h 85"/>
                  <a:gd name="T101" fmla="*/ 206 w 206"/>
                  <a:gd name="T102" fmla="*/ 85 h 8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1" name="Freeform 50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>
                  <a:gd name="T0" fmla="*/ 0 w 147"/>
                  <a:gd name="T1" fmla="*/ 0 h 95"/>
                  <a:gd name="T2" fmla="*/ 2 w 147"/>
                  <a:gd name="T3" fmla="*/ 0 h 95"/>
                  <a:gd name="T4" fmla="*/ 3 w 147"/>
                  <a:gd name="T5" fmla="*/ 0 h 95"/>
                  <a:gd name="T6" fmla="*/ 5 w 147"/>
                  <a:gd name="T7" fmla="*/ 0 h 95"/>
                  <a:gd name="T8" fmla="*/ 6 w 147"/>
                  <a:gd name="T9" fmla="*/ 0 h 95"/>
                  <a:gd name="T10" fmla="*/ 7 w 147"/>
                  <a:gd name="T11" fmla="*/ 1 h 95"/>
                  <a:gd name="T12" fmla="*/ 8 w 147"/>
                  <a:gd name="T13" fmla="*/ 1 h 95"/>
                  <a:gd name="T14" fmla="*/ 9 w 147"/>
                  <a:gd name="T15" fmla="*/ 2 h 95"/>
                  <a:gd name="T16" fmla="*/ 10 w 147"/>
                  <a:gd name="T17" fmla="*/ 3 h 95"/>
                  <a:gd name="T18" fmla="*/ 10 w 147"/>
                  <a:gd name="T19" fmla="*/ 4 h 95"/>
                  <a:gd name="T20" fmla="*/ 9 w 147"/>
                  <a:gd name="T21" fmla="*/ 5 h 95"/>
                  <a:gd name="T22" fmla="*/ 9 w 147"/>
                  <a:gd name="T23" fmla="*/ 5 h 95"/>
                  <a:gd name="T24" fmla="*/ 8 w 147"/>
                  <a:gd name="T25" fmla="*/ 5 h 95"/>
                  <a:gd name="T26" fmla="*/ 7 w 147"/>
                  <a:gd name="T27" fmla="*/ 5 h 95"/>
                  <a:gd name="T28" fmla="*/ 6 w 147"/>
                  <a:gd name="T29" fmla="*/ 5 h 95"/>
                  <a:gd name="T30" fmla="*/ 6 w 147"/>
                  <a:gd name="T31" fmla="*/ 4 h 95"/>
                  <a:gd name="T32" fmla="*/ 5 w 147"/>
                  <a:gd name="T33" fmla="*/ 3 h 95"/>
                  <a:gd name="T34" fmla="*/ 5 w 147"/>
                  <a:gd name="T35" fmla="*/ 2 h 95"/>
                  <a:gd name="T36" fmla="*/ 4 w 147"/>
                  <a:gd name="T37" fmla="*/ 2 h 95"/>
                  <a:gd name="T38" fmla="*/ 4 w 147"/>
                  <a:gd name="T39" fmla="*/ 1 h 95"/>
                  <a:gd name="T40" fmla="*/ 3 w 147"/>
                  <a:gd name="T41" fmla="*/ 1 h 95"/>
                  <a:gd name="T42" fmla="*/ 2 w 147"/>
                  <a:gd name="T43" fmla="*/ 0 h 95"/>
                  <a:gd name="T44" fmla="*/ 1 w 147"/>
                  <a:gd name="T45" fmla="*/ 0 h 95"/>
                  <a:gd name="T46" fmla="*/ 1 w 147"/>
                  <a:gd name="T47" fmla="*/ 0 h 95"/>
                  <a:gd name="T48" fmla="*/ 0 w 147"/>
                  <a:gd name="T49" fmla="*/ 0 h 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"/>
                  <a:gd name="T76" fmla="*/ 0 h 95"/>
                  <a:gd name="T77" fmla="*/ 147 w 147"/>
                  <a:gd name="T78" fmla="*/ 95 h 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2" name="Freeform 51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>
                  <a:gd name="T0" fmla="*/ 0 w 87"/>
                  <a:gd name="T1" fmla="*/ 0 h 154"/>
                  <a:gd name="T2" fmla="*/ 1 w 87"/>
                  <a:gd name="T3" fmla="*/ 1 h 154"/>
                  <a:gd name="T4" fmla="*/ 2 w 87"/>
                  <a:gd name="T5" fmla="*/ 1 h 154"/>
                  <a:gd name="T6" fmla="*/ 3 w 87"/>
                  <a:gd name="T7" fmla="*/ 2 h 154"/>
                  <a:gd name="T8" fmla="*/ 4 w 87"/>
                  <a:gd name="T9" fmla="*/ 3 h 154"/>
                  <a:gd name="T10" fmla="*/ 5 w 87"/>
                  <a:gd name="T11" fmla="*/ 5 h 154"/>
                  <a:gd name="T12" fmla="*/ 5 w 87"/>
                  <a:gd name="T13" fmla="*/ 6 h 154"/>
                  <a:gd name="T14" fmla="*/ 5 w 87"/>
                  <a:gd name="T15" fmla="*/ 7 h 154"/>
                  <a:gd name="T16" fmla="*/ 5 w 87"/>
                  <a:gd name="T17" fmla="*/ 9 h 154"/>
                  <a:gd name="T18" fmla="*/ 4 w 87"/>
                  <a:gd name="T19" fmla="*/ 10 h 154"/>
                  <a:gd name="T20" fmla="*/ 3 w 87"/>
                  <a:gd name="T21" fmla="*/ 10 h 154"/>
                  <a:gd name="T22" fmla="*/ 3 w 87"/>
                  <a:gd name="T23" fmla="*/ 10 h 154"/>
                  <a:gd name="T24" fmla="*/ 2 w 87"/>
                  <a:gd name="T25" fmla="*/ 9 h 154"/>
                  <a:gd name="T26" fmla="*/ 1 w 87"/>
                  <a:gd name="T27" fmla="*/ 9 h 154"/>
                  <a:gd name="T28" fmla="*/ 1 w 87"/>
                  <a:gd name="T29" fmla="*/ 7 h 154"/>
                  <a:gd name="T30" fmla="*/ 1 w 87"/>
                  <a:gd name="T31" fmla="*/ 6 h 154"/>
                  <a:gd name="T32" fmla="*/ 1 w 87"/>
                  <a:gd name="T33" fmla="*/ 5 h 154"/>
                  <a:gd name="T34" fmla="*/ 2 w 87"/>
                  <a:gd name="T35" fmla="*/ 5 h 154"/>
                  <a:gd name="T36" fmla="*/ 1 w 87"/>
                  <a:gd name="T37" fmla="*/ 4 h 154"/>
                  <a:gd name="T38" fmla="*/ 1 w 87"/>
                  <a:gd name="T39" fmla="*/ 3 h 154"/>
                  <a:gd name="T40" fmla="*/ 1 w 87"/>
                  <a:gd name="T41" fmla="*/ 2 h 154"/>
                  <a:gd name="T42" fmla="*/ 0 w 87"/>
                  <a:gd name="T43" fmla="*/ 1 h 154"/>
                  <a:gd name="T44" fmla="*/ 0 w 87"/>
                  <a:gd name="T45" fmla="*/ 1 h 154"/>
                  <a:gd name="T46" fmla="*/ 0 w 87"/>
                  <a:gd name="T47" fmla="*/ 1 h 154"/>
                  <a:gd name="T48" fmla="*/ 0 w 87"/>
                  <a:gd name="T49" fmla="*/ 0 h 1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7"/>
                  <a:gd name="T76" fmla="*/ 0 h 154"/>
                  <a:gd name="T77" fmla="*/ 87 w 87"/>
                  <a:gd name="T78" fmla="*/ 154 h 1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3" name="Freeform 52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>
                  <a:gd name="T0" fmla="*/ 0 w 161"/>
                  <a:gd name="T1" fmla="*/ 4 h 69"/>
                  <a:gd name="T2" fmla="*/ 1 w 161"/>
                  <a:gd name="T3" fmla="*/ 3 h 69"/>
                  <a:gd name="T4" fmla="*/ 2 w 161"/>
                  <a:gd name="T5" fmla="*/ 2 h 69"/>
                  <a:gd name="T6" fmla="*/ 4 w 161"/>
                  <a:gd name="T7" fmla="*/ 1 h 69"/>
                  <a:gd name="T8" fmla="*/ 5 w 161"/>
                  <a:gd name="T9" fmla="*/ 0 h 69"/>
                  <a:gd name="T10" fmla="*/ 6 w 161"/>
                  <a:gd name="T11" fmla="*/ 0 h 69"/>
                  <a:gd name="T12" fmla="*/ 7 w 161"/>
                  <a:gd name="T13" fmla="*/ 0 h 69"/>
                  <a:gd name="T14" fmla="*/ 9 w 161"/>
                  <a:gd name="T15" fmla="*/ 0 h 69"/>
                  <a:gd name="T16" fmla="*/ 10 w 161"/>
                  <a:gd name="T17" fmla="*/ 0 h 69"/>
                  <a:gd name="T18" fmla="*/ 10 w 161"/>
                  <a:gd name="T19" fmla="*/ 1 h 69"/>
                  <a:gd name="T20" fmla="*/ 11 w 161"/>
                  <a:gd name="T21" fmla="*/ 2 h 69"/>
                  <a:gd name="T22" fmla="*/ 10 w 161"/>
                  <a:gd name="T23" fmla="*/ 2 h 69"/>
                  <a:gd name="T24" fmla="*/ 10 w 161"/>
                  <a:gd name="T25" fmla="*/ 3 h 69"/>
                  <a:gd name="T26" fmla="*/ 9 w 161"/>
                  <a:gd name="T27" fmla="*/ 3 h 69"/>
                  <a:gd name="T28" fmla="*/ 8 w 161"/>
                  <a:gd name="T29" fmla="*/ 4 h 69"/>
                  <a:gd name="T30" fmla="*/ 7 w 161"/>
                  <a:gd name="T31" fmla="*/ 3 h 69"/>
                  <a:gd name="T32" fmla="*/ 6 w 161"/>
                  <a:gd name="T33" fmla="*/ 3 h 69"/>
                  <a:gd name="T34" fmla="*/ 5 w 161"/>
                  <a:gd name="T35" fmla="*/ 3 h 69"/>
                  <a:gd name="T36" fmla="*/ 4 w 161"/>
                  <a:gd name="T37" fmla="*/ 2 h 69"/>
                  <a:gd name="T38" fmla="*/ 3 w 161"/>
                  <a:gd name="T39" fmla="*/ 3 h 69"/>
                  <a:gd name="T40" fmla="*/ 3 w 161"/>
                  <a:gd name="T41" fmla="*/ 3 h 69"/>
                  <a:gd name="T42" fmla="*/ 2 w 161"/>
                  <a:gd name="T43" fmla="*/ 3 h 69"/>
                  <a:gd name="T44" fmla="*/ 1 w 161"/>
                  <a:gd name="T45" fmla="*/ 4 h 69"/>
                  <a:gd name="T46" fmla="*/ 1 w 161"/>
                  <a:gd name="T47" fmla="*/ 4 h 69"/>
                  <a:gd name="T48" fmla="*/ 0 w 161"/>
                  <a:gd name="T49" fmla="*/ 4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1"/>
                  <a:gd name="T76" fmla="*/ 0 h 69"/>
                  <a:gd name="T77" fmla="*/ 161 w 161"/>
                  <a:gd name="T78" fmla="*/ 69 h 6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4" name="Freeform 53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>
                  <a:gd name="T0" fmla="*/ 0 w 114"/>
                  <a:gd name="T1" fmla="*/ 8 h 133"/>
                  <a:gd name="T2" fmla="*/ 1 w 114"/>
                  <a:gd name="T3" fmla="*/ 6 h 133"/>
                  <a:gd name="T4" fmla="*/ 1 w 114"/>
                  <a:gd name="T5" fmla="*/ 5 h 133"/>
                  <a:gd name="T6" fmla="*/ 1 w 114"/>
                  <a:gd name="T7" fmla="*/ 4 h 133"/>
                  <a:gd name="T8" fmla="*/ 2 w 114"/>
                  <a:gd name="T9" fmla="*/ 2 h 133"/>
                  <a:gd name="T10" fmla="*/ 3 w 114"/>
                  <a:gd name="T11" fmla="*/ 1 h 133"/>
                  <a:gd name="T12" fmla="*/ 4 w 114"/>
                  <a:gd name="T13" fmla="*/ 0 h 133"/>
                  <a:gd name="T14" fmla="*/ 5 w 114"/>
                  <a:gd name="T15" fmla="*/ 0 h 133"/>
                  <a:gd name="T16" fmla="*/ 6 w 114"/>
                  <a:gd name="T17" fmla="*/ 0 h 133"/>
                  <a:gd name="T18" fmla="*/ 7 w 114"/>
                  <a:gd name="T19" fmla="*/ 0 h 133"/>
                  <a:gd name="T20" fmla="*/ 7 w 114"/>
                  <a:gd name="T21" fmla="*/ 0 h 133"/>
                  <a:gd name="T22" fmla="*/ 7 w 114"/>
                  <a:gd name="T23" fmla="*/ 1 h 133"/>
                  <a:gd name="T24" fmla="*/ 7 w 114"/>
                  <a:gd name="T25" fmla="*/ 2 h 133"/>
                  <a:gd name="T26" fmla="*/ 7 w 114"/>
                  <a:gd name="T27" fmla="*/ 2 h 133"/>
                  <a:gd name="T28" fmla="*/ 6 w 114"/>
                  <a:gd name="T29" fmla="*/ 3 h 133"/>
                  <a:gd name="T30" fmla="*/ 6 w 114"/>
                  <a:gd name="T31" fmla="*/ 4 h 133"/>
                  <a:gd name="T32" fmla="*/ 4 w 114"/>
                  <a:gd name="T33" fmla="*/ 4 h 133"/>
                  <a:gd name="T34" fmla="*/ 4 w 114"/>
                  <a:gd name="T35" fmla="*/ 4 h 133"/>
                  <a:gd name="T36" fmla="*/ 3 w 114"/>
                  <a:gd name="T37" fmla="*/ 4 h 133"/>
                  <a:gd name="T38" fmla="*/ 2 w 114"/>
                  <a:gd name="T39" fmla="*/ 5 h 133"/>
                  <a:gd name="T40" fmla="*/ 2 w 114"/>
                  <a:gd name="T41" fmla="*/ 6 h 133"/>
                  <a:gd name="T42" fmla="*/ 1 w 114"/>
                  <a:gd name="T43" fmla="*/ 7 h 133"/>
                  <a:gd name="T44" fmla="*/ 1 w 114"/>
                  <a:gd name="T45" fmla="*/ 7 h 133"/>
                  <a:gd name="T46" fmla="*/ 1 w 114"/>
                  <a:gd name="T47" fmla="*/ 8 h 133"/>
                  <a:gd name="T48" fmla="*/ 0 w 114"/>
                  <a:gd name="T49" fmla="*/ 8 h 1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14"/>
                  <a:gd name="T76" fmla="*/ 0 h 133"/>
                  <a:gd name="T77" fmla="*/ 114 w 114"/>
                  <a:gd name="T78" fmla="*/ 133 h 13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5" name="Freeform 54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>
                  <a:gd name="T0" fmla="*/ 2 w 70"/>
                  <a:gd name="T1" fmla="*/ 11 h 163"/>
                  <a:gd name="T2" fmla="*/ 1 w 70"/>
                  <a:gd name="T3" fmla="*/ 10 h 163"/>
                  <a:gd name="T4" fmla="*/ 1 w 70"/>
                  <a:gd name="T5" fmla="*/ 8 h 163"/>
                  <a:gd name="T6" fmla="*/ 1 w 70"/>
                  <a:gd name="T7" fmla="*/ 7 h 163"/>
                  <a:gd name="T8" fmla="*/ 0 w 70"/>
                  <a:gd name="T9" fmla="*/ 5 h 163"/>
                  <a:gd name="T10" fmla="*/ 0 w 70"/>
                  <a:gd name="T11" fmla="*/ 4 h 163"/>
                  <a:gd name="T12" fmla="*/ 1 w 70"/>
                  <a:gd name="T13" fmla="*/ 3 h 163"/>
                  <a:gd name="T14" fmla="*/ 1 w 70"/>
                  <a:gd name="T15" fmla="*/ 2 h 163"/>
                  <a:gd name="T16" fmla="*/ 2 w 70"/>
                  <a:gd name="T17" fmla="*/ 1 h 163"/>
                  <a:gd name="T18" fmla="*/ 2 w 70"/>
                  <a:gd name="T19" fmla="*/ 0 h 163"/>
                  <a:gd name="T20" fmla="*/ 3 w 70"/>
                  <a:gd name="T21" fmla="*/ 1 h 163"/>
                  <a:gd name="T22" fmla="*/ 4 w 70"/>
                  <a:gd name="T23" fmla="*/ 1 h 163"/>
                  <a:gd name="T24" fmla="*/ 4 w 70"/>
                  <a:gd name="T25" fmla="*/ 2 h 163"/>
                  <a:gd name="T26" fmla="*/ 4 w 70"/>
                  <a:gd name="T27" fmla="*/ 3 h 163"/>
                  <a:gd name="T28" fmla="*/ 4 w 70"/>
                  <a:gd name="T29" fmla="*/ 3 h 163"/>
                  <a:gd name="T30" fmla="*/ 3 w 70"/>
                  <a:gd name="T31" fmla="*/ 4 h 163"/>
                  <a:gd name="T32" fmla="*/ 3 w 70"/>
                  <a:gd name="T33" fmla="*/ 5 h 163"/>
                  <a:gd name="T34" fmla="*/ 2 w 70"/>
                  <a:gd name="T35" fmla="*/ 7 h 163"/>
                  <a:gd name="T36" fmla="*/ 1 w 70"/>
                  <a:gd name="T37" fmla="*/ 8 h 163"/>
                  <a:gd name="T38" fmla="*/ 2 w 70"/>
                  <a:gd name="T39" fmla="*/ 10 h 163"/>
                  <a:gd name="T40" fmla="*/ 2 w 70"/>
                  <a:gd name="T41" fmla="*/ 11 h 16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0"/>
                  <a:gd name="T64" fmla="*/ 0 h 163"/>
                  <a:gd name="T65" fmla="*/ 70 w 70"/>
                  <a:gd name="T66" fmla="*/ 163 h 16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6" name="Freeform 55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>
                  <a:gd name="T0" fmla="*/ 0 w 361"/>
                  <a:gd name="T1" fmla="*/ 1 h 348"/>
                  <a:gd name="T2" fmla="*/ 0 w 361"/>
                  <a:gd name="T3" fmla="*/ 1 h 348"/>
                  <a:gd name="T4" fmla="*/ 0 w 361"/>
                  <a:gd name="T5" fmla="*/ 0 h 348"/>
                  <a:gd name="T6" fmla="*/ 0 w 361"/>
                  <a:gd name="T7" fmla="*/ 0 h 348"/>
                  <a:gd name="T8" fmla="*/ 1 w 361"/>
                  <a:gd name="T9" fmla="*/ 1 h 348"/>
                  <a:gd name="T10" fmla="*/ 2 w 361"/>
                  <a:gd name="T11" fmla="*/ 1 h 348"/>
                  <a:gd name="T12" fmla="*/ 4 w 361"/>
                  <a:gd name="T13" fmla="*/ 1 h 348"/>
                  <a:gd name="T14" fmla="*/ 6 w 361"/>
                  <a:gd name="T15" fmla="*/ 1 h 348"/>
                  <a:gd name="T16" fmla="*/ 8 w 361"/>
                  <a:gd name="T17" fmla="*/ 3 h 348"/>
                  <a:gd name="T18" fmla="*/ 10 w 361"/>
                  <a:gd name="T19" fmla="*/ 3 h 348"/>
                  <a:gd name="T20" fmla="*/ 12 w 361"/>
                  <a:gd name="T21" fmla="*/ 5 h 348"/>
                  <a:gd name="T22" fmla="*/ 14 w 361"/>
                  <a:gd name="T23" fmla="*/ 6 h 348"/>
                  <a:gd name="T24" fmla="*/ 16 w 361"/>
                  <a:gd name="T25" fmla="*/ 7 h 348"/>
                  <a:gd name="T26" fmla="*/ 18 w 361"/>
                  <a:gd name="T27" fmla="*/ 10 h 348"/>
                  <a:gd name="T28" fmla="*/ 19 w 361"/>
                  <a:gd name="T29" fmla="*/ 11 h 348"/>
                  <a:gd name="T30" fmla="*/ 21 w 361"/>
                  <a:gd name="T31" fmla="*/ 13 h 348"/>
                  <a:gd name="T32" fmla="*/ 22 w 361"/>
                  <a:gd name="T33" fmla="*/ 15 h 348"/>
                  <a:gd name="T34" fmla="*/ 22 w 361"/>
                  <a:gd name="T35" fmla="*/ 17 h 348"/>
                  <a:gd name="T36" fmla="*/ 22 w 361"/>
                  <a:gd name="T37" fmla="*/ 18 h 348"/>
                  <a:gd name="T38" fmla="*/ 22 w 361"/>
                  <a:gd name="T39" fmla="*/ 19 h 348"/>
                  <a:gd name="T40" fmla="*/ 21 w 361"/>
                  <a:gd name="T41" fmla="*/ 20 h 348"/>
                  <a:gd name="T42" fmla="*/ 21 w 361"/>
                  <a:gd name="T43" fmla="*/ 21 h 348"/>
                  <a:gd name="T44" fmla="*/ 20 w 361"/>
                  <a:gd name="T45" fmla="*/ 22 h 348"/>
                  <a:gd name="T46" fmla="*/ 20 w 361"/>
                  <a:gd name="T47" fmla="*/ 22 h 348"/>
                  <a:gd name="T48" fmla="*/ 20 w 361"/>
                  <a:gd name="T49" fmla="*/ 22 h 348"/>
                  <a:gd name="T50" fmla="*/ 20 w 361"/>
                  <a:gd name="T51" fmla="*/ 22 h 348"/>
                  <a:gd name="T52" fmla="*/ 20 w 361"/>
                  <a:gd name="T53" fmla="*/ 22 h 348"/>
                  <a:gd name="T54" fmla="*/ 20 w 361"/>
                  <a:gd name="T55" fmla="*/ 21 h 348"/>
                  <a:gd name="T56" fmla="*/ 21 w 361"/>
                  <a:gd name="T57" fmla="*/ 20 h 348"/>
                  <a:gd name="T58" fmla="*/ 21 w 361"/>
                  <a:gd name="T59" fmla="*/ 20 h 348"/>
                  <a:gd name="T60" fmla="*/ 21 w 361"/>
                  <a:gd name="T61" fmla="*/ 18 h 348"/>
                  <a:gd name="T62" fmla="*/ 21 w 361"/>
                  <a:gd name="T63" fmla="*/ 17 h 348"/>
                  <a:gd name="T64" fmla="*/ 21 w 361"/>
                  <a:gd name="T65" fmla="*/ 15 h 348"/>
                  <a:gd name="T66" fmla="*/ 20 w 361"/>
                  <a:gd name="T67" fmla="*/ 14 h 348"/>
                  <a:gd name="T68" fmla="*/ 19 w 361"/>
                  <a:gd name="T69" fmla="*/ 12 h 348"/>
                  <a:gd name="T70" fmla="*/ 17 w 361"/>
                  <a:gd name="T71" fmla="*/ 11 h 348"/>
                  <a:gd name="T72" fmla="*/ 15 w 361"/>
                  <a:gd name="T73" fmla="*/ 9 h 348"/>
                  <a:gd name="T74" fmla="*/ 12 w 361"/>
                  <a:gd name="T75" fmla="*/ 6 h 348"/>
                  <a:gd name="T76" fmla="*/ 9 w 361"/>
                  <a:gd name="T77" fmla="*/ 5 h 348"/>
                  <a:gd name="T78" fmla="*/ 5 w 361"/>
                  <a:gd name="T79" fmla="*/ 3 h 348"/>
                  <a:gd name="T80" fmla="*/ 0 w 361"/>
                  <a:gd name="T81" fmla="*/ 1 h 3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61"/>
                  <a:gd name="T124" fmla="*/ 0 h 348"/>
                  <a:gd name="T125" fmla="*/ 361 w 361"/>
                  <a:gd name="T126" fmla="*/ 348 h 34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7" name="Freeform 56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>
                  <a:gd name="T0" fmla="*/ 2 w 126"/>
                  <a:gd name="T1" fmla="*/ 0 h 343"/>
                  <a:gd name="T2" fmla="*/ 1 w 126"/>
                  <a:gd name="T3" fmla="*/ 1 h 343"/>
                  <a:gd name="T4" fmla="*/ 1 w 126"/>
                  <a:gd name="T5" fmla="*/ 4 h 343"/>
                  <a:gd name="T6" fmla="*/ 0 w 126"/>
                  <a:gd name="T7" fmla="*/ 7 h 343"/>
                  <a:gd name="T8" fmla="*/ 1 w 126"/>
                  <a:gd name="T9" fmla="*/ 10 h 343"/>
                  <a:gd name="T10" fmla="*/ 2 w 126"/>
                  <a:gd name="T11" fmla="*/ 14 h 343"/>
                  <a:gd name="T12" fmla="*/ 3 w 126"/>
                  <a:gd name="T13" fmla="*/ 17 h 343"/>
                  <a:gd name="T14" fmla="*/ 5 w 126"/>
                  <a:gd name="T15" fmla="*/ 19 h 343"/>
                  <a:gd name="T16" fmla="*/ 8 w 126"/>
                  <a:gd name="T17" fmla="*/ 21 h 343"/>
                  <a:gd name="T18" fmla="*/ 8 w 126"/>
                  <a:gd name="T19" fmla="*/ 21 h 343"/>
                  <a:gd name="T20" fmla="*/ 8 w 126"/>
                  <a:gd name="T21" fmla="*/ 20 h 343"/>
                  <a:gd name="T22" fmla="*/ 7 w 126"/>
                  <a:gd name="T23" fmla="*/ 20 h 343"/>
                  <a:gd name="T24" fmla="*/ 6 w 126"/>
                  <a:gd name="T25" fmla="*/ 19 h 343"/>
                  <a:gd name="T26" fmla="*/ 5 w 126"/>
                  <a:gd name="T27" fmla="*/ 18 h 343"/>
                  <a:gd name="T28" fmla="*/ 4 w 126"/>
                  <a:gd name="T29" fmla="*/ 16 h 343"/>
                  <a:gd name="T30" fmla="*/ 3 w 126"/>
                  <a:gd name="T31" fmla="*/ 15 h 343"/>
                  <a:gd name="T32" fmla="*/ 2 w 126"/>
                  <a:gd name="T33" fmla="*/ 13 h 343"/>
                  <a:gd name="T34" fmla="*/ 2 w 126"/>
                  <a:gd name="T35" fmla="*/ 11 h 343"/>
                  <a:gd name="T36" fmla="*/ 1 w 126"/>
                  <a:gd name="T37" fmla="*/ 9 h 343"/>
                  <a:gd name="T38" fmla="*/ 1 w 126"/>
                  <a:gd name="T39" fmla="*/ 6 h 343"/>
                  <a:gd name="T40" fmla="*/ 1 w 126"/>
                  <a:gd name="T41" fmla="*/ 4 h 343"/>
                  <a:gd name="T42" fmla="*/ 2 w 126"/>
                  <a:gd name="T43" fmla="*/ 2 h 343"/>
                  <a:gd name="T44" fmla="*/ 2 w 126"/>
                  <a:gd name="T45" fmla="*/ 1 h 343"/>
                  <a:gd name="T46" fmla="*/ 2 w 126"/>
                  <a:gd name="T47" fmla="*/ 0 h 343"/>
                  <a:gd name="T48" fmla="*/ 2 w 126"/>
                  <a:gd name="T49" fmla="*/ 0 h 3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6"/>
                  <a:gd name="T76" fmla="*/ 0 h 343"/>
                  <a:gd name="T77" fmla="*/ 126 w 126"/>
                  <a:gd name="T78" fmla="*/ 343 h 3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8" name="Freeform 57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>
                  <a:gd name="T0" fmla="*/ 20 w 332"/>
                  <a:gd name="T1" fmla="*/ 10 h 160"/>
                  <a:gd name="T2" fmla="*/ 20 w 332"/>
                  <a:gd name="T3" fmla="*/ 10 h 160"/>
                  <a:gd name="T4" fmla="*/ 19 w 332"/>
                  <a:gd name="T5" fmla="*/ 9 h 160"/>
                  <a:gd name="T6" fmla="*/ 19 w 332"/>
                  <a:gd name="T7" fmla="*/ 7 h 160"/>
                  <a:gd name="T8" fmla="*/ 18 w 332"/>
                  <a:gd name="T9" fmla="*/ 6 h 160"/>
                  <a:gd name="T10" fmla="*/ 17 w 332"/>
                  <a:gd name="T11" fmla="*/ 5 h 160"/>
                  <a:gd name="T12" fmla="*/ 15 w 332"/>
                  <a:gd name="T13" fmla="*/ 4 h 160"/>
                  <a:gd name="T14" fmla="*/ 14 w 332"/>
                  <a:gd name="T15" fmla="*/ 3 h 160"/>
                  <a:gd name="T16" fmla="*/ 12 w 332"/>
                  <a:gd name="T17" fmla="*/ 3 h 160"/>
                  <a:gd name="T18" fmla="*/ 11 w 332"/>
                  <a:gd name="T19" fmla="*/ 1 h 160"/>
                  <a:gd name="T20" fmla="*/ 9 w 332"/>
                  <a:gd name="T21" fmla="*/ 1 h 160"/>
                  <a:gd name="T22" fmla="*/ 8 w 332"/>
                  <a:gd name="T23" fmla="*/ 1 h 160"/>
                  <a:gd name="T24" fmla="*/ 6 w 332"/>
                  <a:gd name="T25" fmla="*/ 0 h 160"/>
                  <a:gd name="T26" fmla="*/ 4 w 332"/>
                  <a:gd name="T27" fmla="*/ 0 h 160"/>
                  <a:gd name="T28" fmla="*/ 3 w 332"/>
                  <a:gd name="T29" fmla="*/ 1 h 160"/>
                  <a:gd name="T30" fmla="*/ 1 w 332"/>
                  <a:gd name="T31" fmla="*/ 1 h 160"/>
                  <a:gd name="T32" fmla="*/ 0 w 332"/>
                  <a:gd name="T33" fmla="*/ 1 h 160"/>
                  <a:gd name="T34" fmla="*/ 0 w 332"/>
                  <a:gd name="T35" fmla="*/ 1 h 160"/>
                  <a:gd name="T36" fmla="*/ 0 w 332"/>
                  <a:gd name="T37" fmla="*/ 1 h 160"/>
                  <a:gd name="T38" fmla="*/ 2 w 332"/>
                  <a:gd name="T39" fmla="*/ 1 h 160"/>
                  <a:gd name="T40" fmla="*/ 3 w 332"/>
                  <a:gd name="T41" fmla="*/ 1 h 160"/>
                  <a:gd name="T42" fmla="*/ 4 w 332"/>
                  <a:gd name="T43" fmla="*/ 1 h 160"/>
                  <a:gd name="T44" fmla="*/ 6 w 332"/>
                  <a:gd name="T45" fmla="*/ 1 h 160"/>
                  <a:gd name="T46" fmla="*/ 8 w 332"/>
                  <a:gd name="T47" fmla="*/ 1 h 160"/>
                  <a:gd name="T48" fmla="*/ 9 w 332"/>
                  <a:gd name="T49" fmla="*/ 1 h 160"/>
                  <a:gd name="T50" fmla="*/ 12 w 332"/>
                  <a:gd name="T51" fmla="*/ 3 h 160"/>
                  <a:gd name="T52" fmla="*/ 14 w 332"/>
                  <a:gd name="T53" fmla="*/ 3 h 160"/>
                  <a:gd name="T54" fmla="*/ 15 w 332"/>
                  <a:gd name="T55" fmla="*/ 5 h 160"/>
                  <a:gd name="T56" fmla="*/ 17 w 332"/>
                  <a:gd name="T57" fmla="*/ 6 h 160"/>
                  <a:gd name="T58" fmla="*/ 18 w 332"/>
                  <a:gd name="T59" fmla="*/ 8 h 160"/>
                  <a:gd name="T60" fmla="*/ 19 w 332"/>
                  <a:gd name="T61" fmla="*/ 9 h 160"/>
                  <a:gd name="T62" fmla="*/ 20 w 332"/>
                  <a:gd name="T63" fmla="*/ 10 h 160"/>
                  <a:gd name="T64" fmla="*/ 20 w 332"/>
                  <a:gd name="T65" fmla="*/ 10 h 1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32"/>
                  <a:gd name="T100" fmla="*/ 0 h 160"/>
                  <a:gd name="T101" fmla="*/ 332 w 332"/>
                  <a:gd name="T102" fmla="*/ 160 h 16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9" name="Freeform 58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>
                  <a:gd name="T0" fmla="*/ 20 w 373"/>
                  <a:gd name="T1" fmla="*/ 84 h 1340"/>
                  <a:gd name="T2" fmla="*/ 15 w 373"/>
                  <a:gd name="T3" fmla="*/ 83 h 1340"/>
                  <a:gd name="T4" fmla="*/ 10 w 373"/>
                  <a:gd name="T5" fmla="*/ 82 h 1340"/>
                  <a:gd name="T6" fmla="*/ 6 w 373"/>
                  <a:gd name="T7" fmla="*/ 80 h 1340"/>
                  <a:gd name="T8" fmla="*/ 3 w 373"/>
                  <a:gd name="T9" fmla="*/ 76 h 1340"/>
                  <a:gd name="T10" fmla="*/ 2 w 373"/>
                  <a:gd name="T11" fmla="*/ 71 h 1340"/>
                  <a:gd name="T12" fmla="*/ 4 w 373"/>
                  <a:gd name="T13" fmla="*/ 63 h 1340"/>
                  <a:gd name="T14" fmla="*/ 8 w 373"/>
                  <a:gd name="T15" fmla="*/ 54 h 1340"/>
                  <a:gd name="T16" fmla="*/ 15 w 373"/>
                  <a:gd name="T17" fmla="*/ 44 h 1340"/>
                  <a:gd name="T18" fmla="*/ 19 w 373"/>
                  <a:gd name="T19" fmla="*/ 35 h 1340"/>
                  <a:gd name="T20" fmla="*/ 22 w 373"/>
                  <a:gd name="T21" fmla="*/ 26 h 1340"/>
                  <a:gd name="T22" fmla="*/ 23 w 373"/>
                  <a:gd name="T23" fmla="*/ 20 h 1340"/>
                  <a:gd name="T24" fmla="*/ 22 w 373"/>
                  <a:gd name="T25" fmla="*/ 13 h 1340"/>
                  <a:gd name="T26" fmla="*/ 20 w 373"/>
                  <a:gd name="T27" fmla="*/ 9 h 1340"/>
                  <a:gd name="T28" fmla="*/ 17 w 373"/>
                  <a:gd name="T29" fmla="*/ 5 h 1340"/>
                  <a:gd name="T30" fmla="*/ 13 w 373"/>
                  <a:gd name="T31" fmla="*/ 1 h 1340"/>
                  <a:gd name="T32" fmla="*/ 10 w 373"/>
                  <a:gd name="T33" fmla="*/ 1 h 1340"/>
                  <a:gd name="T34" fmla="*/ 7 w 373"/>
                  <a:gd name="T35" fmla="*/ 1 h 1340"/>
                  <a:gd name="T36" fmla="*/ 5 w 373"/>
                  <a:gd name="T37" fmla="*/ 1 h 1340"/>
                  <a:gd name="T38" fmla="*/ 3 w 373"/>
                  <a:gd name="T39" fmla="*/ 3 h 1340"/>
                  <a:gd name="T40" fmla="*/ 2 w 373"/>
                  <a:gd name="T41" fmla="*/ 4 h 1340"/>
                  <a:gd name="T42" fmla="*/ 1 w 373"/>
                  <a:gd name="T43" fmla="*/ 5 h 1340"/>
                  <a:gd name="T44" fmla="*/ 0 w 373"/>
                  <a:gd name="T45" fmla="*/ 7 h 1340"/>
                  <a:gd name="T46" fmla="*/ 0 w 373"/>
                  <a:gd name="T47" fmla="*/ 7 h 1340"/>
                  <a:gd name="T48" fmla="*/ 0 w 373"/>
                  <a:gd name="T49" fmla="*/ 7 h 1340"/>
                  <a:gd name="T50" fmla="*/ 0 w 373"/>
                  <a:gd name="T51" fmla="*/ 7 h 1340"/>
                  <a:gd name="T52" fmla="*/ 1 w 373"/>
                  <a:gd name="T53" fmla="*/ 6 h 1340"/>
                  <a:gd name="T54" fmla="*/ 2 w 373"/>
                  <a:gd name="T55" fmla="*/ 5 h 1340"/>
                  <a:gd name="T56" fmla="*/ 4 w 373"/>
                  <a:gd name="T57" fmla="*/ 3 h 1340"/>
                  <a:gd name="T58" fmla="*/ 6 w 373"/>
                  <a:gd name="T59" fmla="*/ 3 h 1340"/>
                  <a:gd name="T60" fmla="*/ 8 w 373"/>
                  <a:gd name="T61" fmla="*/ 1 h 1340"/>
                  <a:gd name="T62" fmla="*/ 10 w 373"/>
                  <a:gd name="T63" fmla="*/ 1 h 1340"/>
                  <a:gd name="T64" fmla="*/ 13 w 373"/>
                  <a:gd name="T65" fmla="*/ 3 h 1340"/>
                  <a:gd name="T66" fmla="*/ 15 w 373"/>
                  <a:gd name="T67" fmla="*/ 5 h 1340"/>
                  <a:gd name="T68" fmla="*/ 18 w 373"/>
                  <a:gd name="T69" fmla="*/ 7 h 1340"/>
                  <a:gd name="T70" fmla="*/ 20 w 373"/>
                  <a:gd name="T71" fmla="*/ 10 h 1340"/>
                  <a:gd name="T72" fmla="*/ 21 w 373"/>
                  <a:gd name="T73" fmla="*/ 15 h 1340"/>
                  <a:gd name="T74" fmla="*/ 22 w 373"/>
                  <a:gd name="T75" fmla="*/ 20 h 1340"/>
                  <a:gd name="T76" fmla="*/ 22 w 373"/>
                  <a:gd name="T77" fmla="*/ 25 h 1340"/>
                  <a:gd name="T78" fmla="*/ 20 w 373"/>
                  <a:gd name="T79" fmla="*/ 31 h 1340"/>
                  <a:gd name="T80" fmla="*/ 16 w 373"/>
                  <a:gd name="T81" fmla="*/ 39 h 1340"/>
                  <a:gd name="T82" fmla="*/ 12 w 373"/>
                  <a:gd name="T83" fmla="*/ 44 h 1340"/>
                  <a:gd name="T84" fmla="*/ 9 w 373"/>
                  <a:gd name="T85" fmla="*/ 51 h 1340"/>
                  <a:gd name="T86" fmla="*/ 5 w 373"/>
                  <a:gd name="T87" fmla="*/ 56 h 1340"/>
                  <a:gd name="T88" fmla="*/ 3 w 373"/>
                  <a:gd name="T89" fmla="*/ 61 h 1340"/>
                  <a:gd name="T90" fmla="*/ 1 w 373"/>
                  <a:gd name="T91" fmla="*/ 67 h 1340"/>
                  <a:gd name="T92" fmla="*/ 0 w 373"/>
                  <a:gd name="T93" fmla="*/ 71 h 1340"/>
                  <a:gd name="T94" fmla="*/ 1 w 373"/>
                  <a:gd name="T95" fmla="*/ 75 h 1340"/>
                  <a:gd name="T96" fmla="*/ 3 w 373"/>
                  <a:gd name="T97" fmla="*/ 79 h 1340"/>
                  <a:gd name="T98" fmla="*/ 6 w 373"/>
                  <a:gd name="T99" fmla="*/ 81 h 1340"/>
                  <a:gd name="T100" fmla="*/ 9 w 373"/>
                  <a:gd name="T101" fmla="*/ 83 h 1340"/>
                  <a:gd name="T102" fmla="*/ 13 w 373"/>
                  <a:gd name="T103" fmla="*/ 84 h 1340"/>
                  <a:gd name="T104" fmla="*/ 16 w 373"/>
                  <a:gd name="T105" fmla="*/ 84 h 1340"/>
                  <a:gd name="T106" fmla="*/ 19 w 373"/>
                  <a:gd name="T107" fmla="*/ 84 h 1340"/>
                  <a:gd name="T108" fmla="*/ 21 w 373"/>
                  <a:gd name="T109" fmla="*/ 84 h 1340"/>
                  <a:gd name="T110" fmla="*/ 23 w 373"/>
                  <a:gd name="T111" fmla="*/ 84 h 134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373"/>
                  <a:gd name="T169" fmla="*/ 0 h 1340"/>
                  <a:gd name="T170" fmla="*/ 373 w 373"/>
                  <a:gd name="T171" fmla="*/ 1340 h 134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0" name="Freeform 59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>
                  <a:gd name="T0" fmla="*/ 7 w 110"/>
                  <a:gd name="T1" fmla="*/ 4 h 123"/>
                  <a:gd name="T2" fmla="*/ 7 w 110"/>
                  <a:gd name="T3" fmla="*/ 4 h 123"/>
                  <a:gd name="T4" fmla="*/ 7 w 110"/>
                  <a:gd name="T5" fmla="*/ 3 h 123"/>
                  <a:gd name="T6" fmla="*/ 7 w 110"/>
                  <a:gd name="T7" fmla="*/ 3 h 123"/>
                  <a:gd name="T8" fmla="*/ 7 w 110"/>
                  <a:gd name="T9" fmla="*/ 2 h 123"/>
                  <a:gd name="T10" fmla="*/ 7 w 110"/>
                  <a:gd name="T11" fmla="*/ 2 h 123"/>
                  <a:gd name="T12" fmla="*/ 6 w 110"/>
                  <a:gd name="T13" fmla="*/ 2 h 123"/>
                  <a:gd name="T14" fmla="*/ 6 w 110"/>
                  <a:gd name="T15" fmla="*/ 2 h 123"/>
                  <a:gd name="T16" fmla="*/ 5 w 110"/>
                  <a:gd name="T17" fmla="*/ 2 h 123"/>
                  <a:gd name="T18" fmla="*/ 5 w 110"/>
                  <a:gd name="T19" fmla="*/ 1 h 123"/>
                  <a:gd name="T20" fmla="*/ 5 w 110"/>
                  <a:gd name="T21" fmla="*/ 1 h 123"/>
                  <a:gd name="T22" fmla="*/ 4 w 110"/>
                  <a:gd name="T23" fmla="*/ 1 h 123"/>
                  <a:gd name="T24" fmla="*/ 3 w 110"/>
                  <a:gd name="T25" fmla="*/ 0 h 123"/>
                  <a:gd name="T26" fmla="*/ 3 w 110"/>
                  <a:gd name="T27" fmla="*/ 1 h 123"/>
                  <a:gd name="T28" fmla="*/ 3 w 110"/>
                  <a:gd name="T29" fmla="*/ 1 h 123"/>
                  <a:gd name="T30" fmla="*/ 3 w 110"/>
                  <a:gd name="T31" fmla="*/ 1 h 123"/>
                  <a:gd name="T32" fmla="*/ 3 w 110"/>
                  <a:gd name="T33" fmla="*/ 2 h 123"/>
                  <a:gd name="T34" fmla="*/ 2 w 110"/>
                  <a:gd name="T35" fmla="*/ 2 h 123"/>
                  <a:gd name="T36" fmla="*/ 2 w 110"/>
                  <a:gd name="T37" fmla="*/ 2 h 123"/>
                  <a:gd name="T38" fmla="*/ 1 w 110"/>
                  <a:gd name="T39" fmla="*/ 2 h 123"/>
                  <a:gd name="T40" fmla="*/ 1 w 110"/>
                  <a:gd name="T41" fmla="*/ 2 h 123"/>
                  <a:gd name="T42" fmla="*/ 1 w 110"/>
                  <a:gd name="T43" fmla="*/ 3 h 123"/>
                  <a:gd name="T44" fmla="*/ 1 w 110"/>
                  <a:gd name="T45" fmla="*/ 3 h 123"/>
                  <a:gd name="T46" fmla="*/ 1 w 110"/>
                  <a:gd name="T47" fmla="*/ 4 h 123"/>
                  <a:gd name="T48" fmla="*/ 1 w 110"/>
                  <a:gd name="T49" fmla="*/ 4 h 123"/>
                  <a:gd name="T50" fmla="*/ 1 w 110"/>
                  <a:gd name="T51" fmla="*/ 5 h 123"/>
                  <a:gd name="T52" fmla="*/ 0 w 110"/>
                  <a:gd name="T53" fmla="*/ 5 h 123"/>
                  <a:gd name="T54" fmla="*/ 0 w 110"/>
                  <a:gd name="T55" fmla="*/ 6 h 123"/>
                  <a:gd name="T56" fmla="*/ 1 w 110"/>
                  <a:gd name="T57" fmla="*/ 6 h 123"/>
                  <a:gd name="T58" fmla="*/ 1 w 110"/>
                  <a:gd name="T59" fmla="*/ 7 h 123"/>
                  <a:gd name="T60" fmla="*/ 1 w 110"/>
                  <a:gd name="T61" fmla="*/ 7 h 123"/>
                  <a:gd name="T62" fmla="*/ 2 w 110"/>
                  <a:gd name="T63" fmla="*/ 7 h 123"/>
                  <a:gd name="T64" fmla="*/ 3 w 110"/>
                  <a:gd name="T65" fmla="*/ 7 h 123"/>
                  <a:gd name="T66" fmla="*/ 3 w 110"/>
                  <a:gd name="T67" fmla="*/ 7 h 123"/>
                  <a:gd name="T68" fmla="*/ 3 w 110"/>
                  <a:gd name="T69" fmla="*/ 8 h 123"/>
                  <a:gd name="T70" fmla="*/ 3 w 110"/>
                  <a:gd name="T71" fmla="*/ 8 h 123"/>
                  <a:gd name="T72" fmla="*/ 3 w 110"/>
                  <a:gd name="T73" fmla="*/ 8 h 123"/>
                  <a:gd name="T74" fmla="*/ 4 w 110"/>
                  <a:gd name="T75" fmla="*/ 8 h 123"/>
                  <a:gd name="T76" fmla="*/ 5 w 110"/>
                  <a:gd name="T77" fmla="*/ 8 h 123"/>
                  <a:gd name="T78" fmla="*/ 5 w 110"/>
                  <a:gd name="T79" fmla="*/ 7 h 123"/>
                  <a:gd name="T80" fmla="*/ 5 w 110"/>
                  <a:gd name="T81" fmla="*/ 7 h 123"/>
                  <a:gd name="T82" fmla="*/ 6 w 110"/>
                  <a:gd name="T83" fmla="*/ 7 h 123"/>
                  <a:gd name="T84" fmla="*/ 6 w 110"/>
                  <a:gd name="T85" fmla="*/ 7 h 123"/>
                  <a:gd name="T86" fmla="*/ 7 w 110"/>
                  <a:gd name="T87" fmla="*/ 7 h 123"/>
                  <a:gd name="T88" fmla="*/ 7 w 110"/>
                  <a:gd name="T89" fmla="*/ 6 h 123"/>
                  <a:gd name="T90" fmla="*/ 7 w 110"/>
                  <a:gd name="T91" fmla="*/ 6 h 123"/>
                  <a:gd name="T92" fmla="*/ 7 w 110"/>
                  <a:gd name="T93" fmla="*/ 5 h 123"/>
                  <a:gd name="T94" fmla="*/ 7 w 110"/>
                  <a:gd name="T95" fmla="*/ 5 h 123"/>
                  <a:gd name="T96" fmla="*/ 7 w 110"/>
                  <a:gd name="T97" fmla="*/ 4 h 12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0"/>
                  <a:gd name="T148" fmla="*/ 0 h 123"/>
                  <a:gd name="T149" fmla="*/ 110 w 110"/>
                  <a:gd name="T150" fmla="*/ 123 h 12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1" name="Freeform 60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>
                  <a:gd name="T0" fmla="*/ 1 w 31"/>
                  <a:gd name="T1" fmla="*/ 2 h 33"/>
                  <a:gd name="T2" fmla="*/ 1 w 31"/>
                  <a:gd name="T3" fmla="*/ 2 h 33"/>
                  <a:gd name="T4" fmla="*/ 1 w 31"/>
                  <a:gd name="T5" fmla="*/ 1 h 33"/>
                  <a:gd name="T6" fmla="*/ 1 w 31"/>
                  <a:gd name="T7" fmla="*/ 1 h 33"/>
                  <a:gd name="T8" fmla="*/ 0 w 31"/>
                  <a:gd name="T9" fmla="*/ 1 h 33"/>
                  <a:gd name="T10" fmla="*/ 1 w 31"/>
                  <a:gd name="T11" fmla="*/ 0 h 33"/>
                  <a:gd name="T12" fmla="*/ 1 w 31"/>
                  <a:gd name="T13" fmla="*/ 0 h 33"/>
                  <a:gd name="T14" fmla="*/ 1 w 31"/>
                  <a:gd name="T15" fmla="*/ 0 h 33"/>
                  <a:gd name="T16" fmla="*/ 1 w 31"/>
                  <a:gd name="T17" fmla="*/ 0 h 33"/>
                  <a:gd name="T18" fmla="*/ 2 w 31"/>
                  <a:gd name="T19" fmla="*/ 0 h 33"/>
                  <a:gd name="T20" fmla="*/ 2 w 31"/>
                  <a:gd name="T21" fmla="*/ 0 h 33"/>
                  <a:gd name="T22" fmla="*/ 2 w 31"/>
                  <a:gd name="T23" fmla="*/ 0 h 33"/>
                  <a:gd name="T24" fmla="*/ 2 w 31"/>
                  <a:gd name="T25" fmla="*/ 1 h 33"/>
                  <a:gd name="T26" fmla="*/ 2 w 31"/>
                  <a:gd name="T27" fmla="*/ 1 h 33"/>
                  <a:gd name="T28" fmla="*/ 2 w 31"/>
                  <a:gd name="T29" fmla="*/ 1 h 33"/>
                  <a:gd name="T30" fmla="*/ 2 w 31"/>
                  <a:gd name="T31" fmla="*/ 2 h 33"/>
                  <a:gd name="T32" fmla="*/ 1 w 31"/>
                  <a:gd name="T33" fmla="*/ 2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33"/>
                  <a:gd name="T53" fmla="*/ 31 w 31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2" name="Freeform 61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>
                  <a:gd name="T0" fmla="*/ 7 w 111"/>
                  <a:gd name="T1" fmla="*/ 4 h 122"/>
                  <a:gd name="T2" fmla="*/ 7 w 111"/>
                  <a:gd name="T3" fmla="*/ 4 h 122"/>
                  <a:gd name="T4" fmla="*/ 7 w 111"/>
                  <a:gd name="T5" fmla="*/ 3 h 122"/>
                  <a:gd name="T6" fmla="*/ 7 w 111"/>
                  <a:gd name="T7" fmla="*/ 3 h 122"/>
                  <a:gd name="T8" fmla="*/ 7 w 111"/>
                  <a:gd name="T9" fmla="*/ 2 h 122"/>
                  <a:gd name="T10" fmla="*/ 7 w 111"/>
                  <a:gd name="T11" fmla="*/ 2 h 122"/>
                  <a:gd name="T12" fmla="*/ 6 w 111"/>
                  <a:gd name="T13" fmla="*/ 2 h 122"/>
                  <a:gd name="T14" fmla="*/ 6 w 111"/>
                  <a:gd name="T15" fmla="*/ 2 h 122"/>
                  <a:gd name="T16" fmla="*/ 5 w 111"/>
                  <a:gd name="T17" fmla="*/ 2 h 122"/>
                  <a:gd name="T18" fmla="*/ 5 w 111"/>
                  <a:gd name="T19" fmla="*/ 1 h 122"/>
                  <a:gd name="T20" fmla="*/ 5 w 111"/>
                  <a:gd name="T21" fmla="*/ 1 h 122"/>
                  <a:gd name="T22" fmla="*/ 4 w 111"/>
                  <a:gd name="T23" fmla="*/ 1 h 122"/>
                  <a:gd name="T24" fmla="*/ 4 w 111"/>
                  <a:gd name="T25" fmla="*/ 0 h 122"/>
                  <a:gd name="T26" fmla="*/ 3 w 111"/>
                  <a:gd name="T27" fmla="*/ 1 h 122"/>
                  <a:gd name="T28" fmla="*/ 3 w 111"/>
                  <a:gd name="T29" fmla="*/ 1 h 122"/>
                  <a:gd name="T30" fmla="*/ 3 w 111"/>
                  <a:gd name="T31" fmla="*/ 1 h 122"/>
                  <a:gd name="T32" fmla="*/ 3 w 111"/>
                  <a:gd name="T33" fmla="*/ 2 h 122"/>
                  <a:gd name="T34" fmla="*/ 2 w 111"/>
                  <a:gd name="T35" fmla="*/ 2 h 122"/>
                  <a:gd name="T36" fmla="*/ 2 w 111"/>
                  <a:gd name="T37" fmla="*/ 2 h 122"/>
                  <a:gd name="T38" fmla="*/ 1 w 111"/>
                  <a:gd name="T39" fmla="*/ 2 h 122"/>
                  <a:gd name="T40" fmla="*/ 1 w 111"/>
                  <a:gd name="T41" fmla="*/ 2 h 122"/>
                  <a:gd name="T42" fmla="*/ 1 w 111"/>
                  <a:gd name="T43" fmla="*/ 3 h 122"/>
                  <a:gd name="T44" fmla="*/ 1 w 111"/>
                  <a:gd name="T45" fmla="*/ 3 h 122"/>
                  <a:gd name="T46" fmla="*/ 1 w 111"/>
                  <a:gd name="T47" fmla="*/ 4 h 122"/>
                  <a:gd name="T48" fmla="*/ 1 w 111"/>
                  <a:gd name="T49" fmla="*/ 4 h 122"/>
                  <a:gd name="T50" fmla="*/ 1 w 111"/>
                  <a:gd name="T51" fmla="*/ 5 h 122"/>
                  <a:gd name="T52" fmla="*/ 1 w 111"/>
                  <a:gd name="T53" fmla="*/ 5 h 122"/>
                  <a:gd name="T54" fmla="*/ 0 w 111"/>
                  <a:gd name="T55" fmla="*/ 6 h 122"/>
                  <a:gd name="T56" fmla="*/ 1 w 111"/>
                  <a:gd name="T57" fmla="*/ 6 h 122"/>
                  <a:gd name="T58" fmla="*/ 1 w 111"/>
                  <a:gd name="T59" fmla="*/ 7 h 122"/>
                  <a:gd name="T60" fmla="*/ 1 w 111"/>
                  <a:gd name="T61" fmla="*/ 7 h 122"/>
                  <a:gd name="T62" fmla="*/ 2 w 111"/>
                  <a:gd name="T63" fmla="*/ 7 h 122"/>
                  <a:gd name="T64" fmla="*/ 3 w 111"/>
                  <a:gd name="T65" fmla="*/ 7 h 122"/>
                  <a:gd name="T66" fmla="*/ 3 w 111"/>
                  <a:gd name="T67" fmla="*/ 7 h 122"/>
                  <a:gd name="T68" fmla="*/ 3 w 111"/>
                  <a:gd name="T69" fmla="*/ 8 h 122"/>
                  <a:gd name="T70" fmla="*/ 3 w 111"/>
                  <a:gd name="T71" fmla="*/ 8 h 122"/>
                  <a:gd name="T72" fmla="*/ 4 w 111"/>
                  <a:gd name="T73" fmla="*/ 8 h 122"/>
                  <a:gd name="T74" fmla="*/ 4 w 111"/>
                  <a:gd name="T75" fmla="*/ 8 h 122"/>
                  <a:gd name="T76" fmla="*/ 5 w 111"/>
                  <a:gd name="T77" fmla="*/ 8 h 122"/>
                  <a:gd name="T78" fmla="*/ 5 w 111"/>
                  <a:gd name="T79" fmla="*/ 7 h 122"/>
                  <a:gd name="T80" fmla="*/ 5 w 111"/>
                  <a:gd name="T81" fmla="*/ 7 h 122"/>
                  <a:gd name="T82" fmla="*/ 6 w 111"/>
                  <a:gd name="T83" fmla="*/ 7 h 122"/>
                  <a:gd name="T84" fmla="*/ 6 w 111"/>
                  <a:gd name="T85" fmla="*/ 7 h 122"/>
                  <a:gd name="T86" fmla="*/ 7 w 111"/>
                  <a:gd name="T87" fmla="*/ 7 h 122"/>
                  <a:gd name="T88" fmla="*/ 7 w 111"/>
                  <a:gd name="T89" fmla="*/ 6 h 122"/>
                  <a:gd name="T90" fmla="*/ 7 w 111"/>
                  <a:gd name="T91" fmla="*/ 6 h 122"/>
                  <a:gd name="T92" fmla="*/ 7 w 111"/>
                  <a:gd name="T93" fmla="*/ 5 h 122"/>
                  <a:gd name="T94" fmla="*/ 7 w 111"/>
                  <a:gd name="T95" fmla="*/ 5 h 122"/>
                  <a:gd name="T96" fmla="*/ 7 w 111"/>
                  <a:gd name="T97" fmla="*/ 4 h 12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1"/>
                  <a:gd name="T148" fmla="*/ 0 h 122"/>
                  <a:gd name="T149" fmla="*/ 111 w 111"/>
                  <a:gd name="T150" fmla="*/ 122 h 12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3" name="Freeform 62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>
                  <a:gd name="T0" fmla="*/ 1 w 32"/>
                  <a:gd name="T1" fmla="*/ 2 h 32"/>
                  <a:gd name="T2" fmla="*/ 1 w 32"/>
                  <a:gd name="T3" fmla="*/ 2 h 32"/>
                  <a:gd name="T4" fmla="*/ 1 w 32"/>
                  <a:gd name="T5" fmla="*/ 2 h 32"/>
                  <a:gd name="T6" fmla="*/ 1 w 32"/>
                  <a:gd name="T7" fmla="*/ 1 h 32"/>
                  <a:gd name="T8" fmla="*/ 0 w 32"/>
                  <a:gd name="T9" fmla="*/ 1 h 32"/>
                  <a:gd name="T10" fmla="*/ 1 w 32"/>
                  <a:gd name="T11" fmla="*/ 1 h 32"/>
                  <a:gd name="T12" fmla="*/ 1 w 32"/>
                  <a:gd name="T13" fmla="*/ 1 h 32"/>
                  <a:gd name="T14" fmla="*/ 1 w 32"/>
                  <a:gd name="T15" fmla="*/ 1 h 32"/>
                  <a:gd name="T16" fmla="*/ 1 w 32"/>
                  <a:gd name="T17" fmla="*/ 0 h 32"/>
                  <a:gd name="T18" fmla="*/ 1 w 32"/>
                  <a:gd name="T19" fmla="*/ 1 h 32"/>
                  <a:gd name="T20" fmla="*/ 1 w 32"/>
                  <a:gd name="T21" fmla="*/ 1 h 32"/>
                  <a:gd name="T22" fmla="*/ 2 w 32"/>
                  <a:gd name="T23" fmla="*/ 1 h 32"/>
                  <a:gd name="T24" fmla="*/ 2 w 32"/>
                  <a:gd name="T25" fmla="*/ 1 h 32"/>
                  <a:gd name="T26" fmla="*/ 2 w 32"/>
                  <a:gd name="T27" fmla="*/ 1 h 32"/>
                  <a:gd name="T28" fmla="*/ 1 w 32"/>
                  <a:gd name="T29" fmla="*/ 2 h 32"/>
                  <a:gd name="T30" fmla="*/ 1 w 32"/>
                  <a:gd name="T31" fmla="*/ 2 h 32"/>
                  <a:gd name="T32" fmla="*/ 1 w 32"/>
                  <a:gd name="T33" fmla="*/ 2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32"/>
                  <a:gd name="T53" fmla="*/ 32 w 32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" name="Freeform 63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>
                  <a:gd name="T0" fmla="*/ 9 w 136"/>
                  <a:gd name="T1" fmla="*/ 4 h 149"/>
                  <a:gd name="T2" fmla="*/ 9 w 136"/>
                  <a:gd name="T3" fmla="*/ 2 h 149"/>
                  <a:gd name="T4" fmla="*/ 9 w 136"/>
                  <a:gd name="T5" fmla="*/ 2 h 149"/>
                  <a:gd name="T6" fmla="*/ 7 w 136"/>
                  <a:gd name="T7" fmla="*/ 1 h 149"/>
                  <a:gd name="T8" fmla="*/ 7 w 136"/>
                  <a:gd name="T9" fmla="*/ 1 h 149"/>
                  <a:gd name="T10" fmla="*/ 6 w 136"/>
                  <a:gd name="T11" fmla="*/ 1 h 149"/>
                  <a:gd name="T12" fmla="*/ 6 w 136"/>
                  <a:gd name="T13" fmla="*/ 1 h 149"/>
                  <a:gd name="T14" fmla="*/ 5 w 136"/>
                  <a:gd name="T15" fmla="*/ 0 h 149"/>
                  <a:gd name="T16" fmla="*/ 3 w 136"/>
                  <a:gd name="T17" fmla="*/ 0 h 149"/>
                  <a:gd name="T18" fmla="*/ 3 w 136"/>
                  <a:gd name="T19" fmla="*/ 1 h 149"/>
                  <a:gd name="T20" fmla="*/ 2 w 136"/>
                  <a:gd name="T21" fmla="*/ 1 h 149"/>
                  <a:gd name="T22" fmla="*/ 1 w 136"/>
                  <a:gd name="T23" fmla="*/ 1 h 149"/>
                  <a:gd name="T24" fmla="*/ 1 w 136"/>
                  <a:gd name="T25" fmla="*/ 1 h 149"/>
                  <a:gd name="T26" fmla="*/ 1 w 136"/>
                  <a:gd name="T27" fmla="*/ 2 h 149"/>
                  <a:gd name="T28" fmla="*/ 0 w 136"/>
                  <a:gd name="T29" fmla="*/ 2 h 149"/>
                  <a:gd name="T30" fmla="*/ 1 w 136"/>
                  <a:gd name="T31" fmla="*/ 4 h 149"/>
                  <a:gd name="T32" fmla="*/ 1 w 136"/>
                  <a:gd name="T33" fmla="*/ 5 h 149"/>
                  <a:gd name="T34" fmla="*/ 0 w 136"/>
                  <a:gd name="T35" fmla="*/ 6 h 149"/>
                  <a:gd name="T36" fmla="*/ 1 w 136"/>
                  <a:gd name="T37" fmla="*/ 7 h 149"/>
                  <a:gd name="T38" fmla="*/ 1 w 136"/>
                  <a:gd name="T39" fmla="*/ 7 h 149"/>
                  <a:gd name="T40" fmla="*/ 1 w 136"/>
                  <a:gd name="T41" fmla="*/ 7 h 149"/>
                  <a:gd name="T42" fmla="*/ 2 w 136"/>
                  <a:gd name="T43" fmla="*/ 7 h 149"/>
                  <a:gd name="T44" fmla="*/ 2 w 136"/>
                  <a:gd name="T45" fmla="*/ 8 h 149"/>
                  <a:gd name="T46" fmla="*/ 3 w 136"/>
                  <a:gd name="T47" fmla="*/ 9 h 149"/>
                  <a:gd name="T48" fmla="*/ 5 w 136"/>
                  <a:gd name="T49" fmla="*/ 9 h 149"/>
                  <a:gd name="T50" fmla="*/ 5 w 136"/>
                  <a:gd name="T51" fmla="*/ 8 h 149"/>
                  <a:gd name="T52" fmla="*/ 6 w 136"/>
                  <a:gd name="T53" fmla="*/ 7 h 149"/>
                  <a:gd name="T54" fmla="*/ 7 w 136"/>
                  <a:gd name="T55" fmla="*/ 7 h 149"/>
                  <a:gd name="T56" fmla="*/ 7 w 136"/>
                  <a:gd name="T57" fmla="*/ 7 h 149"/>
                  <a:gd name="T58" fmla="*/ 8 w 136"/>
                  <a:gd name="T59" fmla="*/ 7 h 149"/>
                  <a:gd name="T60" fmla="*/ 9 w 136"/>
                  <a:gd name="T61" fmla="*/ 6 h 149"/>
                  <a:gd name="T62" fmla="*/ 9 w 136"/>
                  <a:gd name="T63" fmla="*/ 5 h 14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9"/>
                  <a:gd name="T98" fmla="*/ 136 w 136"/>
                  <a:gd name="T99" fmla="*/ 149 h 14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5" name="Freeform 64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>
                  <a:gd name="T0" fmla="*/ 2 w 39"/>
                  <a:gd name="T1" fmla="*/ 3 h 40"/>
                  <a:gd name="T2" fmla="*/ 1 w 39"/>
                  <a:gd name="T3" fmla="*/ 3 h 40"/>
                  <a:gd name="T4" fmla="*/ 1 w 39"/>
                  <a:gd name="T5" fmla="*/ 3 h 40"/>
                  <a:gd name="T6" fmla="*/ 1 w 39"/>
                  <a:gd name="T7" fmla="*/ 1 h 40"/>
                  <a:gd name="T8" fmla="*/ 0 w 39"/>
                  <a:gd name="T9" fmla="*/ 1 h 40"/>
                  <a:gd name="T10" fmla="*/ 1 w 39"/>
                  <a:gd name="T11" fmla="*/ 1 h 40"/>
                  <a:gd name="T12" fmla="*/ 1 w 39"/>
                  <a:gd name="T13" fmla="*/ 1 h 40"/>
                  <a:gd name="T14" fmla="*/ 1 w 39"/>
                  <a:gd name="T15" fmla="*/ 1 h 40"/>
                  <a:gd name="T16" fmla="*/ 2 w 39"/>
                  <a:gd name="T17" fmla="*/ 0 h 40"/>
                  <a:gd name="T18" fmla="*/ 2 w 39"/>
                  <a:gd name="T19" fmla="*/ 1 h 40"/>
                  <a:gd name="T20" fmla="*/ 3 w 39"/>
                  <a:gd name="T21" fmla="*/ 1 h 40"/>
                  <a:gd name="T22" fmla="*/ 3 w 39"/>
                  <a:gd name="T23" fmla="*/ 1 h 40"/>
                  <a:gd name="T24" fmla="*/ 3 w 39"/>
                  <a:gd name="T25" fmla="*/ 1 h 40"/>
                  <a:gd name="T26" fmla="*/ 3 w 39"/>
                  <a:gd name="T27" fmla="*/ 1 h 40"/>
                  <a:gd name="T28" fmla="*/ 3 w 39"/>
                  <a:gd name="T29" fmla="*/ 3 h 40"/>
                  <a:gd name="T30" fmla="*/ 2 w 39"/>
                  <a:gd name="T31" fmla="*/ 3 h 40"/>
                  <a:gd name="T32" fmla="*/ 2 w 39"/>
                  <a:gd name="T33" fmla="*/ 3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0"/>
                  <a:gd name="T53" fmla="*/ 39 w 39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" name="Freeform 65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>
                  <a:gd name="T0" fmla="*/ 0 w 129"/>
                  <a:gd name="T1" fmla="*/ 11 h 181"/>
                  <a:gd name="T2" fmla="*/ 1 w 129"/>
                  <a:gd name="T3" fmla="*/ 10 h 181"/>
                  <a:gd name="T4" fmla="*/ 3 w 129"/>
                  <a:gd name="T5" fmla="*/ 9 h 181"/>
                  <a:gd name="T6" fmla="*/ 4 w 129"/>
                  <a:gd name="T7" fmla="*/ 8 h 181"/>
                  <a:gd name="T8" fmla="*/ 6 w 129"/>
                  <a:gd name="T9" fmla="*/ 7 h 181"/>
                  <a:gd name="T10" fmla="*/ 7 w 129"/>
                  <a:gd name="T11" fmla="*/ 6 h 181"/>
                  <a:gd name="T12" fmla="*/ 7 w 129"/>
                  <a:gd name="T13" fmla="*/ 4 h 181"/>
                  <a:gd name="T14" fmla="*/ 8 w 129"/>
                  <a:gd name="T15" fmla="*/ 3 h 181"/>
                  <a:gd name="T16" fmla="*/ 7 w 129"/>
                  <a:gd name="T17" fmla="*/ 1 h 181"/>
                  <a:gd name="T18" fmla="*/ 7 w 129"/>
                  <a:gd name="T19" fmla="*/ 0 h 181"/>
                  <a:gd name="T20" fmla="*/ 6 w 129"/>
                  <a:gd name="T21" fmla="*/ 0 h 181"/>
                  <a:gd name="T22" fmla="*/ 5 w 129"/>
                  <a:gd name="T23" fmla="*/ 0 h 181"/>
                  <a:gd name="T24" fmla="*/ 4 w 129"/>
                  <a:gd name="T25" fmla="*/ 0 h 181"/>
                  <a:gd name="T26" fmla="*/ 3 w 129"/>
                  <a:gd name="T27" fmla="*/ 1 h 181"/>
                  <a:gd name="T28" fmla="*/ 3 w 129"/>
                  <a:gd name="T29" fmla="*/ 2 h 181"/>
                  <a:gd name="T30" fmla="*/ 3 w 129"/>
                  <a:gd name="T31" fmla="*/ 3 h 181"/>
                  <a:gd name="T32" fmla="*/ 3 w 129"/>
                  <a:gd name="T33" fmla="*/ 4 h 181"/>
                  <a:gd name="T34" fmla="*/ 3 w 129"/>
                  <a:gd name="T35" fmla="*/ 5 h 181"/>
                  <a:gd name="T36" fmla="*/ 3 w 129"/>
                  <a:gd name="T37" fmla="*/ 7 h 181"/>
                  <a:gd name="T38" fmla="*/ 2 w 129"/>
                  <a:gd name="T39" fmla="*/ 8 h 181"/>
                  <a:gd name="T40" fmla="*/ 1 w 129"/>
                  <a:gd name="T41" fmla="*/ 9 h 181"/>
                  <a:gd name="T42" fmla="*/ 1 w 129"/>
                  <a:gd name="T43" fmla="*/ 10 h 181"/>
                  <a:gd name="T44" fmla="*/ 0 w 129"/>
                  <a:gd name="T45" fmla="*/ 10 h 181"/>
                  <a:gd name="T46" fmla="*/ 0 w 129"/>
                  <a:gd name="T47" fmla="*/ 11 h 181"/>
                  <a:gd name="T48" fmla="*/ 0 w 129"/>
                  <a:gd name="T49" fmla="*/ 11 h 1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9"/>
                  <a:gd name="T76" fmla="*/ 0 h 181"/>
                  <a:gd name="T77" fmla="*/ 129 w 129"/>
                  <a:gd name="T78" fmla="*/ 181 h 18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7" name="Freeform 66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>
                  <a:gd name="T0" fmla="*/ 3 w 90"/>
                  <a:gd name="T1" fmla="*/ 13 h 206"/>
                  <a:gd name="T2" fmla="*/ 5 w 90"/>
                  <a:gd name="T3" fmla="*/ 12 h 206"/>
                  <a:gd name="T4" fmla="*/ 5 w 90"/>
                  <a:gd name="T5" fmla="*/ 10 h 206"/>
                  <a:gd name="T6" fmla="*/ 6 w 90"/>
                  <a:gd name="T7" fmla="*/ 8 h 206"/>
                  <a:gd name="T8" fmla="*/ 6 w 90"/>
                  <a:gd name="T9" fmla="*/ 6 h 206"/>
                  <a:gd name="T10" fmla="*/ 6 w 90"/>
                  <a:gd name="T11" fmla="*/ 5 h 206"/>
                  <a:gd name="T12" fmla="*/ 6 w 90"/>
                  <a:gd name="T13" fmla="*/ 3 h 206"/>
                  <a:gd name="T14" fmla="*/ 5 w 90"/>
                  <a:gd name="T15" fmla="*/ 2 h 206"/>
                  <a:gd name="T16" fmla="*/ 3 w 90"/>
                  <a:gd name="T17" fmla="*/ 1 h 206"/>
                  <a:gd name="T18" fmla="*/ 3 w 90"/>
                  <a:gd name="T19" fmla="*/ 0 h 206"/>
                  <a:gd name="T20" fmla="*/ 1 w 90"/>
                  <a:gd name="T21" fmla="*/ 1 h 206"/>
                  <a:gd name="T22" fmla="*/ 1 w 90"/>
                  <a:gd name="T23" fmla="*/ 1 h 206"/>
                  <a:gd name="T24" fmla="*/ 1 w 90"/>
                  <a:gd name="T25" fmla="*/ 2 h 206"/>
                  <a:gd name="T26" fmla="*/ 0 w 90"/>
                  <a:gd name="T27" fmla="*/ 3 h 206"/>
                  <a:gd name="T28" fmla="*/ 1 w 90"/>
                  <a:gd name="T29" fmla="*/ 4 h 206"/>
                  <a:gd name="T30" fmla="*/ 1 w 90"/>
                  <a:gd name="T31" fmla="*/ 5 h 206"/>
                  <a:gd name="T32" fmla="*/ 1 w 90"/>
                  <a:gd name="T33" fmla="*/ 6 h 206"/>
                  <a:gd name="T34" fmla="*/ 3 w 90"/>
                  <a:gd name="T35" fmla="*/ 6 h 206"/>
                  <a:gd name="T36" fmla="*/ 3 w 90"/>
                  <a:gd name="T37" fmla="*/ 7 h 206"/>
                  <a:gd name="T38" fmla="*/ 3 w 90"/>
                  <a:gd name="T39" fmla="*/ 9 h 206"/>
                  <a:gd name="T40" fmla="*/ 3 w 90"/>
                  <a:gd name="T41" fmla="*/ 10 h 206"/>
                  <a:gd name="T42" fmla="*/ 3 w 90"/>
                  <a:gd name="T43" fmla="*/ 12 h 206"/>
                  <a:gd name="T44" fmla="*/ 3 w 90"/>
                  <a:gd name="T45" fmla="*/ 13 h 206"/>
                  <a:gd name="T46" fmla="*/ 3 w 90"/>
                  <a:gd name="T47" fmla="*/ 13 h 206"/>
                  <a:gd name="T48" fmla="*/ 3 w 90"/>
                  <a:gd name="T49" fmla="*/ 13 h 20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0"/>
                  <a:gd name="T76" fmla="*/ 0 h 206"/>
                  <a:gd name="T77" fmla="*/ 90 w 90"/>
                  <a:gd name="T78" fmla="*/ 206 h 20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8" name="Freeform 67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>
                  <a:gd name="T0" fmla="*/ 0 w 201"/>
                  <a:gd name="T1" fmla="*/ 5 h 99"/>
                  <a:gd name="T2" fmla="*/ 0 w 201"/>
                  <a:gd name="T3" fmla="*/ 6 h 99"/>
                  <a:gd name="T4" fmla="*/ 1 w 201"/>
                  <a:gd name="T5" fmla="*/ 6 h 99"/>
                  <a:gd name="T6" fmla="*/ 2 w 201"/>
                  <a:gd name="T7" fmla="*/ 6 h 99"/>
                  <a:gd name="T8" fmla="*/ 3 w 201"/>
                  <a:gd name="T9" fmla="*/ 6 h 99"/>
                  <a:gd name="T10" fmla="*/ 4 w 201"/>
                  <a:gd name="T11" fmla="*/ 7 h 99"/>
                  <a:gd name="T12" fmla="*/ 5 w 201"/>
                  <a:gd name="T13" fmla="*/ 7 h 99"/>
                  <a:gd name="T14" fmla="*/ 6 w 201"/>
                  <a:gd name="T15" fmla="*/ 7 h 99"/>
                  <a:gd name="T16" fmla="*/ 7 w 201"/>
                  <a:gd name="T17" fmla="*/ 7 h 99"/>
                  <a:gd name="T18" fmla="*/ 7 w 201"/>
                  <a:gd name="T19" fmla="*/ 6 h 99"/>
                  <a:gd name="T20" fmla="*/ 8 w 201"/>
                  <a:gd name="T21" fmla="*/ 6 h 99"/>
                  <a:gd name="T22" fmla="*/ 9 w 201"/>
                  <a:gd name="T23" fmla="*/ 6 h 99"/>
                  <a:gd name="T24" fmla="*/ 10 w 201"/>
                  <a:gd name="T25" fmla="*/ 6 h 99"/>
                  <a:gd name="T26" fmla="*/ 10 w 201"/>
                  <a:gd name="T27" fmla="*/ 5 h 99"/>
                  <a:gd name="T28" fmla="*/ 11 w 201"/>
                  <a:gd name="T29" fmla="*/ 5 h 99"/>
                  <a:gd name="T30" fmla="*/ 11 w 201"/>
                  <a:gd name="T31" fmla="*/ 4 h 99"/>
                  <a:gd name="T32" fmla="*/ 12 w 201"/>
                  <a:gd name="T33" fmla="*/ 3 h 99"/>
                  <a:gd name="T34" fmla="*/ 12 w 201"/>
                  <a:gd name="T35" fmla="*/ 2 h 99"/>
                  <a:gd name="T36" fmla="*/ 12 w 201"/>
                  <a:gd name="T37" fmla="*/ 1 h 99"/>
                  <a:gd name="T38" fmla="*/ 11 w 201"/>
                  <a:gd name="T39" fmla="*/ 1 h 99"/>
                  <a:gd name="T40" fmla="*/ 10 w 201"/>
                  <a:gd name="T41" fmla="*/ 0 h 99"/>
                  <a:gd name="T42" fmla="*/ 9 w 201"/>
                  <a:gd name="T43" fmla="*/ 1 h 99"/>
                  <a:gd name="T44" fmla="*/ 8 w 201"/>
                  <a:gd name="T45" fmla="*/ 1 h 99"/>
                  <a:gd name="T46" fmla="*/ 7 w 201"/>
                  <a:gd name="T47" fmla="*/ 2 h 99"/>
                  <a:gd name="T48" fmla="*/ 6 w 201"/>
                  <a:gd name="T49" fmla="*/ 3 h 99"/>
                  <a:gd name="T50" fmla="*/ 6 w 201"/>
                  <a:gd name="T51" fmla="*/ 4 h 99"/>
                  <a:gd name="T52" fmla="*/ 5 w 201"/>
                  <a:gd name="T53" fmla="*/ 4 h 99"/>
                  <a:gd name="T54" fmla="*/ 4 w 201"/>
                  <a:gd name="T55" fmla="*/ 5 h 99"/>
                  <a:gd name="T56" fmla="*/ 2 w 201"/>
                  <a:gd name="T57" fmla="*/ 5 h 99"/>
                  <a:gd name="T58" fmla="*/ 1 w 201"/>
                  <a:gd name="T59" fmla="*/ 5 h 99"/>
                  <a:gd name="T60" fmla="*/ 0 w 201"/>
                  <a:gd name="T61" fmla="*/ 5 h 99"/>
                  <a:gd name="T62" fmla="*/ 0 w 201"/>
                  <a:gd name="T63" fmla="*/ 5 h 99"/>
                  <a:gd name="T64" fmla="*/ 0 w 201"/>
                  <a:gd name="T65" fmla="*/ 5 h 9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1"/>
                  <a:gd name="T100" fmla="*/ 0 h 99"/>
                  <a:gd name="T101" fmla="*/ 201 w 201"/>
                  <a:gd name="T102" fmla="*/ 99 h 9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9" name="Freeform 68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>
                  <a:gd name="T0" fmla="*/ 0 w 198"/>
                  <a:gd name="T1" fmla="*/ 0 h 100"/>
                  <a:gd name="T2" fmla="*/ 1 w 198"/>
                  <a:gd name="T3" fmla="*/ 2 h 100"/>
                  <a:gd name="T4" fmla="*/ 3 w 198"/>
                  <a:gd name="T5" fmla="*/ 3 h 100"/>
                  <a:gd name="T6" fmla="*/ 3 w 198"/>
                  <a:gd name="T7" fmla="*/ 5 h 100"/>
                  <a:gd name="T8" fmla="*/ 5 w 198"/>
                  <a:gd name="T9" fmla="*/ 6 h 100"/>
                  <a:gd name="T10" fmla="*/ 6 w 198"/>
                  <a:gd name="T11" fmla="*/ 6 h 100"/>
                  <a:gd name="T12" fmla="*/ 9 w 198"/>
                  <a:gd name="T13" fmla="*/ 6 h 100"/>
                  <a:gd name="T14" fmla="*/ 10 w 198"/>
                  <a:gd name="T15" fmla="*/ 6 h 100"/>
                  <a:gd name="T16" fmla="*/ 12 w 198"/>
                  <a:gd name="T17" fmla="*/ 6 h 100"/>
                  <a:gd name="T18" fmla="*/ 12 w 198"/>
                  <a:gd name="T19" fmla="*/ 5 h 100"/>
                  <a:gd name="T20" fmla="*/ 12 w 198"/>
                  <a:gd name="T21" fmla="*/ 4 h 100"/>
                  <a:gd name="T22" fmla="*/ 12 w 198"/>
                  <a:gd name="T23" fmla="*/ 3 h 100"/>
                  <a:gd name="T24" fmla="*/ 12 w 198"/>
                  <a:gd name="T25" fmla="*/ 3 h 100"/>
                  <a:gd name="T26" fmla="*/ 11 w 198"/>
                  <a:gd name="T27" fmla="*/ 2 h 100"/>
                  <a:gd name="T28" fmla="*/ 10 w 198"/>
                  <a:gd name="T29" fmla="*/ 2 h 100"/>
                  <a:gd name="T30" fmla="*/ 9 w 198"/>
                  <a:gd name="T31" fmla="*/ 2 h 100"/>
                  <a:gd name="T32" fmla="*/ 7 w 198"/>
                  <a:gd name="T33" fmla="*/ 2 h 100"/>
                  <a:gd name="T34" fmla="*/ 6 w 198"/>
                  <a:gd name="T35" fmla="*/ 3 h 100"/>
                  <a:gd name="T36" fmla="*/ 5 w 198"/>
                  <a:gd name="T37" fmla="*/ 3 h 100"/>
                  <a:gd name="T38" fmla="*/ 3 w 198"/>
                  <a:gd name="T39" fmla="*/ 2 h 100"/>
                  <a:gd name="T40" fmla="*/ 3 w 198"/>
                  <a:gd name="T41" fmla="*/ 2 h 100"/>
                  <a:gd name="T42" fmla="*/ 2 w 198"/>
                  <a:gd name="T43" fmla="*/ 1 h 100"/>
                  <a:gd name="T44" fmla="*/ 1 w 198"/>
                  <a:gd name="T45" fmla="*/ 1 h 100"/>
                  <a:gd name="T46" fmla="*/ 1 w 198"/>
                  <a:gd name="T47" fmla="*/ 1 h 100"/>
                  <a:gd name="T48" fmla="*/ 0 w 198"/>
                  <a:gd name="T49" fmla="*/ 0 h 1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8"/>
                  <a:gd name="T76" fmla="*/ 0 h 100"/>
                  <a:gd name="T77" fmla="*/ 198 w 198"/>
                  <a:gd name="T78" fmla="*/ 100 h 1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0" name="Freeform 69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>
                  <a:gd name="T0" fmla="*/ 0 w 136"/>
                  <a:gd name="T1" fmla="*/ 0 h 174"/>
                  <a:gd name="T2" fmla="*/ 0 w 136"/>
                  <a:gd name="T3" fmla="*/ 2 h 174"/>
                  <a:gd name="T4" fmla="*/ 1 w 136"/>
                  <a:gd name="T5" fmla="*/ 3 h 174"/>
                  <a:gd name="T6" fmla="*/ 1 w 136"/>
                  <a:gd name="T7" fmla="*/ 5 h 174"/>
                  <a:gd name="T8" fmla="*/ 1 w 136"/>
                  <a:gd name="T9" fmla="*/ 7 h 174"/>
                  <a:gd name="T10" fmla="*/ 2 w 136"/>
                  <a:gd name="T11" fmla="*/ 9 h 174"/>
                  <a:gd name="T12" fmla="*/ 3 w 136"/>
                  <a:gd name="T13" fmla="*/ 10 h 174"/>
                  <a:gd name="T14" fmla="*/ 4 w 136"/>
                  <a:gd name="T15" fmla="*/ 11 h 174"/>
                  <a:gd name="T16" fmla="*/ 6 w 136"/>
                  <a:gd name="T17" fmla="*/ 11 h 174"/>
                  <a:gd name="T18" fmla="*/ 7 w 136"/>
                  <a:gd name="T19" fmla="*/ 11 h 174"/>
                  <a:gd name="T20" fmla="*/ 9 w 136"/>
                  <a:gd name="T21" fmla="*/ 11 h 174"/>
                  <a:gd name="T22" fmla="*/ 9 w 136"/>
                  <a:gd name="T23" fmla="*/ 10 h 174"/>
                  <a:gd name="T24" fmla="*/ 9 w 136"/>
                  <a:gd name="T25" fmla="*/ 9 h 174"/>
                  <a:gd name="T26" fmla="*/ 8 w 136"/>
                  <a:gd name="T27" fmla="*/ 7 h 174"/>
                  <a:gd name="T28" fmla="*/ 7 w 136"/>
                  <a:gd name="T29" fmla="*/ 6 h 174"/>
                  <a:gd name="T30" fmla="*/ 6 w 136"/>
                  <a:gd name="T31" fmla="*/ 6 h 174"/>
                  <a:gd name="T32" fmla="*/ 5 w 136"/>
                  <a:gd name="T33" fmla="*/ 5 h 174"/>
                  <a:gd name="T34" fmla="*/ 4 w 136"/>
                  <a:gd name="T35" fmla="*/ 5 h 174"/>
                  <a:gd name="T36" fmla="*/ 3 w 136"/>
                  <a:gd name="T37" fmla="*/ 5 h 174"/>
                  <a:gd name="T38" fmla="*/ 2 w 136"/>
                  <a:gd name="T39" fmla="*/ 3 h 174"/>
                  <a:gd name="T40" fmla="*/ 1 w 136"/>
                  <a:gd name="T41" fmla="*/ 3 h 174"/>
                  <a:gd name="T42" fmla="*/ 1 w 136"/>
                  <a:gd name="T43" fmla="*/ 1 h 174"/>
                  <a:gd name="T44" fmla="*/ 1 w 136"/>
                  <a:gd name="T45" fmla="*/ 1 h 174"/>
                  <a:gd name="T46" fmla="*/ 1 w 136"/>
                  <a:gd name="T47" fmla="*/ 1 h 174"/>
                  <a:gd name="T48" fmla="*/ 0 w 136"/>
                  <a:gd name="T49" fmla="*/ 0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6"/>
                  <a:gd name="T76" fmla="*/ 0 h 174"/>
                  <a:gd name="T77" fmla="*/ 136 w 136"/>
                  <a:gd name="T78" fmla="*/ 174 h 17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" name="Freeform 70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>
                  <a:gd name="T0" fmla="*/ 0 w 469"/>
                  <a:gd name="T1" fmla="*/ 0 h 163"/>
                  <a:gd name="T2" fmla="*/ 0 w 469"/>
                  <a:gd name="T3" fmla="*/ 0 h 163"/>
                  <a:gd name="T4" fmla="*/ 0 w 469"/>
                  <a:gd name="T5" fmla="*/ 0 h 163"/>
                  <a:gd name="T6" fmla="*/ 0 w 469"/>
                  <a:gd name="T7" fmla="*/ 0 h 163"/>
                  <a:gd name="T8" fmla="*/ 1 w 469"/>
                  <a:gd name="T9" fmla="*/ 1 h 163"/>
                  <a:gd name="T10" fmla="*/ 2 w 469"/>
                  <a:gd name="T11" fmla="*/ 2 h 163"/>
                  <a:gd name="T12" fmla="*/ 3 w 469"/>
                  <a:gd name="T13" fmla="*/ 3 h 163"/>
                  <a:gd name="T14" fmla="*/ 4 w 469"/>
                  <a:gd name="T15" fmla="*/ 4 h 163"/>
                  <a:gd name="T16" fmla="*/ 6 w 469"/>
                  <a:gd name="T17" fmla="*/ 5 h 163"/>
                  <a:gd name="T18" fmla="*/ 8 w 469"/>
                  <a:gd name="T19" fmla="*/ 6 h 163"/>
                  <a:gd name="T20" fmla="*/ 10 w 469"/>
                  <a:gd name="T21" fmla="*/ 7 h 163"/>
                  <a:gd name="T22" fmla="*/ 13 w 469"/>
                  <a:gd name="T23" fmla="*/ 8 h 163"/>
                  <a:gd name="T24" fmla="*/ 15 w 469"/>
                  <a:gd name="T25" fmla="*/ 9 h 163"/>
                  <a:gd name="T26" fmla="*/ 17 w 469"/>
                  <a:gd name="T27" fmla="*/ 9 h 163"/>
                  <a:gd name="T28" fmla="*/ 20 w 469"/>
                  <a:gd name="T29" fmla="*/ 10 h 163"/>
                  <a:gd name="T30" fmla="*/ 22 w 469"/>
                  <a:gd name="T31" fmla="*/ 10 h 163"/>
                  <a:gd name="T32" fmla="*/ 25 w 469"/>
                  <a:gd name="T33" fmla="*/ 9 h 163"/>
                  <a:gd name="T34" fmla="*/ 26 w 469"/>
                  <a:gd name="T35" fmla="*/ 9 h 163"/>
                  <a:gd name="T36" fmla="*/ 27 w 469"/>
                  <a:gd name="T37" fmla="*/ 8 h 163"/>
                  <a:gd name="T38" fmla="*/ 28 w 469"/>
                  <a:gd name="T39" fmla="*/ 7 h 163"/>
                  <a:gd name="T40" fmla="*/ 28 w 469"/>
                  <a:gd name="T41" fmla="*/ 6 h 163"/>
                  <a:gd name="T42" fmla="*/ 29 w 469"/>
                  <a:gd name="T43" fmla="*/ 5 h 163"/>
                  <a:gd name="T44" fmla="*/ 29 w 469"/>
                  <a:gd name="T45" fmla="*/ 5 h 163"/>
                  <a:gd name="T46" fmla="*/ 29 w 469"/>
                  <a:gd name="T47" fmla="*/ 4 h 163"/>
                  <a:gd name="T48" fmla="*/ 29 w 469"/>
                  <a:gd name="T49" fmla="*/ 4 h 163"/>
                  <a:gd name="T50" fmla="*/ 29 w 469"/>
                  <a:gd name="T51" fmla="*/ 4 h 163"/>
                  <a:gd name="T52" fmla="*/ 29 w 469"/>
                  <a:gd name="T53" fmla="*/ 4 h 163"/>
                  <a:gd name="T54" fmla="*/ 28 w 469"/>
                  <a:gd name="T55" fmla="*/ 5 h 163"/>
                  <a:gd name="T56" fmla="*/ 28 w 469"/>
                  <a:gd name="T57" fmla="*/ 6 h 163"/>
                  <a:gd name="T58" fmla="*/ 27 w 469"/>
                  <a:gd name="T59" fmla="*/ 6 h 163"/>
                  <a:gd name="T60" fmla="*/ 27 w 469"/>
                  <a:gd name="T61" fmla="*/ 7 h 163"/>
                  <a:gd name="T62" fmla="*/ 25 w 469"/>
                  <a:gd name="T63" fmla="*/ 8 h 163"/>
                  <a:gd name="T64" fmla="*/ 24 w 469"/>
                  <a:gd name="T65" fmla="*/ 8 h 163"/>
                  <a:gd name="T66" fmla="*/ 22 w 469"/>
                  <a:gd name="T67" fmla="*/ 9 h 163"/>
                  <a:gd name="T68" fmla="*/ 20 w 469"/>
                  <a:gd name="T69" fmla="*/ 9 h 163"/>
                  <a:gd name="T70" fmla="*/ 18 w 469"/>
                  <a:gd name="T71" fmla="*/ 8 h 163"/>
                  <a:gd name="T72" fmla="*/ 15 w 469"/>
                  <a:gd name="T73" fmla="*/ 8 h 163"/>
                  <a:gd name="T74" fmla="*/ 12 w 469"/>
                  <a:gd name="T75" fmla="*/ 7 h 163"/>
                  <a:gd name="T76" fmla="*/ 9 w 469"/>
                  <a:gd name="T77" fmla="*/ 5 h 163"/>
                  <a:gd name="T78" fmla="*/ 5 w 469"/>
                  <a:gd name="T79" fmla="*/ 3 h 163"/>
                  <a:gd name="T80" fmla="*/ 0 w 469"/>
                  <a:gd name="T81" fmla="*/ 0 h 16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69"/>
                  <a:gd name="T124" fmla="*/ 0 h 163"/>
                  <a:gd name="T125" fmla="*/ 469 w 469"/>
                  <a:gd name="T126" fmla="*/ 163 h 16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2" name="Freeform 71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>
                  <a:gd name="T0" fmla="*/ 5 w 142"/>
                  <a:gd name="T1" fmla="*/ 9 h 145"/>
                  <a:gd name="T2" fmla="*/ 4 w 142"/>
                  <a:gd name="T3" fmla="*/ 10 h 145"/>
                  <a:gd name="T4" fmla="*/ 3 w 142"/>
                  <a:gd name="T5" fmla="*/ 9 h 145"/>
                  <a:gd name="T6" fmla="*/ 2 w 142"/>
                  <a:gd name="T7" fmla="*/ 8 h 145"/>
                  <a:gd name="T8" fmla="*/ 2 w 142"/>
                  <a:gd name="T9" fmla="*/ 8 h 145"/>
                  <a:gd name="T10" fmla="*/ 1 w 142"/>
                  <a:gd name="T11" fmla="*/ 8 h 145"/>
                  <a:gd name="T12" fmla="*/ 1 w 142"/>
                  <a:gd name="T13" fmla="*/ 7 h 145"/>
                  <a:gd name="T14" fmla="*/ 1 w 142"/>
                  <a:gd name="T15" fmla="*/ 7 h 145"/>
                  <a:gd name="T16" fmla="*/ 0 w 142"/>
                  <a:gd name="T17" fmla="*/ 6 h 145"/>
                  <a:gd name="T18" fmla="*/ 1 w 142"/>
                  <a:gd name="T19" fmla="*/ 5 h 145"/>
                  <a:gd name="T20" fmla="*/ 1 w 142"/>
                  <a:gd name="T21" fmla="*/ 4 h 145"/>
                  <a:gd name="T22" fmla="*/ 1 w 142"/>
                  <a:gd name="T23" fmla="*/ 2 h 145"/>
                  <a:gd name="T24" fmla="*/ 1 w 142"/>
                  <a:gd name="T25" fmla="*/ 2 h 145"/>
                  <a:gd name="T26" fmla="*/ 2 w 142"/>
                  <a:gd name="T27" fmla="*/ 1 h 145"/>
                  <a:gd name="T28" fmla="*/ 2 w 142"/>
                  <a:gd name="T29" fmla="*/ 1 h 145"/>
                  <a:gd name="T30" fmla="*/ 3 w 142"/>
                  <a:gd name="T31" fmla="*/ 2 h 145"/>
                  <a:gd name="T32" fmla="*/ 3 w 142"/>
                  <a:gd name="T33" fmla="*/ 1 h 145"/>
                  <a:gd name="T34" fmla="*/ 4 w 142"/>
                  <a:gd name="T35" fmla="*/ 0 h 145"/>
                  <a:gd name="T36" fmla="*/ 6 w 142"/>
                  <a:gd name="T37" fmla="*/ 1 h 145"/>
                  <a:gd name="T38" fmla="*/ 6 w 142"/>
                  <a:gd name="T39" fmla="*/ 2 h 145"/>
                  <a:gd name="T40" fmla="*/ 7 w 142"/>
                  <a:gd name="T41" fmla="*/ 2 h 145"/>
                  <a:gd name="T42" fmla="*/ 7 w 142"/>
                  <a:gd name="T43" fmla="*/ 2 h 145"/>
                  <a:gd name="T44" fmla="*/ 9 w 142"/>
                  <a:gd name="T45" fmla="*/ 3 h 145"/>
                  <a:gd name="T46" fmla="*/ 9 w 142"/>
                  <a:gd name="T47" fmla="*/ 3 h 145"/>
                  <a:gd name="T48" fmla="*/ 9 w 142"/>
                  <a:gd name="T49" fmla="*/ 4 h 145"/>
                  <a:gd name="T50" fmla="*/ 9 w 142"/>
                  <a:gd name="T51" fmla="*/ 5 h 145"/>
                  <a:gd name="T52" fmla="*/ 9 w 142"/>
                  <a:gd name="T53" fmla="*/ 6 h 145"/>
                  <a:gd name="T54" fmla="*/ 9 w 142"/>
                  <a:gd name="T55" fmla="*/ 7 h 145"/>
                  <a:gd name="T56" fmla="*/ 8 w 142"/>
                  <a:gd name="T57" fmla="*/ 8 h 145"/>
                  <a:gd name="T58" fmla="*/ 7 w 142"/>
                  <a:gd name="T59" fmla="*/ 9 h 145"/>
                  <a:gd name="T60" fmla="*/ 6 w 142"/>
                  <a:gd name="T61" fmla="*/ 9 h 145"/>
                  <a:gd name="T62" fmla="*/ 6 w 142"/>
                  <a:gd name="T63" fmla="*/ 8 h 1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42"/>
                  <a:gd name="T97" fmla="*/ 0 h 145"/>
                  <a:gd name="T98" fmla="*/ 142 w 142"/>
                  <a:gd name="T99" fmla="*/ 145 h 14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3" name="Freeform 72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>
                  <a:gd name="T0" fmla="*/ 3 w 40"/>
                  <a:gd name="T1" fmla="*/ 1 h 39"/>
                  <a:gd name="T2" fmla="*/ 3 w 40"/>
                  <a:gd name="T3" fmla="*/ 1 h 39"/>
                  <a:gd name="T4" fmla="*/ 2 w 40"/>
                  <a:gd name="T5" fmla="*/ 1 h 39"/>
                  <a:gd name="T6" fmla="*/ 2 w 40"/>
                  <a:gd name="T7" fmla="*/ 0 h 39"/>
                  <a:gd name="T8" fmla="*/ 1 w 40"/>
                  <a:gd name="T9" fmla="*/ 1 h 39"/>
                  <a:gd name="T10" fmla="*/ 1 w 40"/>
                  <a:gd name="T11" fmla="*/ 1 h 39"/>
                  <a:gd name="T12" fmla="*/ 1 w 40"/>
                  <a:gd name="T13" fmla="*/ 1 h 39"/>
                  <a:gd name="T14" fmla="*/ 0 w 40"/>
                  <a:gd name="T15" fmla="*/ 2 h 39"/>
                  <a:gd name="T16" fmla="*/ 1 w 40"/>
                  <a:gd name="T17" fmla="*/ 2 h 39"/>
                  <a:gd name="T18" fmla="*/ 1 w 40"/>
                  <a:gd name="T19" fmla="*/ 2 h 39"/>
                  <a:gd name="T20" fmla="*/ 1 w 40"/>
                  <a:gd name="T21" fmla="*/ 3 h 39"/>
                  <a:gd name="T22" fmla="*/ 2 w 40"/>
                  <a:gd name="T23" fmla="*/ 3 h 39"/>
                  <a:gd name="T24" fmla="*/ 2 w 40"/>
                  <a:gd name="T25" fmla="*/ 3 h 39"/>
                  <a:gd name="T26" fmla="*/ 3 w 40"/>
                  <a:gd name="T27" fmla="*/ 3 h 39"/>
                  <a:gd name="T28" fmla="*/ 3 w 40"/>
                  <a:gd name="T29" fmla="*/ 2 h 39"/>
                  <a:gd name="T30" fmla="*/ 3 w 40"/>
                  <a:gd name="T31" fmla="*/ 2 h 39"/>
                  <a:gd name="T32" fmla="*/ 3 w 40"/>
                  <a:gd name="T33" fmla="*/ 1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39"/>
                  <a:gd name="T53" fmla="*/ 40 w 40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4" name="Freeform 73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>
                  <a:gd name="T0" fmla="*/ 2 w 52"/>
                  <a:gd name="T1" fmla="*/ 4 h 50"/>
                  <a:gd name="T2" fmla="*/ 3 w 52"/>
                  <a:gd name="T3" fmla="*/ 4 h 50"/>
                  <a:gd name="T4" fmla="*/ 3 w 52"/>
                  <a:gd name="T5" fmla="*/ 3 h 50"/>
                  <a:gd name="T6" fmla="*/ 3 w 52"/>
                  <a:gd name="T7" fmla="*/ 3 h 50"/>
                  <a:gd name="T8" fmla="*/ 3 w 52"/>
                  <a:gd name="T9" fmla="*/ 2 h 50"/>
                  <a:gd name="T10" fmla="*/ 3 w 52"/>
                  <a:gd name="T11" fmla="*/ 1 h 50"/>
                  <a:gd name="T12" fmla="*/ 3 w 52"/>
                  <a:gd name="T13" fmla="*/ 1 h 50"/>
                  <a:gd name="T14" fmla="*/ 3 w 52"/>
                  <a:gd name="T15" fmla="*/ 1 h 50"/>
                  <a:gd name="T16" fmla="*/ 2 w 52"/>
                  <a:gd name="T17" fmla="*/ 0 h 50"/>
                  <a:gd name="T18" fmla="*/ 1 w 52"/>
                  <a:gd name="T19" fmla="*/ 1 h 50"/>
                  <a:gd name="T20" fmla="*/ 1 w 52"/>
                  <a:gd name="T21" fmla="*/ 1 h 50"/>
                  <a:gd name="T22" fmla="*/ 1 w 52"/>
                  <a:gd name="T23" fmla="*/ 1 h 50"/>
                  <a:gd name="T24" fmla="*/ 0 w 52"/>
                  <a:gd name="T25" fmla="*/ 2 h 50"/>
                  <a:gd name="T26" fmla="*/ 1 w 52"/>
                  <a:gd name="T27" fmla="*/ 3 h 50"/>
                  <a:gd name="T28" fmla="*/ 1 w 52"/>
                  <a:gd name="T29" fmla="*/ 3 h 50"/>
                  <a:gd name="T30" fmla="*/ 1 w 52"/>
                  <a:gd name="T31" fmla="*/ 4 h 50"/>
                  <a:gd name="T32" fmla="*/ 2 w 52"/>
                  <a:gd name="T33" fmla="*/ 4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0"/>
                  <a:gd name="T53" fmla="*/ 52 w 52"/>
                  <a:gd name="T54" fmla="*/ 50 h 5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5" name="Freeform 74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4 w 113"/>
                  <a:gd name="T1" fmla="*/ 10 h 156"/>
                  <a:gd name="T2" fmla="*/ 2 w 113"/>
                  <a:gd name="T3" fmla="*/ 10 h 156"/>
                  <a:gd name="T4" fmla="*/ 2 w 113"/>
                  <a:gd name="T5" fmla="*/ 10 h 156"/>
                  <a:gd name="T6" fmla="*/ 1 w 113"/>
                  <a:gd name="T7" fmla="*/ 9 h 156"/>
                  <a:gd name="T8" fmla="*/ 1 w 113"/>
                  <a:gd name="T9" fmla="*/ 6 h 156"/>
                  <a:gd name="T10" fmla="*/ 0 w 113"/>
                  <a:gd name="T11" fmla="*/ 5 h 156"/>
                  <a:gd name="T12" fmla="*/ 0 w 113"/>
                  <a:gd name="T13" fmla="*/ 3 h 156"/>
                  <a:gd name="T14" fmla="*/ 0 w 113"/>
                  <a:gd name="T15" fmla="*/ 1 h 156"/>
                  <a:gd name="T16" fmla="*/ 1 w 113"/>
                  <a:gd name="T17" fmla="*/ 1 h 156"/>
                  <a:gd name="T18" fmla="*/ 3 w 113"/>
                  <a:gd name="T19" fmla="*/ 0 h 156"/>
                  <a:gd name="T20" fmla="*/ 5 w 113"/>
                  <a:gd name="T21" fmla="*/ 1 h 156"/>
                  <a:gd name="T22" fmla="*/ 6 w 113"/>
                  <a:gd name="T23" fmla="*/ 1 h 156"/>
                  <a:gd name="T24" fmla="*/ 7 w 113"/>
                  <a:gd name="T25" fmla="*/ 3 h 156"/>
                  <a:gd name="T26" fmla="*/ 6 w 113"/>
                  <a:gd name="T27" fmla="*/ 5 h 156"/>
                  <a:gd name="T28" fmla="*/ 6 w 113"/>
                  <a:gd name="T29" fmla="*/ 6 h 156"/>
                  <a:gd name="T30" fmla="*/ 5 w 113"/>
                  <a:gd name="T31" fmla="*/ 9 h 156"/>
                  <a:gd name="T32" fmla="*/ 4 w 113"/>
                  <a:gd name="T33" fmla="*/ 10 h 156"/>
                  <a:gd name="T34" fmla="*/ 4 w 113"/>
                  <a:gd name="T35" fmla="*/ 1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156"/>
                  <a:gd name="T56" fmla="*/ 113 w 113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6" name="Freeform 75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4 w 113"/>
                  <a:gd name="T1" fmla="*/ 10 h 156"/>
                  <a:gd name="T2" fmla="*/ 2 w 113"/>
                  <a:gd name="T3" fmla="*/ 10 h 156"/>
                  <a:gd name="T4" fmla="*/ 2 w 113"/>
                  <a:gd name="T5" fmla="*/ 10 h 156"/>
                  <a:gd name="T6" fmla="*/ 1 w 113"/>
                  <a:gd name="T7" fmla="*/ 9 h 156"/>
                  <a:gd name="T8" fmla="*/ 1 w 113"/>
                  <a:gd name="T9" fmla="*/ 6 h 156"/>
                  <a:gd name="T10" fmla="*/ 0 w 113"/>
                  <a:gd name="T11" fmla="*/ 5 h 156"/>
                  <a:gd name="T12" fmla="*/ 0 w 113"/>
                  <a:gd name="T13" fmla="*/ 3 h 156"/>
                  <a:gd name="T14" fmla="*/ 0 w 113"/>
                  <a:gd name="T15" fmla="*/ 1 h 156"/>
                  <a:gd name="T16" fmla="*/ 1 w 113"/>
                  <a:gd name="T17" fmla="*/ 1 h 156"/>
                  <a:gd name="T18" fmla="*/ 3 w 113"/>
                  <a:gd name="T19" fmla="*/ 0 h 156"/>
                  <a:gd name="T20" fmla="*/ 5 w 113"/>
                  <a:gd name="T21" fmla="*/ 1 h 156"/>
                  <a:gd name="T22" fmla="*/ 6 w 113"/>
                  <a:gd name="T23" fmla="*/ 1 h 156"/>
                  <a:gd name="T24" fmla="*/ 7 w 113"/>
                  <a:gd name="T25" fmla="*/ 3 h 156"/>
                  <a:gd name="T26" fmla="*/ 6 w 113"/>
                  <a:gd name="T27" fmla="*/ 5 h 156"/>
                  <a:gd name="T28" fmla="*/ 6 w 113"/>
                  <a:gd name="T29" fmla="*/ 6 h 156"/>
                  <a:gd name="T30" fmla="*/ 5 w 113"/>
                  <a:gd name="T31" fmla="*/ 9 h 156"/>
                  <a:gd name="T32" fmla="*/ 4 w 113"/>
                  <a:gd name="T33" fmla="*/ 10 h 156"/>
                  <a:gd name="T34" fmla="*/ 4 w 113"/>
                  <a:gd name="T35" fmla="*/ 1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156"/>
                  <a:gd name="T56" fmla="*/ 113 w 113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7" name="Freeform 76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>
                  <a:gd name="T0" fmla="*/ 1 w 152"/>
                  <a:gd name="T1" fmla="*/ 7 h 123"/>
                  <a:gd name="T2" fmla="*/ 0 w 152"/>
                  <a:gd name="T3" fmla="*/ 6 h 123"/>
                  <a:gd name="T4" fmla="*/ 1 w 152"/>
                  <a:gd name="T5" fmla="*/ 5 h 123"/>
                  <a:gd name="T6" fmla="*/ 1 w 152"/>
                  <a:gd name="T7" fmla="*/ 4 h 123"/>
                  <a:gd name="T8" fmla="*/ 2 w 152"/>
                  <a:gd name="T9" fmla="*/ 3 h 123"/>
                  <a:gd name="T10" fmla="*/ 3 w 152"/>
                  <a:gd name="T11" fmla="*/ 1 h 123"/>
                  <a:gd name="T12" fmla="*/ 5 w 152"/>
                  <a:gd name="T13" fmla="*/ 0 h 123"/>
                  <a:gd name="T14" fmla="*/ 6 w 152"/>
                  <a:gd name="T15" fmla="*/ 0 h 123"/>
                  <a:gd name="T16" fmla="*/ 7 w 152"/>
                  <a:gd name="T17" fmla="*/ 0 h 123"/>
                  <a:gd name="T18" fmla="*/ 9 w 152"/>
                  <a:gd name="T19" fmla="*/ 2 h 123"/>
                  <a:gd name="T20" fmla="*/ 10 w 152"/>
                  <a:gd name="T21" fmla="*/ 3 h 123"/>
                  <a:gd name="T22" fmla="*/ 10 w 152"/>
                  <a:gd name="T23" fmla="*/ 4 h 123"/>
                  <a:gd name="T24" fmla="*/ 10 w 152"/>
                  <a:gd name="T25" fmla="*/ 4 h 123"/>
                  <a:gd name="T26" fmla="*/ 10 w 152"/>
                  <a:gd name="T27" fmla="*/ 5 h 123"/>
                  <a:gd name="T28" fmla="*/ 9 w 152"/>
                  <a:gd name="T29" fmla="*/ 6 h 123"/>
                  <a:gd name="T30" fmla="*/ 8 w 152"/>
                  <a:gd name="T31" fmla="*/ 6 h 123"/>
                  <a:gd name="T32" fmla="*/ 7 w 152"/>
                  <a:gd name="T33" fmla="*/ 7 h 123"/>
                  <a:gd name="T34" fmla="*/ 6 w 152"/>
                  <a:gd name="T35" fmla="*/ 7 h 123"/>
                  <a:gd name="T36" fmla="*/ 5 w 152"/>
                  <a:gd name="T37" fmla="*/ 7 h 123"/>
                  <a:gd name="T38" fmla="*/ 5 w 152"/>
                  <a:gd name="T39" fmla="*/ 7 h 123"/>
                  <a:gd name="T40" fmla="*/ 3 w 152"/>
                  <a:gd name="T41" fmla="*/ 7 h 123"/>
                  <a:gd name="T42" fmla="*/ 2 w 152"/>
                  <a:gd name="T43" fmla="*/ 7 h 123"/>
                  <a:gd name="T44" fmla="*/ 2 w 152"/>
                  <a:gd name="T45" fmla="*/ 7 h 123"/>
                  <a:gd name="T46" fmla="*/ 1 w 152"/>
                  <a:gd name="T47" fmla="*/ 7 h 123"/>
                  <a:gd name="T48" fmla="*/ 1 w 152"/>
                  <a:gd name="T49" fmla="*/ 7 h 123"/>
                  <a:gd name="T50" fmla="*/ 1 w 152"/>
                  <a:gd name="T51" fmla="*/ 7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2"/>
                  <a:gd name="T79" fmla="*/ 0 h 123"/>
                  <a:gd name="T80" fmla="*/ 152 w 152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" name="Freeform 77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>
                  <a:gd name="T0" fmla="*/ 0 w 153"/>
                  <a:gd name="T1" fmla="*/ 2 h 122"/>
                  <a:gd name="T2" fmla="*/ 0 w 153"/>
                  <a:gd name="T3" fmla="*/ 1 h 122"/>
                  <a:gd name="T4" fmla="*/ 0 w 153"/>
                  <a:gd name="T5" fmla="*/ 1 h 122"/>
                  <a:gd name="T6" fmla="*/ 1 w 153"/>
                  <a:gd name="T7" fmla="*/ 1 h 122"/>
                  <a:gd name="T8" fmla="*/ 1 w 153"/>
                  <a:gd name="T9" fmla="*/ 0 h 122"/>
                  <a:gd name="T10" fmla="*/ 2 w 153"/>
                  <a:gd name="T11" fmla="*/ 0 h 122"/>
                  <a:gd name="T12" fmla="*/ 3 w 153"/>
                  <a:gd name="T13" fmla="*/ 1 h 122"/>
                  <a:gd name="T14" fmla="*/ 4 w 153"/>
                  <a:gd name="T15" fmla="*/ 1 h 122"/>
                  <a:gd name="T16" fmla="*/ 5 w 153"/>
                  <a:gd name="T17" fmla="*/ 1 h 122"/>
                  <a:gd name="T18" fmla="*/ 6 w 153"/>
                  <a:gd name="T19" fmla="*/ 1 h 122"/>
                  <a:gd name="T20" fmla="*/ 7 w 153"/>
                  <a:gd name="T21" fmla="*/ 1 h 122"/>
                  <a:gd name="T22" fmla="*/ 7 w 153"/>
                  <a:gd name="T23" fmla="*/ 1 h 122"/>
                  <a:gd name="T24" fmla="*/ 8 w 153"/>
                  <a:gd name="T25" fmla="*/ 2 h 122"/>
                  <a:gd name="T26" fmla="*/ 9 w 153"/>
                  <a:gd name="T27" fmla="*/ 2 h 122"/>
                  <a:gd name="T28" fmla="*/ 9 w 153"/>
                  <a:gd name="T29" fmla="*/ 3 h 122"/>
                  <a:gd name="T30" fmla="*/ 9 w 153"/>
                  <a:gd name="T31" fmla="*/ 4 h 122"/>
                  <a:gd name="T32" fmla="*/ 9 w 153"/>
                  <a:gd name="T33" fmla="*/ 5 h 122"/>
                  <a:gd name="T34" fmla="*/ 8 w 153"/>
                  <a:gd name="T35" fmla="*/ 6 h 122"/>
                  <a:gd name="T36" fmla="*/ 7 w 153"/>
                  <a:gd name="T37" fmla="*/ 8 h 122"/>
                  <a:gd name="T38" fmla="*/ 5 w 153"/>
                  <a:gd name="T39" fmla="*/ 8 h 122"/>
                  <a:gd name="T40" fmla="*/ 4 w 153"/>
                  <a:gd name="T41" fmla="*/ 8 h 122"/>
                  <a:gd name="T42" fmla="*/ 3 w 153"/>
                  <a:gd name="T43" fmla="*/ 6 h 122"/>
                  <a:gd name="T44" fmla="*/ 1 w 153"/>
                  <a:gd name="T45" fmla="*/ 5 h 122"/>
                  <a:gd name="T46" fmla="*/ 0 w 153"/>
                  <a:gd name="T47" fmla="*/ 3 h 122"/>
                  <a:gd name="T48" fmla="*/ 0 w 153"/>
                  <a:gd name="T49" fmla="*/ 2 h 122"/>
                  <a:gd name="T50" fmla="*/ 0 w 153"/>
                  <a:gd name="T51" fmla="*/ 2 h 1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3"/>
                  <a:gd name="T79" fmla="*/ 0 h 122"/>
                  <a:gd name="T80" fmla="*/ 153 w 153"/>
                  <a:gd name="T81" fmla="*/ 122 h 12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9" name="Freeform 78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>
                  <a:gd name="T0" fmla="*/ 2 w 112"/>
                  <a:gd name="T1" fmla="*/ 0 h 156"/>
                  <a:gd name="T2" fmla="*/ 4 w 112"/>
                  <a:gd name="T3" fmla="*/ 0 h 156"/>
                  <a:gd name="T4" fmla="*/ 4 w 112"/>
                  <a:gd name="T5" fmla="*/ 1 h 156"/>
                  <a:gd name="T6" fmla="*/ 5 w 112"/>
                  <a:gd name="T7" fmla="*/ 1 h 156"/>
                  <a:gd name="T8" fmla="*/ 5 w 112"/>
                  <a:gd name="T9" fmla="*/ 3 h 156"/>
                  <a:gd name="T10" fmla="*/ 6 w 112"/>
                  <a:gd name="T11" fmla="*/ 5 h 156"/>
                  <a:gd name="T12" fmla="*/ 6 w 112"/>
                  <a:gd name="T13" fmla="*/ 6 h 156"/>
                  <a:gd name="T14" fmla="*/ 6 w 112"/>
                  <a:gd name="T15" fmla="*/ 9 h 156"/>
                  <a:gd name="T16" fmla="*/ 5 w 112"/>
                  <a:gd name="T17" fmla="*/ 10 h 156"/>
                  <a:gd name="T18" fmla="*/ 3 w 112"/>
                  <a:gd name="T19" fmla="*/ 10 h 156"/>
                  <a:gd name="T20" fmla="*/ 1 w 112"/>
                  <a:gd name="T21" fmla="*/ 10 h 156"/>
                  <a:gd name="T22" fmla="*/ 0 w 112"/>
                  <a:gd name="T23" fmla="*/ 9 h 156"/>
                  <a:gd name="T24" fmla="*/ 0 w 112"/>
                  <a:gd name="T25" fmla="*/ 6 h 156"/>
                  <a:gd name="T26" fmla="*/ 0 w 112"/>
                  <a:gd name="T27" fmla="*/ 5 h 156"/>
                  <a:gd name="T28" fmla="*/ 0 w 112"/>
                  <a:gd name="T29" fmla="*/ 3 h 156"/>
                  <a:gd name="T30" fmla="*/ 1 w 112"/>
                  <a:gd name="T31" fmla="*/ 1 h 156"/>
                  <a:gd name="T32" fmla="*/ 2 w 112"/>
                  <a:gd name="T33" fmla="*/ 1 h 156"/>
                  <a:gd name="T34" fmla="*/ 2 w 112"/>
                  <a:gd name="T35" fmla="*/ 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56"/>
                  <a:gd name="T56" fmla="*/ 112 w 112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0" name="Freeform 79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>
                  <a:gd name="T0" fmla="*/ 8 w 151"/>
                  <a:gd name="T1" fmla="*/ 1 h 123"/>
                  <a:gd name="T2" fmla="*/ 9 w 151"/>
                  <a:gd name="T3" fmla="*/ 2 h 123"/>
                  <a:gd name="T4" fmla="*/ 9 w 151"/>
                  <a:gd name="T5" fmla="*/ 2 h 123"/>
                  <a:gd name="T6" fmla="*/ 8 w 151"/>
                  <a:gd name="T7" fmla="*/ 3 h 123"/>
                  <a:gd name="T8" fmla="*/ 7 w 151"/>
                  <a:gd name="T9" fmla="*/ 5 h 123"/>
                  <a:gd name="T10" fmla="*/ 6 w 151"/>
                  <a:gd name="T11" fmla="*/ 6 h 123"/>
                  <a:gd name="T12" fmla="*/ 5 w 151"/>
                  <a:gd name="T13" fmla="*/ 8 h 123"/>
                  <a:gd name="T14" fmla="*/ 3 w 151"/>
                  <a:gd name="T15" fmla="*/ 8 h 123"/>
                  <a:gd name="T16" fmla="*/ 2 w 151"/>
                  <a:gd name="T17" fmla="*/ 8 h 123"/>
                  <a:gd name="T18" fmla="*/ 0 w 151"/>
                  <a:gd name="T19" fmla="*/ 6 h 123"/>
                  <a:gd name="T20" fmla="*/ 0 w 151"/>
                  <a:gd name="T21" fmla="*/ 5 h 123"/>
                  <a:gd name="T22" fmla="*/ 0 w 151"/>
                  <a:gd name="T23" fmla="*/ 4 h 123"/>
                  <a:gd name="T24" fmla="*/ 0 w 151"/>
                  <a:gd name="T25" fmla="*/ 3 h 123"/>
                  <a:gd name="T26" fmla="*/ 0 w 151"/>
                  <a:gd name="T27" fmla="*/ 2 h 123"/>
                  <a:gd name="T28" fmla="*/ 0 w 151"/>
                  <a:gd name="T29" fmla="*/ 2 h 123"/>
                  <a:gd name="T30" fmla="*/ 1 w 151"/>
                  <a:gd name="T31" fmla="*/ 1 h 123"/>
                  <a:gd name="T32" fmla="*/ 2 w 151"/>
                  <a:gd name="T33" fmla="*/ 1 h 123"/>
                  <a:gd name="T34" fmla="*/ 3 w 151"/>
                  <a:gd name="T35" fmla="*/ 1 h 123"/>
                  <a:gd name="T36" fmla="*/ 4 w 151"/>
                  <a:gd name="T37" fmla="*/ 1 h 123"/>
                  <a:gd name="T38" fmla="*/ 5 w 151"/>
                  <a:gd name="T39" fmla="*/ 1 h 123"/>
                  <a:gd name="T40" fmla="*/ 6 w 151"/>
                  <a:gd name="T41" fmla="*/ 1 h 123"/>
                  <a:gd name="T42" fmla="*/ 6 w 151"/>
                  <a:gd name="T43" fmla="*/ 0 h 123"/>
                  <a:gd name="T44" fmla="*/ 7 w 151"/>
                  <a:gd name="T45" fmla="*/ 0 h 123"/>
                  <a:gd name="T46" fmla="*/ 8 w 151"/>
                  <a:gd name="T47" fmla="*/ 1 h 123"/>
                  <a:gd name="T48" fmla="*/ 8 w 151"/>
                  <a:gd name="T49" fmla="*/ 1 h 123"/>
                  <a:gd name="T50" fmla="*/ 8 w 151"/>
                  <a:gd name="T51" fmla="*/ 1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1"/>
                  <a:gd name="T79" fmla="*/ 0 h 123"/>
                  <a:gd name="T80" fmla="*/ 151 w 151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1" name="Freeform 80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>
                  <a:gd name="T0" fmla="*/ 10 w 152"/>
                  <a:gd name="T1" fmla="*/ 7 h 123"/>
                  <a:gd name="T2" fmla="*/ 9 w 152"/>
                  <a:gd name="T3" fmla="*/ 8 h 123"/>
                  <a:gd name="T4" fmla="*/ 9 w 152"/>
                  <a:gd name="T5" fmla="*/ 8 h 123"/>
                  <a:gd name="T6" fmla="*/ 9 w 152"/>
                  <a:gd name="T7" fmla="*/ 8 h 123"/>
                  <a:gd name="T8" fmla="*/ 7 w 152"/>
                  <a:gd name="T9" fmla="*/ 8 h 123"/>
                  <a:gd name="T10" fmla="*/ 7 w 152"/>
                  <a:gd name="T11" fmla="*/ 8 h 123"/>
                  <a:gd name="T12" fmla="*/ 6 w 152"/>
                  <a:gd name="T13" fmla="*/ 8 h 123"/>
                  <a:gd name="T14" fmla="*/ 5 w 152"/>
                  <a:gd name="T15" fmla="*/ 8 h 123"/>
                  <a:gd name="T16" fmla="*/ 5 w 152"/>
                  <a:gd name="T17" fmla="*/ 8 h 123"/>
                  <a:gd name="T18" fmla="*/ 3 w 152"/>
                  <a:gd name="T19" fmla="*/ 8 h 123"/>
                  <a:gd name="T20" fmla="*/ 2 w 152"/>
                  <a:gd name="T21" fmla="*/ 7 h 123"/>
                  <a:gd name="T22" fmla="*/ 1 w 152"/>
                  <a:gd name="T23" fmla="*/ 7 h 123"/>
                  <a:gd name="T24" fmla="*/ 1 w 152"/>
                  <a:gd name="T25" fmla="*/ 7 h 123"/>
                  <a:gd name="T26" fmla="*/ 1 w 152"/>
                  <a:gd name="T27" fmla="*/ 6 h 123"/>
                  <a:gd name="T28" fmla="*/ 1 w 152"/>
                  <a:gd name="T29" fmla="*/ 5 h 123"/>
                  <a:gd name="T30" fmla="*/ 0 w 152"/>
                  <a:gd name="T31" fmla="*/ 5 h 123"/>
                  <a:gd name="T32" fmla="*/ 1 w 152"/>
                  <a:gd name="T33" fmla="*/ 4 h 123"/>
                  <a:gd name="T34" fmla="*/ 1 w 152"/>
                  <a:gd name="T35" fmla="*/ 3 h 123"/>
                  <a:gd name="T36" fmla="*/ 2 w 152"/>
                  <a:gd name="T37" fmla="*/ 1 h 123"/>
                  <a:gd name="T38" fmla="*/ 3 w 152"/>
                  <a:gd name="T39" fmla="*/ 0 h 123"/>
                  <a:gd name="T40" fmla="*/ 5 w 152"/>
                  <a:gd name="T41" fmla="*/ 1 h 123"/>
                  <a:gd name="T42" fmla="*/ 6 w 152"/>
                  <a:gd name="T43" fmla="*/ 2 h 123"/>
                  <a:gd name="T44" fmla="*/ 7 w 152"/>
                  <a:gd name="T45" fmla="*/ 4 h 123"/>
                  <a:gd name="T46" fmla="*/ 9 w 152"/>
                  <a:gd name="T47" fmla="*/ 5 h 123"/>
                  <a:gd name="T48" fmla="*/ 10 w 152"/>
                  <a:gd name="T49" fmla="*/ 6 h 123"/>
                  <a:gd name="T50" fmla="*/ 10 w 152"/>
                  <a:gd name="T51" fmla="*/ 7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2"/>
                  <a:gd name="T79" fmla="*/ 0 h 123"/>
                  <a:gd name="T80" fmla="*/ 152 w 152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2" name="Freeform 81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>
                  <a:gd name="T0" fmla="*/ 1 w 136"/>
                  <a:gd name="T1" fmla="*/ 5 h 148"/>
                  <a:gd name="T2" fmla="*/ 0 w 136"/>
                  <a:gd name="T3" fmla="*/ 3 h 148"/>
                  <a:gd name="T4" fmla="*/ 1 w 136"/>
                  <a:gd name="T5" fmla="*/ 2 h 148"/>
                  <a:gd name="T6" fmla="*/ 1 w 136"/>
                  <a:gd name="T7" fmla="*/ 1 h 148"/>
                  <a:gd name="T8" fmla="*/ 1 w 136"/>
                  <a:gd name="T9" fmla="*/ 1 h 148"/>
                  <a:gd name="T10" fmla="*/ 2 w 136"/>
                  <a:gd name="T11" fmla="*/ 1 h 148"/>
                  <a:gd name="T12" fmla="*/ 2 w 136"/>
                  <a:gd name="T13" fmla="*/ 1 h 148"/>
                  <a:gd name="T14" fmla="*/ 3 w 136"/>
                  <a:gd name="T15" fmla="*/ 1 h 148"/>
                  <a:gd name="T16" fmla="*/ 5 w 136"/>
                  <a:gd name="T17" fmla="*/ 1 h 148"/>
                  <a:gd name="T18" fmla="*/ 6 w 136"/>
                  <a:gd name="T19" fmla="*/ 1 h 148"/>
                  <a:gd name="T20" fmla="*/ 6 w 136"/>
                  <a:gd name="T21" fmla="*/ 1 h 148"/>
                  <a:gd name="T22" fmla="*/ 7 w 136"/>
                  <a:gd name="T23" fmla="*/ 1 h 148"/>
                  <a:gd name="T24" fmla="*/ 7 w 136"/>
                  <a:gd name="T25" fmla="*/ 1 h 148"/>
                  <a:gd name="T26" fmla="*/ 9 w 136"/>
                  <a:gd name="T27" fmla="*/ 2 h 148"/>
                  <a:gd name="T28" fmla="*/ 9 w 136"/>
                  <a:gd name="T29" fmla="*/ 3 h 148"/>
                  <a:gd name="T30" fmla="*/ 9 w 136"/>
                  <a:gd name="T31" fmla="*/ 5 h 148"/>
                  <a:gd name="T32" fmla="*/ 9 w 136"/>
                  <a:gd name="T33" fmla="*/ 5 h 148"/>
                  <a:gd name="T34" fmla="*/ 9 w 136"/>
                  <a:gd name="T35" fmla="*/ 6 h 148"/>
                  <a:gd name="T36" fmla="*/ 9 w 136"/>
                  <a:gd name="T37" fmla="*/ 7 h 148"/>
                  <a:gd name="T38" fmla="*/ 7 w 136"/>
                  <a:gd name="T39" fmla="*/ 7 h 148"/>
                  <a:gd name="T40" fmla="*/ 7 w 136"/>
                  <a:gd name="T41" fmla="*/ 7 h 148"/>
                  <a:gd name="T42" fmla="*/ 6 w 136"/>
                  <a:gd name="T43" fmla="*/ 7 h 148"/>
                  <a:gd name="T44" fmla="*/ 6 w 136"/>
                  <a:gd name="T45" fmla="*/ 9 h 148"/>
                  <a:gd name="T46" fmla="*/ 5 w 136"/>
                  <a:gd name="T47" fmla="*/ 9 h 148"/>
                  <a:gd name="T48" fmla="*/ 3 w 136"/>
                  <a:gd name="T49" fmla="*/ 9 h 148"/>
                  <a:gd name="T50" fmla="*/ 3 w 136"/>
                  <a:gd name="T51" fmla="*/ 9 h 148"/>
                  <a:gd name="T52" fmla="*/ 2 w 136"/>
                  <a:gd name="T53" fmla="*/ 7 h 148"/>
                  <a:gd name="T54" fmla="*/ 1 w 136"/>
                  <a:gd name="T55" fmla="*/ 8 h 148"/>
                  <a:gd name="T56" fmla="*/ 1 w 136"/>
                  <a:gd name="T57" fmla="*/ 7 h 148"/>
                  <a:gd name="T58" fmla="*/ 1 w 136"/>
                  <a:gd name="T59" fmla="*/ 7 h 148"/>
                  <a:gd name="T60" fmla="*/ 1 w 136"/>
                  <a:gd name="T61" fmla="*/ 6 h 148"/>
                  <a:gd name="T62" fmla="*/ 1 w 136"/>
                  <a:gd name="T63" fmla="*/ 5 h 1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8"/>
                  <a:gd name="T98" fmla="*/ 136 w 136"/>
                  <a:gd name="T99" fmla="*/ 148 h 14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3" name="Freeform 82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>
                  <a:gd name="T0" fmla="*/ 2 w 39"/>
                  <a:gd name="T1" fmla="*/ 3 h 40"/>
                  <a:gd name="T2" fmla="*/ 2 w 39"/>
                  <a:gd name="T3" fmla="*/ 3 h 40"/>
                  <a:gd name="T4" fmla="*/ 3 w 39"/>
                  <a:gd name="T5" fmla="*/ 3 h 40"/>
                  <a:gd name="T6" fmla="*/ 3 w 39"/>
                  <a:gd name="T7" fmla="*/ 2 h 40"/>
                  <a:gd name="T8" fmla="*/ 3 w 39"/>
                  <a:gd name="T9" fmla="*/ 2 h 40"/>
                  <a:gd name="T10" fmla="*/ 3 w 39"/>
                  <a:gd name="T11" fmla="*/ 1 h 40"/>
                  <a:gd name="T12" fmla="*/ 3 w 39"/>
                  <a:gd name="T13" fmla="*/ 1 h 40"/>
                  <a:gd name="T14" fmla="*/ 2 w 39"/>
                  <a:gd name="T15" fmla="*/ 1 h 40"/>
                  <a:gd name="T16" fmla="*/ 2 w 39"/>
                  <a:gd name="T17" fmla="*/ 0 h 40"/>
                  <a:gd name="T18" fmla="*/ 1 w 39"/>
                  <a:gd name="T19" fmla="*/ 1 h 40"/>
                  <a:gd name="T20" fmla="*/ 1 w 39"/>
                  <a:gd name="T21" fmla="*/ 1 h 40"/>
                  <a:gd name="T22" fmla="*/ 1 w 39"/>
                  <a:gd name="T23" fmla="*/ 1 h 40"/>
                  <a:gd name="T24" fmla="*/ 0 w 39"/>
                  <a:gd name="T25" fmla="*/ 2 h 40"/>
                  <a:gd name="T26" fmla="*/ 1 w 39"/>
                  <a:gd name="T27" fmla="*/ 2 h 40"/>
                  <a:gd name="T28" fmla="*/ 1 w 39"/>
                  <a:gd name="T29" fmla="*/ 3 h 40"/>
                  <a:gd name="T30" fmla="*/ 1 w 39"/>
                  <a:gd name="T31" fmla="*/ 3 h 40"/>
                  <a:gd name="T32" fmla="*/ 2 w 39"/>
                  <a:gd name="T33" fmla="*/ 3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0"/>
                  <a:gd name="T53" fmla="*/ 39 w 39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4" name="Freeform 83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>
                  <a:gd name="T0" fmla="*/ 1 w 136"/>
                  <a:gd name="T1" fmla="*/ 5 h 147"/>
                  <a:gd name="T2" fmla="*/ 0 w 136"/>
                  <a:gd name="T3" fmla="*/ 3 h 147"/>
                  <a:gd name="T4" fmla="*/ 1 w 136"/>
                  <a:gd name="T5" fmla="*/ 3 h 147"/>
                  <a:gd name="T6" fmla="*/ 1 w 136"/>
                  <a:gd name="T7" fmla="*/ 2 h 147"/>
                  <a:gd name="T8" fmla="*/ 1 w 136"/>
                  <a:gd name="T9" fmla="*/ 2 h 147"/>
                  <a:gd name="T10" fmla="*/ 2 w 136"/>
                  <a:gd name="T11" fmla="*/ 2 h 147"/>
                  <a:gd name="T12" fmla="*/ 2 w 136"/>
                  <a:gd name="T13" fmla="*/ 1 h 147"/>
                  <a:gd name="T14" fmla="*/ 3 w 136"/>
                  <a:gd name="T15" fmla="*/ 1 h 147"/>
                  <a:gd name="T16" fmla="*/ 5 w 136"/>
                  <a:gd name="T17" fmla="*/ 1 h 147"/>
                  <a:gd name="T18" fmla="*/ 6 w 136"/>
                  <a:gd name="T19" fmla="*/ 1 h 147"/>
                  <a:gd name="T20" fmla="*/ 6 w 136"/>
                  <a:gd name="T21" fmla="*/ 2 h 147"/>
                  <a:gd name="T22" fmla="*/ 7 w 136"/>
                  <a:gd name="T23" fmla="*/ 2 h 147"/>
                  <a:gd name="T24" fmla="*/ 7 w 136"/>
                  <a:gd name="T25" fmla="*/ 2 h 147"/>
                  <a:gd name="T26" fmla="*/ 9 w 136"/>
                  <a:gd name="T27" fmla="*/ 2 h 147"/>
                  <a:gd name="T28" fmla="*/ 9 w 136"/>
                  <a:gd name="T29" fmla="*/ 3 h 147"/>
                  <a:gd name="T30" fmla="*/ 9 w 136"/>
                  <a:gd name="T31" fmla="*/ 5 h 147"/>
                  <a:gd name="T32" fmla="*/ 9 w 136"/>
                  <a:gd name="T33" fmla="*/ 5 h 147"/>
                  <a:gd name="T34" fmla="*/ 9 w 136"/>
                  <a:gd name="T35" fmla="*/ 7 h 147"/>
                  <a:gd name="T36" fmla="*/ 9 w 136"/>
                  <a:gd name="T37" fmla="*/ 8 h 147"/>
                  <a:gd name="T38" fmla="*/ 7 w 136"/>
                  <a:gd name="T39" fmla="*/ 8 h 147"/>
                  <a:gd name="T40" fmla="*/ 7 w 136"/>
                  <a:gd name="T41" fmla="*/ 8 h 147"/>
                  <a:gd name="T42" fmla="*/ 6 w 136"/>
                  <a:gd name="T43" fmla="*/ 8 h 147"/>
                  <a:gd name="T44" fmla="*/ 6 w 136"/>
                  <a:gd name="T45" fmla="*/ 9 h 147"/>
                  <a:gd name="T46" fmla="*/ 5 w 136"/>
                  <a:gd name="T47" fmla="*/ 10 h 147"/>
                  <a:gd name="T48" fmla="*/ 3 w 136"/>
                  <a:gd name="T49" fmla="*/ 10 h 147"/>
                  <a:gd name="T50" fmla="*/ 3 w 136"/>
                  <a:gd name="T51" fmla="*/ 9 h 147"/>
                  <a:gd name="T52" fmla="*/ 2 w 136"/>
                  <a:gd name="T53" fmla="*/ 8 h 147"/>
                  <a:gd name="T54" fmla="*/ 1 w 136"/>
                  <a:gd name="T55" fmla="*/ 8 h 147"/>
                  <a:gd name="T56" fmla="*/ 1 w 136"/>
                  <a:gd name="T57" fmla="*/ 8 h 147"/>
                  <a:gd name="T58" fmla="*/ 1 w 136"/>
                  <a:gd name="T59" fmla="*/ 8 h 147"/>
                  <a:gd name="T60" fmla="*/ 1 w 136"/>
                  <a:gd name="T61" fmla="*/ 7 h 147"/>
                  <a:gd name="T62" fmla="*/ 1 w 136"/>
                  <a:gd name="T63" fmla="*/ 6 h 1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7"/>
                  <a:gd name="T98" fmla="*/ 136 w 136"/>
                  <a:gd name="T99" fmla="*/ 147 h 14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5" name="Freeform 84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>
                  <a:gd name="T0" fmla="*/ 2 w 39"/>
                  <a:gd name="T1" fmla="*/ 3 h 39"/>
                  <a:gd name="T2" fmla="*/ 2 w 39"/>
                  <a:gd name="T3" fmla="*/ 3 h 39"/>
                  <a:gd name="T4" fmla="*/ 3 w 39"/>
                  <a:gd name="T5" fmla="*/ 3 h 39"/>
                  <a:gd name="T6" fmla="*/ 3 w 39"/>
                  <a:gd name="T7" fmla="*/ 2 h 39"/>
                  <a:gd name="T8" fmla="*/ 3 w 39"/>
                  <a:gd name="T9" fmla="*/ 2 h 39"/>
                  <a:gd name="T10" fmla="*/ 3 w 39"/>
                  <a:gd name="T11" fmla="*/ 1 h 39"/>
                  <a:gd name="T12" fmla="*/ 3 w 39"/>
                  <a:gd name="T13" fmla="*/ 1 h 39"/>
                  <a:gd name="T14" fmla="*/ 2 w 39"/>
                  <a:gd name="T15" fmla="*/ 1 h 39"/>
                  <a:gd name="T16" fmla="*/ 2 w 39"/>
                  <a:gd name="T17" fmla="*/ 0 h 39"/>
                  <a:gd name="T18" fmla="*/ 1 w 39"/>
                  <a:gd name="T19" fmla="*/ 1 h 39"/>
                  <a:gd name="T20" fmla="*/ 1 w 39"/>
                  <a:gd name="T21" fmla="*/ 1 h 39"/>
                  <a:gd name="T22" fmla="*/ 1 w 39"/>
                  <a:gd name="T23" fmla="*/ 1 h 39"/>
                  <a:gd name="T24" fmla="*/ 0 w 39"/>
                  <a:gd name="T25" fmla="*/ 2 h 39"/>
                  <a:gd name="T26" fmla="*/ 1 w 39"/>
                  <a:gd name="T27" fmla="*/ 2 h 39"/>
                  <a:gd name="T28" fmla="*/ 1 w 39"/>
                  <a:gd name="T29" fmla="*/ 3 h 39"/>
                  <a:gd name="T30" fmla="*/ 1 w 39"/>
                  <a:gd name="T31" fmla="*/ 3 h 39"/>
                  <a:gd name="T32" fmla="*/ 2 w 39"/>
                  <a:gd name="T33" fmla="*/ 3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9"/>
                  <a:gd name="T53" fmla="*/ 39 w 39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6" name="Freeform 85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7" name="Freeform 86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8" name="Freeform 87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9" name="Freeform 88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>
                  <a:gd name="T0" fmla="*/ 1 w 29"/>
                  <a:gd name="T1" fmla="*/ 2 h 30"/>
                  <a:gd name="T2" fmla="*/ 1 w 29"/>
                  <a:gd name="T3" fmla="*/ 2 h 30"/>
                  <a:gd name="T4" fmla="*/ 1 w 29"/>
                  <a:gd name="T5" fmla="*/ 2 h 30"/>
                  <a:gd name="T6" fmla="*/ 1 w 29"/>
                  <a:gd name="T7" fmla="*/ 2 h 30"/>
                  <a:gd name="T8" fmla="*/ 1 w 29"/>
                  <a:gd name="T9" fmla="*/ 2 h 30"/>
                  <a:gd name="T10" fmla="*/ 1 w 29"/>
                  <a:gd name="T11" fmla="*/ 2 h 30"/>
                  <a:gd name="T12" fmla="*/ 1 w 29"/>
                  <a:gd name="T13" fmla="*/ 2 h 30"/>
                  <a:gd name="T14" fmla="*/ 0 w 29"/>
                  <a:gd name="T15" fmla="*/ 2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2 w 29"/>
                  <a:gd name="T35" fmla="*/ 0 h 30"/>
                  <a:gd name="T36" fmla="*/ 2 w 29"/>
                  <a:gd name="T37" fmla="*/ 1 h 30"/>
                  <a:gd name="T38" fmla="*/ 2 w 29"/>
                  <a:gd name="T39" fmla="*/ 1 h 30"/>
                  <a:gd name="T40" fmla="*/ 2 w 29"/>
                  <a:gd name="T41" fmla="*/ 1 h 30"/>
                  <a:gd name="T42" fmla="*/ 2 w 29"/>
                  <a:gd name="T43" fmla="*/ 1 h 30"/>
                  <a:gd name="T44" fmla="*/ 2 w 29"/>
                  <a:gd name="T45" fmla="*/ 1 h 30"/>
                  <a:gd name="T46" fmla="*/ 2 w 29"/>
                  <a:gd name="T47" fmla="*/ 1 h 30"/>
                  <a:gd name="T48" fmla="*/ 2 w 29"/>
                  <a:gd name="T49" fmla="*/ 1 h 30"/>
                  <a:gd name="T50" fmla="*/ 2 w 29"/>
                  <a:gd name="T51" fmla="*/ 2 h 30"/>
                  <a:gd name="T52" fmla="*/ 2 w 29"/>
                  <a:gd name="T53" fmla="*/ 2 h 30"/>
                  <a:gd name="T54" fmla="*/ 2 w 29"/>
                  <a:gd name="T55" fmla="*/ 2 h 30"/>
                  <a:gd name="T56" fmla="*/ 1 w 29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30"/>
                  <a:gd name="T89" fmla="*/ 29 w 29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0" name="Freeform 89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1" name="Freeform 90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2" name="Freeform 91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3" name="Freeform 92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4" name="Freeform 93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5" name="Freeform 94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6" name="Freeform 95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1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1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7" name="Freeform 96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8" name="Freeform 97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9" name="Freeform 98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0" name="Freeform 99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>
                  <a:gd name="T0" fmla="*/ 4 w 58"/>
                  <a:gd name="T1" fmla="*/ 1 h 60"/>
                  <a:gd name="T2" fmla="*/ 4 w 58"/>
                  <a:gd name="T3" fmla="*/ 1 h 60"/>
                  <a:gd name="T4" fmla="*/ 4 w 58"/>
                  <a:gd name="T5" fmla="*/ 1 h 60"/>
                  <a:gd name="T6" fmla="*/ 4 w 58"/>
                  <a:gd name="T7" fmla="*/ 0 h 60"/>
                  <a:gd name="T8" fmla="*/ 4 w 58"/>
                  <a:gd name="T9" fmla="*/ 0 h 60"/>
                  <a:gd name="T10" fmla="*/ 3 w 58"/>
                  <a:gd name="T11" fmla="*/ 0 h 60"/>
                  <a:gd name="T12" fmla="*/ 3 w 58"/>
                  <a:gd name="T13" fmla="*/ 0 h 60"/>
                  <a:gd name="T14" fmla="*/ 3 w 58"/>
                  <a:gd name="T15" fmla="*/ 0 h 60"/>
                  <a:gd name="T16" fmla="*/ 2 w 58"/>
                  <a:gd name="T17" fmla="*/ 0 h 60"/>
                  <a:gd name="T18" fmla="*/ 2 w 58"/>
                  <a:gd name="T19" fmla="*/ 0 h 60"/>
                  <a:gd name="T20" fmla="*/ 1 w 58"/>
                  <a:gd name="T21" fmla="*/ 0 h 60"/>
                  <a:gd name="T22" fmla="*/ 1 w 58"/>
                  <a:gd name="T23" fmla="*/ 1 h 60"/>
                  <a:gd name="T24" fmla="*/ 0 w 58"/>
                  <a:gd name="T25" fmla="*/ 1 h 60"/>
                  <a:gd name="T26" fmla="*/ 0 w 58"/>
                  <a:gd name="T27" fmla="*/ 2 h 60"/>
                  <a:gd name="T28" fmla="*/ 1 w 58"/>
                  <a:gd name="T29" fmla="*/ 2 h 60"/>
                  <a:gd name="T30" fmla="*/ 1 w 58"/>
                  <a:gd name="T31" fmla="*/ 2 h 60"/>
                  <a:gd name="T32" fmla="*/ 1 w 58"/>
                  <a:gd name="T33" fmla="*/ 3 h 60"/>
                  <a:gd name="T34" fmla="*/ 1 w 58"/>
                  <a:gd name="T35" fmla="*/ 3 h 60"/>
                  <a:gd name="T36" fmla="*/ 2 w 58"/>
                  <a:gd name="T37" fmla="*/ 3 h 60"/>
                  <a:gd name="T38" fmla="*/ 2 w 58"/>
                  <a:gd name="T39" fmla="*/ 3 h 60"/>
                  <a:gd name="T40" fmla="*/ 2 w 58"/>
                  <a:gd name="T41" fmla="*/ 3 h 60"/>
                  <a:gd name="T42" fmla="*/ 3 w 58"/>
                  <a:gd name="T43" fmla="*/ 3 h 60"/>
                  <a:gd name="T44" fmla="*/ 3 w 58"/>
                  <a:gd name="T45" fmla="*/ 3 h 60"/>
                  <a:gd name="T46" fmla="*/ 3 w 58"/>
                  <a:gd name="T47" fmla="*/ 3 h 60"/>
                  <a:gd name="T48" fmla="*/ 4 w 58"/>
                  <a:gd name="T49" fmla="*/ 3 h 60"/>
                  <a:gd name="T50" fmla="*/ 4 w 58"/>
                  <a:gd name="T51" fmla="*/ 2 h 60"/>
                  <a:gd name="T52" fmla="*/ 4 w 58"/>
                  <a:gd name="T53" fmla="*/ 2 h 60"/>
                  <a:gd name="T54" fmla="*/ 4 w 58"/>
                  <a:gd name="T55" fmla="*/ 2 h 60"/>
                  <a:gd name="T56" fmla="*/ 4 w 58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60"/>
                  <a:gd name="T89" fmla="*/ 58 w 58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1" name="Freeform 100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>
                  <a:gd name="T0" fmla="*/ 1 w 28"/>
                  <a:gd name="T1" fmla="*/ 2 h 30"/>
                  <a:gd name="T2" fmla="*/ 1 w 28"/>
                  <a:gd name="T3" fmla="*/ 2 h 30"/>
                  <a:gd name="T4" fmla="*/ 1 w 28"/>
                  <a:gd name="T5" fmla="*/ 2 h 30"/>
                  <a:gd name="T6" fmla="*/ 1 w 28"/>
                  <a:gd name="T7" fmla="*/ 2 h 30"/>
                  <a:gd name="T8" fmla="*/ 1 w 28"/>
                  <a:gd name="T9" fmla="*/ 2 h 30"/>
                  <a:gd name="T10" fmla="*/ 1 w 28"/>
                  <a:gd name="T11" fmla="*/ 2 h 30"/>
                  <a:gd name="T12" fmla="*/ 1 w 28"/>
                  <a:gd name="T13" fmla="*/ 2 h 30"/>
                  <a:gd name="T14" fmla="*/ 0 w 28"/>
                  <a:gd name="T15" fmla="*/ 2 h 30"/>
                  <a:gd name="T16" fmla="*/ 0 w 28"/>
                  <a:gd name="T17" fmla="*/ 1 h 30"/>
                  <a:gd name="T18" fmla="*/ 0 w 28"/>
                  <a:gd name="T19" fmla="*/ 1 h 30"/>
                  <a:gd name="T20" fmla="*/ 1 w 28"/>
                  <a:gd name="T21" fmla="*/ 1 h 30"/>
                  <a:gd name="T22" fmla="*/ 1 w 28"/>
                  <a:gd name="T23" fmla="*/ 1 h 30"/>
                  <a:gd name="T24" fmla="*/ 1 w 28"/>
                  <a:gd name="T25" fmla="*/ 1 h 30"/>
                  <a:gd name="T26" fmla="*/ 1 w 28"/>
                  <a:gd name="T27" fmla="*/ 1 h 30"/>
                  <a:gd name="T28" fmla="*/ 1 w 28"/>
                  <a:gd name="T29" fmla="*/ 1 h 30"/>
                  <a:gd name="T30" fmla="*/ 1 w 28"/>
                  <a:gd name="T31" fmla="*/ 0 h 30"/>
                  <a:gd name="T32" fmla="*/ 1 w 28"/>
                  <a:gd name="T33" fmla="*/ 0 h 30"/>
                  <a:gd name="T34" fmla="*/ 2 w 28"/>
                  <a:gd name="T35" fmla="*/ 0 h 30"/>
                  <a:gd name="T36" fmla="*/ 2 w 28"/>
                  <a:gd name="T37" fmla="*/ 1 h 30"/>
                  <a:gd name="T38" fmla="*/ 2 w 28"/>
                  <a:gd name="T39" fmla="*/ 1 h 30"/>
                  <a:gd name="T40" fmla="*/ 2 w 28"/>
                  <a:gd name="T41" fmla="*/ 1 h 30"/>
                  <a:gd name="T42" fmla="*/ 2 w 28"/>
                  <a:gd name="T43" fmla="*/ 1 h 30"/>
                  <a:gd name="T44" fmla="*/ 2 w 28"/>
                  <a:gd name="T45" fmla="*/ 1 h 30"/>
                  <a:gd name="T46" fmla="*/ 2 w 28"/>
                  <a:gd name="T47" fmla="*/ 1 h 30"/>
                  <a:gd name="T48" fmla="*/ 2 w 28"/>
                  <a:gd name="T49" fmla="*/ 1 h 30"/>
                  <a:gd name="T50" fmla="*/ 2 w 28"/>
                  <a:gd name="T51" fmla="*/ 2 h 30"/>
                  <a:gd name="T52" fmla="*/ 2 w 28"/>
                  <a:gd name="T53" fmla="*/ 2 h 30"/>
                  <a:gd name="T54" fmla="*/ 2 w 28"/>
                  <a:gd name="T55" fmla="*/ 2 h 30"/>
                  <a:gd name="T56" fmla="*/ 1 w 28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8"/>
                  <a:gd name="T88" fmla="*/ 0 h 30"/>
                  <a:gd name="T89" fmla="*/ 28 w 28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2" name="Freeform 101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>
                  <a:gd name="T0" fmla="*/ 3 w 60"/>
                  <a:gd name="T1" fmla="*/ 2 h 60"/>
                  <a:gd name="T2" fmla="*/ 3 w 60"/>
                  <a:gd name="T3" fmla="*/ 2 h 60"/>
                  <a:gd name="T4" fmla="*/ 3 w 60"/>
                  <a:gd name="T5" fmla="*/ 2 h 60"/>
                  <a:gd name="T6" fmla="*/ 3 w 60"/>
                  <a:gd name="T7" fmla="*/ 1 h 60"/>
                  <a:gd name="T8" fmla="*/ 3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0 w 60"/>
                  <a:gd name="T21" fmla="*/ 1 h 60"/>
                  <a:gd name="T22" fmla="*/ 0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0 w 60"/>
                  <a:gd name="T29" fmla="*/ 3 h 60"/>
                  <a:gd name="T30" fmla="*/ 0 w 60"/>
                  <a:gd name="T31" fmla="*/ 3 h 60"/>
                  <a:gd name="T32" fmla="*/ 0 w 60"/>
                  <a:gd name="T33" fmla="*/ 4 h 60"/>
                  <a:gd name="T34" fmla="*/ 0 w 60"/>
                  <a:gd name="T35" fmla="*/ 4 h 60"/>
                  <a:gd name="T36" fmla="*/ 1 w 60"/>
                  <a:gd name="T37" fmla="*/ 4 h 60"/>
                  <a:gd name="T38" fmla="*/ 1 w 60"/>
                  <a:gd name="T39" fmla="*/ 4 h 60"/>
                  <a:gd name="T40" fmla="*/ 1 w 60"/>
                  <a:gd name="T41" fmla="*/ 4 h 60"/>
                  <a:gd name="T42" fmla="*/ 2 w 60"/>
                  <a:gd name="T43" fmla="*/ 4 h 60"/>
                  <a:gd name="T44" fmla="*/ 2 w 60"/>
                  <a:gd name="T45" fmla="*/ 4 h 60"/>
                  <a:gd name="T46" fmla="*/ 2 w 60"/>
                  <a:gd name="T47" fmla="*/ 4 h 60"/>
                  <a:gd name="T48" fmla="*/ 3 w 60"/>
                  <a:gd name="T49" fmla="*/ 4 h 60"/>
                  <a:gd name="T50" fmla="*/ 3 w 60"/>
                  <a:gd name="T51" fmla="*/ 3 h 60"/>
                  <a:gd name="T52" fmla="*/ 3 w 60"/>
                  <a:gd name="T53" fmla="*/ 3 h 60"/>
                  <a:gd name="T54" fmla="*/ 3 w 60"/>
                  <a:gd name="T55" fmla="*/ 3 h 60"/>
                  <a:gd name="T56" fmla="*/ 3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3" name="Freeform 102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4" name="Freeform 103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5" name="Freeform 104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6" name="Freeform 105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>
                  <a:gd name="T0" fmla="*/ 4 w 60"/>
                  <a:gd name="T1" fmla="*/ 2 h 57"/>
                  <a:gd name="T2" fmla="*/ 4 w 60"/>
                  <a:gd name="T3" fmla="*/ 2 h 57"/>
                  <a:gd name="T4" fmla="*/ 4 w 60"/>
                  <a:gd name="T5" fmla="*/ 2 h 57"/>
                  <a:gd name="T6" fmla="*/ 4 w 60"/>
                  <a:gd name="T7" fmla="*/ 1 h 57"/>
                  <a:gd name="T8" fmla="*/ 4 w 60"/>
                  <a:gd name="T9" fmla="*/ 1 h 57"/>
                  <a:gd name="T10" fmla="*/ 3 w 60"/>
                  <a:gd name="T11" fmla="*/ 1 h 57"/>
                  <a:gd name="T12" fmla="*/ 3 w 60"/>
                  <a:gd name="T13" fmla="*/ 1 h 57"/>
                  <a:gd name="T14" fmla="*/ 3 w 60"/>
                  <a:gd name="T15" fmla="*/ 0 h 57"/>
                  <a:gd name="T16" fmla="*/ 2 w 60"/>
                  <a:gd name="T17" fmla="*/ 0 h 57"/>
                  <a:gd name="T18" fmla="*/ 2 w 60"/>
                  <a:gd name="T19" fmla="*/ 1 h 57"/>
                  <a:gd name="T20" fmla="*/ 1 w 60"/>
                  <a:gd name="T21" fmla="*/ 1 h 57"/>
                  <a:gd name="T22" fmla="*/ 1 w 60"/>
                  <a:gd name="T23" fmla="*/ 2 h 57"/>
                  <a:gd name="T24" fmla="*/ 0 w 60"/>
                  <a:gd name="T25" fmla="*/ 2 h 57"/>
                  <a:gd name="T26" fmla="*/ 1 w 60"/>
                  <a:gd name="T27" fmla="*/ 3 h 57"/>
                  <a:gd name="T28" fmla="*/ 1 w 60"/>
                  <a:gd name="T29" fmla="*/ 3 h 57"/>
                  <a:gd name="T30" fmla="*/ 1 w 60"/>
                  <a:gd name="T31" fmla="*/ 3 h 57"/>
                  <a:gd name="T32" fmla="*/ 1 w 60"/>
                  <a:gd name="T33" fmla="*/ 4 h 57"/>
                  <a:gd name="T34" fmla="*/ 1 w 60"/>
                  <a:gd name="T35" fmla="*/ 4 h 57"/>
                  <a:gd name="T36" fmla="*/ 2 w 60"/>
                  <a:gd name="T37" fmla="*/ 4 h 57"/>
                  <a:gd name="T38" fmla="*/ 2 w 60"/>
                  <a:gd name="T39" fmla="*/ 4 h 57"/>
                  <a:gd name="T40" fmla="*/ 2 w 60"/>
                  <a:gd name="T41" fmla="*/ 4 h 57"/>
                  <a:gd name="T42" fmla="*/ 3 w 60"/>
                  <a:gd name="T43" fmla="*/ 4 h 57"/>
                  <a:gd name="T44" fmla="*/ 3 w 60"/>
                  <a:gd name="T45" fmla="*/ 4 h 57"/>
                  <a:gd name="T46" fmla="*/ 3 w 60"/>
                  <a:gd name="T47" fmla="*/ 4 h 57"/>
                  <a:gd name="T48" fmla="*/ 4 w 60"/>
                  <a:gd name="T49" fmla="*/ 4 h 57"/>
                  <a:gd name="T50" fmla="*/ 4 w 60"/>
                  <a:gd name="T51" fmla="*/ 3 h 57"/>
                  <a:gd name="T52" fmla="*/ 4 w 60"/>
                  <a:gd name="T53" fmla="*/ 3 h 57"/>
                  <a:gd name="T54" fmla="*/ 4 w 60"/>
                  <a:gd name="T55" fmla="*/ 3 h 57"/>
                  <a:gd name="T56" fmla="*/ 4 w 60"/>
                  <a:gd name="T57" fmla="*/ 2 h 5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7"/>
                  <a:gd name="T89" fmla="*/ 60 w 60"/>
                  <a:gd name="T90" fmla="*/ 57 h 5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7" name="Freeform 106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>
                  <a:gd name="T0" fmla="*/ 1 w 30"/>
                  <a:gd name="T1" fmla="*/ 2 h 27"/>
                  <a:gd name="T2" fmla="*/ 1 w 30"/>
                  <a:gd name="T3" fmla="*/ 2 h 27"/>
                  <a:gd name="T4" fmla="*/ 1 w 30"/>
                  <a:gd name="T5" fmla="*/ 2 h 27"/>
                  <a:gd name="T6" fmla="*/ 1 w 30"/>
                  <a:gd name="T7" fmla="*/ 2 h 27"/>
                  <a:gd name="T8" fmla="*/ 1 w 30"/>
                  <a:gd name="T9" fmla="*/ 2 h 27"/>
                  <a:gd name="T10" fmla="*/ 1 w 30"/>
                  <a:gd name="T11" fmla="*/ 2 h 27"/>
                  <a:gd name="T12" fmla="*/ 1 w 30"/>
                  <a:gd name="T13" fmla="*/ 2 h 27"/>
                  <a:gd name="T14" fmla="*/ 0 w 30"/>
                  <a:gd name="T15" fmla="*/ 1 h 27"/>
                  <a:gd name="T16" fmla="*/ 0 w 30"/>
                  <a:gd name="T17" fmla="*/ 1 h 27"/>
                  <a:gd name="T18" fmla="*/ 0 w 30"/>
                  <a:gd name="T19" fmla="*/ 1 h 27"/>
                  <a:gd name="T20" fmla="*/ 1 w 30"/>
                  <a:gd name="T21" fmla="*/ 1 h 27"/>
                  <a:gd name="T22" fmla="*/ 1 w 30"/>
                  <a:gd name="T23" fmla="*/ 1 h 27"/>
                  <a:gd name="T24" fmla="*/ 1 w 30"/>
                  <a:gd name="T25" fmla="*/ 1 h 27"/>
                  <a:gd name="T26" fmla="*/ 1 w 30"/>
                  <a:gd name="T27" fmla="*/ 1 h 27"/>
                  <a:gd name="T28" fmla="*/ 1 w 30"/>
                  <a:gd name="T29" fmla="*/ 0 h 27"/>
                  <a:gd name="T30" fmla="*/ 1 w 30"/>
                  <a:gd name="T31" fmla="*/ 0 h 27"/>
                  <a:gd name="T32" fmla="*/ 1 w 30"/>
                  <a:gd name="T33" fmla="*/ 0 h 27"/>
                  <a:gd name="T34" fmla="*/ 2 w 30"/>
                  <a:gd name="T35" fmla="*/ 0 h 27"/>
                  <a:gd name="T36" fmla="*/ 2 w 30"/>
                  <a:gd name="T37" fmla="*/ 0 h 27"/>
                  <a:gd name="T38" fmla="*/ 2 w 30"/>
                  <a:gd name="T39" fmla="*/ 1 h 27"/>
                  <a:gd name="T40" fmla="*/ 2 w 30"/>
                  <a:gd name="T41" fmla="*/ 1 h 27"/>
                  <a:gd name="T42" fmla="*/ 2 w 30"/>
                  <a:gd name="T43" fmla="*/ 1 h 27"/>
                  <a:gd name="T44" fmla="*/ 2 w 30"/>
                  <a:gd name="T45" fmla="*/ 1 h 27"/>
                  <a:gd name="T46" fmla="*/ 2 w 30"/>
                  <a:gd name="T47" fmla="*/ 1 h 27"/>
                  <a:gd name="T48" fmla="*/ 2 w 30"/>
                  <a:gd name="T49" fmla="*/ 1 h 27"/>
                  <a:gd name="T50" fmla="*/ 2 w 30"/>
                  <a:gd name="T51" fmla="*/ 2 h 27"/>
                  <a:gd name="T52" fmla="*/ 2 w 30"/>
                  <a:gd name="T53" fmla="*/ 2 h 27"/>
                  <a:gd name="T54" fmla="*/ 2 w 30"/>
                  <a:gd name="T55" fmla="*/ 2 h 27"/>
                  <a:gd name="T56" fmla="*/ 1 w 30"/>
                  <a:gd name="T57" fmla="*/ 2 h 2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7"/>
                  <a:gd name="T89" fmla="*/ 30 w 30"/>
                  <a:gd name="T90" fmla="*/ 27 h 2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8" name="Freeform 107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9" name="Freeform 108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0" name="Freeform 109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1" name="Freeform 110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>
                  <a:gd name="T0" fmla="*/ 1 w 29"/>
                  <a:gd name="T1" fmla="*/ 2 h 30"/>
                  <a:gd name="T2" fmla="*/ 1 w 29"/>
                  <a:gd name="T3" fmla="*/ 2 h 30"/>
                  <a:gd name="T4" fmla="*/ 1 w 29"/>
                  <a:gd name="T5" fmla="*/ 2 h 30"/>
                  <a:gd name="T6" fmla="*/ 1 w 29"/>
                  <a:gd name="T7" fmla="*/ 2 h 30"/>
                  <a:gd name="T8" fmla="*/ 1 w 29"/>
                  <a:gd name="T9" fmla="*/ 2 h 30"/>
                  <a:gd name="T10" fmla="*/ 1 w 29"/>
                  <a:gd name="T11" fmla="*/ 2 h 30"/>
                  <a:gd name="T12" fmla="*/ 1 w 29"/>
                  <a:gd name="T13" fmla="*/ 2 h 30"/>
                  <a:gd name="T14" fmla="*/ 0 w 29"/>
                  <a:gd name="T15" fmla="*/ 2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2 w 29"/>
                  <a:gd name="T35" fmla="*/ 0 h 30"/>
                  <a:gd name="T36" fmla="*/ 2 w 29"/>
                  <a:gd name="T37" fmla="*/ 1 h 30"/>
                  <a:gd name="T38" fmla="*/ 2 w 29"/>
                  <a:gd name="T39" fmla="*/ 1 h 30"/>
                  <a:gd name="T40" fmla="*/ 2 w 29"/>
                  <a:gd name="T41" fmla="*/ 1 h 30"/>
                  <a:gd name="T42" fmla="*/ 2 w 29"/>
                  <a:gd name="T43" fmla="*/ 1 h 30"/>
                  <a:gd name="T44" fmla="*/ 2 w 29"/>
                  <a:gd name="T45" fmla="*/ 1 h 30"/>
                  <a:gd name="T46" fmla="*/ 2 w 29"/>
                  <a:gd name="T47" fmla="*/ 1 h 30"/>
                  <a:gd name="T48" fmla="*/ 2 w 29"/>
                  <a:gd name="T49" fmla="*/ 1 h 30"/>
                  <a:gd name="T50" fmla="*/ 2 w 29"/>
                  <a:gd name="T51" fmla="*/ 2 h 30"/>
                  <a:gd name="T52" fmla="*/ 2 w 29"/>
                  <a:gd name="T53" fmla="*/ 2 h 30"/>
                  <a:gd name="T54" fmla="*/ 2 w 29"/>
                  <a:gd name="T55" fmla="*/ 2 h 30"/>
                  <a:gd name="T56" fmla="*/ 1 w 29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30"/>
                  <a:gd name="T89" fmla="*/ 29 w 29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2" name="Freeform 111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>
                  <a:gd name="T0" fmla="*/ 4 w 59"/>
                  <a:gd name="T1" fmla="*/ 1 h 59"/>
                  <a:gd name="T2" fmla="*/ 4 w 59"/>
                  <a:gd name="T3" fmla="*/ 1 h 59"/>
                  <a:gd name="T4" fmla="*/ 4 w 59"/>
                  <a:gd name="T5" fmla="*/ 1 h 59"/>
                  <a:gd name="T6" fmla="*/ 4 w 59"/>
                  <a:gd name="T7" fmla="*/ 0 h 59"/>
                  <a:gd name="T8" fmla="*/ 4 w 59"/>
                  <a:gd name="T9" fmla="*/ 0 h 59"/>
                  <a:gd name="T10" fmla="*/ 3 w 59"/>
                  <a:gd name="T11" fmla="*/ 0 h 59"/>
                  <a:gd name="T12" fmla="*/ 3 w 59"/>
                  <a:gd name="T13" fmla="*/ 0 h 59"/>
                  <a:gd name="T14" fmla="*/ 3 w 59"/>
                  <a:gd name="T15" fmla="*/ 0 h 59"/>
                  <a:gd name="T16" fmla="*/ 2 w 59"/>
                  <a:gd name="T17" fmla="*/ 0 h 59"/>
                  <a:gd name="T18" fmla="*/ 2 w 59"/>
                  <a:gd name="T19" fmla="*/ 0 h 59"/>
                  <a:gd name="T20" fmla="*/ 1 w 59"/>
                  <a:gd name="T21" fmla="*/ 0 h 59"/>
                  <a:gd name="T22" fmla="*/ 1 w 59"/>
                  <a:gd name="T23" fmla="*/ 1 h 59"/>
                  <a:gd name="T24" fmla="*/ 0 w 59"/>
                  <a:gd name="T25" fmla="*/ 1 h 59"/>
                  <a:gd name="T26" fmla="*/ 1 w 59"/>
                  <a:gd name="T27" fmla="*/ 2 h 59"/>
                  <a:gd name="T28" fmla="*/ 1 w 59"/>
                  <a:gd name="T29" fmla="*/ 2 h 59"/>
                  <a:gd name="T30" fmla="*/ 1 w 59"/>
                  <a:gd name="T31" fmla="*/ 2 h 59"/>
                  <a:gd name="T32" fmla="*/ 1 w 59"/>
                  <a:gd name="T33" fmla="*/ 3 h 59"/>
                  <a:gd name="T34" fmla="*/ 1 w 59"/>
                  <a:gd name="T35" fmla="*/ 3 h 59"/>
                  <a:gd name="T36" fmla="*/ 2 w 59"/>
                  <a:gd name="T37" fmla="*/ 3 h 59"/>
                  <a:gd name="T38" fmla="*/ 2 w 59"/>
                  <a:gd name="T39" fmla="*/ 3 h 59"/>
                  <a:gd name="T40" fmla="*/ 2 w 59"/>
                  <a:gd name="T41" fmla="*/ 3 h 59"/>
                  <a:gd name="T42" fmla="*/ 3 w 59"/>
                  <a:gd name="T43" fmla="*/ 3 h 59"/>
                  <a:gd name="T44" fmla="*/ 3 w 59"/>
                  <a:gd name="T45" fmla="*/ 3 h 59"/>
                  <a:gd name="T46" fmla="*/ 3 w 59"/>
                  <a:gd name="T47" fmla="*/ 3 h 59"/>
                  <a:gd name="T48" fmla="*/ 4 w 59"/>
                  <a:gd name="T49" fmla="*/ 3 h 59"/>
                  <a:gd name="T50" fmla="*/ 4 w 59"/>
                  <a:gd name="T51" fmla="*/ 2 h 59"/>
                  <a:gd name="T52" fmla="*/ 4 w 59"/>
                  <a:gd name="T53" fmla="*/ 2 h 59"/>
                  <a:gd name="T54" fmla="*/ 4 w 59"/>
                  <a:gd name="T55" fmla="*/ 2 h 59"/>
                  <a:gd name="T56" fmla="*/ 4 w 59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59"/>
                  <a:gd name="T89" fmla="*/ 59 w 59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3" name="Freeform 112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>
                  <a:gd name="T0" fmla="*/ 1 w 29"/>
                  <a:gd name="T1" fmla="*/ 1 h 29"/>
                  <a:gd name="T2" fmla="*/ 1 w 29"/>
                  <a:gd name="T3" fmla="*/ 1 h 29"/>
                  <a:gd name="T4" fmla="*/ 1 w 29"/>
                  <a:gd name="T5" fmla="*/ 1 h 29"/>
                  <a:gd name="T6" fmla="*/ 1 w 29"/>
                  <a:gd name="T7" fmla="*/ 1 h 29"/>
                  <a:gd name="T8" fmla="*/ 1 w 29"/>
                  <a:gd name="T9" fmla="*/ 1 h 29"/>
                  <a:gd name="T10" fmla="*/ 1 w 29"/>
                  <a:gd name="T11" fmla="*/ 1 h 29"/>
                  <a:gd name="T12" fmla="*/ 1 w 29"/>
                  <a:gd name="T13" fmla="*/ 1 h 29"/>
                  <a:gd name="T14" fmla="*/ 0 w 29"/>
                  <a:gd name="T15" fmla="*/ 1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2 w 29"/>
                  <a:gd name="T35" fmla="*/ 0 h 29"/>
                  <a:gd name="T36" fmla="*/ 2 w 29"/>
                  <a:gd name="T37" fmla="*/ 0 h 29"/>
                  <a:gd name="T38" fmla="*/ 2 w 29"/>
                  <a:gd name="T39" fmla="*/ 0 h 29"/>
                  <a:gd name="T40" fmla="*/ 2 w 29"/>
                  <a:gd name="T41" fmla="*/ 0 h 29"/>
                  <a:gd name="T42" fmla="*/ 2 w 29"/>
                  <a:gd name="T43" fmla="*/ 0 h 29"/>
                  <a:gd name="T44" fmla="*/ 2 w 29"/>
                  <a:gd name="T45" fmla="*/ 0 h 29"/>
                  <a:gd name="T46" fmla="*/ 2 w 29"/>
                  <a:gd name="T47" fmla="*/ 0 h 29"/>
                  <a:gd name="T48" fmla="*/ 2 w 29"/>
                  <a:gd name="T49" fmla="*/ 0 h 29"/>
                  <a:gd name="T50" fmla="*/ 2 w 29"/>
                  <a:gd name="T51" fmla="*/ 1 h 29"/>
                  <a:gd name="T52" fmla="*/ 2 w 29"/>
                  <a:gd name="T53" fmla="*/ 1 h 29"/>
                  <a:gd name="T54" fmla="*/ 2 w 29"/>
                  <a:gd name="T55" fmla="*/ 1 h 29"/>
                  <a:gd name="T56" fmla="*/ 1 w 29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9"/>
                  <a:gd name="T89" fmla="*/ 29 w 29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4" name="Freeform 113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5" name="Freeform 114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0 h 29"/>
                  <a:gd name="T38" fmla="*/ 2 w 30"/>
                  <a:gd name="T39" fmla="*/ 0 h 29"/>
                  <a:gd name="T40" fmla="*/ 2 w 30"/>
                  <a:gd name="T41" fmla="*/ 0 h 29"/>
                  <a:gd name="T42" fmla="*/ 2 w 30"/>
                  <a:gd name="T43" fmla="*/ 0 h 29"/>
                  <a:gd name="T44" fmla="*/ 2 w 30"/>
                  <a:gd name="T45" fmla="*/ 0 h 29"/>
                  <a:gd name="T46" fmla="*/ 2 w 30"/>
                  <a:gd name="T47" fmla="*/ 0 h 29"/>
                  <a:gd name="T48" fmla="*/ 2 w 30"/>
                  <a:gd name="T49" fmla="*/ 0 h 29"/>
                  <a:gd name="T50" fmla="*/ 2 w 30"/>
                  <a:gd name="T51" fmla="*/ 1 h 29"/>
                  <a:gd name="T52" fmla="*/ 2 w 30"/>
                  <a:gd name="T53" fmla="*/ 1 h 29"/>
                  <a:gd name="T54" fmla="*/ 2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6" name="Freeform 115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7" name="Freeform 116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8" name="Freeform 117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9" name="Freeform 118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0" name="Freeform 119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>
                  <a:gd name="T0" fmla="*/ 4 w 58"/>
                  <a:gd name="T1" fmla="*/ 2 h 58"/>
                  <a:gd name="T2" fmla="*/ 4 w 58"/>
                  <a:gd name="T3" fmla="*/ 2 h 58"/>
                  <a:gd name="T4" fmla="*/ 4 w 58"/>
                  <a:gd name="T5" fmla="*/ 2 h 58"/>
                  <a:gd name="T6" fmla="*/ 4 w 58"/>
                  <a:gd name="T7" fmla="*/ 1 h 58"/>
                  <a:gd name="T8" fmla="*/ 4 w 58"/>
                  <a:gd name="T9" fmla="*/ 1 h 58"/>
                  <a:gd name="T10" fmla="*/ 3 w 58"/>
                  <a:gd name="T11" fmla="*/ 1 h 58"/>
                  <a:gd name="T12" fmla="*/ 3 w 58"/>
                  <a:gd name="T13" fmla="*/ 1 h 58"/>
                  <a:gd name="T14" fmla="*/ 3 w 58"/>
                  <a:gd name="T15" fmla="*/ 0 h 58"/>
                  <a:gd name="T16" fmla="*/ 2 w 58"/>
                  <a:gd name="T17" fmla="*/ 0 h 58"/>
                  <a:gd name="T18" fmla="*/ 2 w 58"/>
                  <a:gd name="T19" fmla="*/ 1 h 58"/>
                  <a:gd name="T20" fmla="*/ 1 w 58"/>
                  <a:gd name="T21" fmla="*/ 1 h 58"/>
                  <a:gd name="T22" fmla="*/ 1 w 58"/>
                  <a:gd name="T23" fmla="*/ 2 h 58"/>
                  <a:gd name="T24" fmla="*/ 0 w 58"/>
                  <a:gd name="T25" fmla="*/ 2 h 58"/>
                  <a:gd name="T26" fmla="*/ 0 w 58"/>
                  <a:gd name="T27" fmla="*/ 3 h 58"/>
                  <a:gd name="T28" fmla="*/ 1 w 58"/>
                  <a:gd name="T29" fmla="*/ 3 h 58"/>
                  <a:gd name="T30" fmla="*/ 1 w 58"/>
                  <a:gd name="T31" fmla="*/ 3 h 58"/>
                  <a:gd name="T32" fmla="*/ 1 w 58"/>
                  <a:gd name="T33" fmla="*/ 4 h 58"/>
                  <a:gd name="T34" fmla="*/ 1 w 58"/>
                  <a:gd name="T35" fmla="*/ 4 h 58"/>
                  <a:gd name="T36" fmla="*/ 2 w 58"/>
                  <a:gd name="T37" fmla="*/ 4 h 58"/>
                  <a:gd name="T38" fmla="*/ 2 w 58"/>
                  <a:gd name="T39" fmla="*/ 4 h 58"/>
                  <a:gd name="T40" fmla="*/ 2 w 58"/>
                  <a:gd name="T41" fmla="*/ 4 h 58"/>
                  <a:gd name="T42" fmla="*/ 3 w 58"/>
                  <a:gd name="T43" fmla="*/ 4 h 58"/>
                  <a:gd name="T44" fmla="*/ 3 w 58"/>
                  <a:gd name="T45" fmla="*/ 4 h 58"/>
                  <a:gd name="T46" fmla="*/ 3 w 58"/>
                  <a:gd name="T47" fmla="*/ 4 h 58"/>
                  <a:gd name="T48" fmla="*/ 4 w 58"/>
                  <a:gd name="T49" fmla="*/ 4 h 58"/>
                  <a:gd name="T50" fmla="*/ 4 w 58"/>
                  <a:gd name="T51" fmla="*/ 3 h 58"/>
                  <a:gd name="T52" fmla="*/ 4 w 58"/>
                  <a:gd name="T53" fmla="*/ 3 h 58"/>
                  <a:gd name="T54" fmla="*/ 4 w 58"/>
                  <a:gd name="T55" fmla="*/ 3 h 58"/>
                  <a:gd name="T56" fmla="*/ 4 w 58"/>
                  <a:gd name="T57" fmla="*/ 2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8"/>
                  <a:gd name="T89" fmla="*/ 58 w 58"/>
                  <a:gd name="T90" fmla="*/ 58 h 5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1" name="Freeform 120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>
                  <a:gd name="T0" fmla="*/ 0 w 29"/>
                  <a:gd name="T1" fmla="*/ 2 h 28"/>
                  <a:gd name="T2" fmla="*/ 0 w 29"/>
                  <a:gd name="T3" fmla="*/ 2 h 28"/>
                  <a:gd name="T4" fmla="*/ 0 w 29"/>
                  <a:gd name="T5" fmla="*/ 2 h 28"/>
                  <a:gd name="T6" fmla="*/ 0 w 29"/>
                  <a:gd name="T7" fmla="*/ 2 h 28"/>
                  <a:gd name="T8" fmla="*/ 0 w 29"/>
                  <a:gd name="T9" fmla="*/ 2 h 28"/>
                  <a:gd name="T10" fmla="*/ 0 w 29"/>
                  <a:gd name="T11" fmla="*/ 2 h 28"/>
                  <a:gd name="T12" fmla="*/ 0 w 29"/>
                  <a:gd name="T13" fmla="*/ 2 h 28"/>
                  <a:gd name="T14" fmla="*/ 0 w 29"/>
                  <a:gd name="T15" fmla="*/ 2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1 w 29"/>
                  <a:gd name="T35" fmla="*/ 0 h 28"/>
                  <a:gd name="T36" fmla="*/ 1 w 29"/>
                  <a:gd name="T37" fmla="*/ 1 h 28"/>
                  <a:gd name="T38" fmla="*/ 1 w 29"/>
                  <a:gd name="T39" fmla="*/ 1 h 28"/>
                  <a:gd name="T40" fmla="*/ 1 w 29"/>
                  <a:gd name="T41" fmla="*/ 1 h 28"/>
                  <a:gd name="T42" fmla="*/ 1 w 29"/>
                  <a:gd name="T43" fmla="*/ 1 h 28"/>
                  <a:gd name="T44" fmla="*/ 1 w 29"/>
                  <a:gd name="T45" fmla="*/ 1 h 28"/>
                  <a:gd name="T46" fmla="*/ 1 w 29"/>
                  <a:gd name="T47" fmla="*/ 1 h 28"/>
                  <a:gd name="T48" fmla="*/ 1 w 29"/>
                  <a:gd name="T49" fmla="*/ 1 h 28"/>
                  <a:gd name="T50" fmla="*/ 1 w 29"/>
                  <a:gd name="T51" fmla="*/ 2 h 28"/>
                  <a:gd name="T52" fmla="*/ 1 w 29"/>
                  <a:gd name="T53" fmla="*/ 2 h 28"/>
                  <a:gd name="T54" fmla="*/ 1 w 29"/>
                  <a:gd name="T55" fmla="*/ 2 h 28"/>
                  <a:gd name="T56" fmla="*/ 0 w 29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8"/>
                  <a:gd name="T89" fmla="*/ 29 w 29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2" name="Freeform 121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3" name="Freeform 122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>
                  <a:gd name="T0" fmla="*/ 1 w 30"/>
                  <a:gd name="T1" fmla="*/ 2 h 28"/>
                  <a:gd name="T2" fmla="*/ 1 w 30"/>
                  <a:gd name="T3" fmla="*/ 2 h 28"/>
                  <a:gd name="T4" fmla="*/ 1 w 30"/>
                  <a:gd name="T5" fmla="*/ 2 h 28"/>
                  <a:gd name="T6" fmla="*/ 1 w 30"/>
                  <a:gd name="T7" fmla="*/ 2 h 28"/>
                  <a:gd name="T8" fmla="*/ 1 w 30"/>
                  <a:gd name="T9" fmla="*/ 2 h 28"/>
                  <a:gd name="T10" fmla="*/ 1 w 30"/>
                  <a:gd name="T11" fmla="*/ 2 h 28"/>
                  <a:gd name="T12" fmla="*/ 1 w 30"/>
                  <a:gd name="T13" fmla="*/ 2 h 28"/>
                  <a:gd name="T14" fmla="*/ 0 w 30"/>
                  <a:gd name="T15" fmla="*/ 2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2 w 30"/>
                  <a:gd name="T35" fmla="*/ 0 h 28"/>
                  <a:gd name="T36" fmla="*/ 2 w 30"/>
                  <a:gd name="T37" fmla="*/ 1 h 28"/>
                  <a:gd name="T38" fmla="*/ 2 w 30"/>
                  <a:gd name="T39" fmla="*/ 1 h 28"/>
                  <a:gd name="T40" fmla="*/ 2 w 30"/>
                  <a:gd name="T41" fmla="*/ 1 h 28"/>
                  <a:gd name="T42" fmla="*/ 2 w 30"/>
                  <a:gd name="T43" fmla="*/ 1 h 28"/>
                  <a:gd name="T44" fmla="*/ 2 w 30"/>
                  <a:gd name="T45" fmla="*/ 1 h 28"/>
                  <a:gd name="T46" fmla="*/ 2 w 30"/>
                  <a:gd name="T47" fmla="*/ 1 h 28"/>
                  <a:gd name="T48" fmla="*/ 2 w 30"/>
                  <a:gd name="T49" fmla="*/ 1 h 28"/>
                  <a:gd name="T50" fmla="*/ 2 w 30"/>
                  <a:gd name="T51" fmla="*/ 2 h 28"/>
                  <a:gd name="T52" fmla="*/ 2 w 30"/>
                  <a:gd name="T53" fmla="*/ 2 h 28"/>
                  <a:gd name="T54" fmla="*/ 2 w 30"/>
                  <a:gd name="T55" fmla="*/ 2 h 28"/>
                  <a:gd name="T56" fmla="*/ 1 w 30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8"/>
                  <a:gd name="T89" fmla="*/ 30 w 30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4" name="Freeform 123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1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1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5" name="Freeform 124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6" name="Freeform 125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7" name="Freeform 126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8" name="Freeform 127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9" name="Freeform 128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0" name="Freeform 129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0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0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1" name="Freeform 130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>
                  <a:gd name="T0" fmla="*/ 0 w 29"/>
                  <a:gd name="T1" fmla="*/ 2 h 28"/>
                  <a:gd name="T2" fmla="*/ 0 w 29"/>
                  <a:gd name="T3" fmla="*/ 2 h 28"/>
                  <a:gd name="T4" fmla="*/ 0 w 29"/>
                  <a:gd name="T5" fmla="*/ 2 h 28"/>
                  <a:gd name="T6" fmla="*/ 0 w 29"/>
                  <a:gd name="T7" fmla="*/ 2 h 28"/>
                  <a:gd name="T8" fmla="*/ 0 w 29"/>
                  <a:gd name="T9" fmla="*/ 2 h 28"/>
                  <a:gd name="T10" fmla="*/ 0 w 29"/>
                  <a:gd name="T11" fmla="*/ 2 h 28"/>
                  <a:gd name="T12" fmla="*/ 0 w 29"/>
                  <a:gd name="T13" fmla="*/ 2 h 28"/>
                  <a:gd name="T14" fmla="*/ 0 w 29"/>
                  <a:gd name="T15" fmla="*/ 2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1 w 29"/>
                  <a:gd name="T35" fmla="*/ 0 h 28"/>
                  <a:gd name="T36" fmla="*/ 1 w 29"/>
                  <a:gd name="T37" fmla="*/ 1 h 28"/>
                  <a:gd name="T38" fmla="*/ 1 w 29"/>
                  <a:gd name="T39" fmla="*/ 1 h 28"/>
                  <a:gd name="T40" fmla="*/ 1 w 29"/>
                  <a:gd name="T41" fmla="*/ 1 h 28"/>
                  <a:gd name="T42" fmla="*/ 1 w 29"/>
                  <a:gd name="T43" fmla="*/ 1 h 28"/>
                  <a:gd name="T44" fmla="*/ 1 w 29"/>
                  <a:gd name="T45" fmla="*/ 1 h 28"/>
                  <a:gd name="T46" fmla="*/ 1 w 29"/>
                  <a:gd name="T47" fmla="*/ 1 h 28"/>
                  <a:gd name="T48" fmla="*/ 1 w 29"/>
                  <a:gd name="T49" fmla="*/ 1 h 28"/>
                  <a:gd name="T50" fmla="*/ 1 w 29"/>
                  <a:gd name="T51" fmla="*/ 2 h 28"/>
                  <a:gd name="T52" fmla="*/ 1 w 29"/>
                  <a:gd name="T53" fmla="*/ 2 h 28"/>
                  <a:gd name="T54" fmla="*/ 1 w 29"/>
                  <a:gd name="T55" fmla="*/ 2 h 28"/>
                  <a:gd name="T56" fmla="*/ 0 w 29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8"/>
                  <a:gd name="T89" fmla="*/ 29 w 29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2" name="Freeform 131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3" name="Freeform 132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4" name="Freeform 133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5" name="Freeform 134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6" name="Freeform 135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>
                  <a:gd name="T0" fmla="*/ 4 w 58"/>
                  <a:gd name="T1" fmla="*/ 2 h 59"/>
                  <a:gd name="T2" fmla="*/ 4 w 58"/>
                  <a:gd name="T3" fmla="*/ 2 h 59"/>
                  <a:gd name="T4" fmla="*/ 4 w 58"/>
                  <a:gd name="T5" fmla="*/ 2 h 59"/>
                  <a:gd name="T6" fmla="*/ 4 w 58"/>
                  <a:gd name="T7" fmla="*/ 1 h 59"/>
                  <a:gd name="T8" fmla="*/ 4 w 58"/>
                  <a:gd name="T9" fmla="*/ 1 h 59"/>
                  <a:gd name="T10" fmla="*/ 3 w 58"/>
                  <a:gd name="T11" fmla="*/ 1 h 59"/>
                  <a:gd name="T12" fmla="*/ 3 w 58"/>
                  <a:gd name="T13" fmla="*/ 1 h 59"/>
                  <a:gd name="T14" fmla="*/ 3 w 58"/>
                  <a:gd name="T15" fmla="*/ 0 h 59"/>
                  <a:gd name="T16" fmla="*/ 2 w 58"/>
                  <a:gd name="T17" fmla="*/ 0 h 59"/>
                  <a:gd name="T18" fmla="*/ 2 w 58"/>
                  <a:gd name="T19" fmla="*/ 1 h 59"/>
                  <a:gd name="T20" fmla="*/ 1 w 58"/>
                  <a:gd name="T21" fmla="*/ 1 h 59"/>
                  <a:gd name="T22" fmla="*/ 1 w 58"/>
                  <a:gd name="T23" fmla="*/ 2 h 59"/>
                  <a:gd name="T24" fmla="*/ 0 w 58"/>
                  <a:gd name="T25" fmla="*/ 2 h 59"/>
                  <a:gd name="T26" fmla="*/ 0 w 58"/>
                  <a:gd name="T27" fmla="*/ 3 h 59"/>
                  <a:gd name="T28" fmla="*/ 1 w 58"/>
                  <a:gd name="T29" fmla="*/ 3 h 59"/>
                  <a:gd name="T30" fmla="*/ 1 w 58"/>
                  <a:gd name="T31" fmla="*/ 3 h 59"/>
                  <a:gd name="T32" fmla="*/ 1 w 58"/>
                  <a:gd name="T33" fmla="*/ 4 h 59"/>
                  <a:gd name="T34" fmla="*/ 1 w 58"/>
                  <a:gd name="T35" fmla="*/ 4 h 59"/>
                  <a:gd name="T36" fmla="*/ 2 w 58"/>
                  <a:gd name="T37" fmla="*/ 4 h 59"/>
                  <a:gd name="T38" fmla="*/ 2 w 58"/>
                  <a:gd name="T39" fmla="*/ 4 h 59"/>
                  <a:gd name="T40" fmla="*/ 2 w 58"/>
                  <a:gd name="T41" fmla="*/ 4 h 59"/>
                  <a:gd name="T42" fmla="*/ 3 w 58"/>
                  <a:gd name="T43" fmla="*/ 4 h 59"/>
                  <a:gd name="T44" fmla="*/ 3 w 58"/>
                  <a:gd name="T45" fmla="*/ 4 h 59"/>
                  <a:gd name="T46" fmla="*/ 3 w 58"/>
                  <a:gd name="T47" fmla="*/ 4 h 59"/>
                  <a:gd name="T48" fmla="*/ 4 w 58"/>
                  <a:gd name="T49" fmla="*/ 4 h 59"/>
                  <a:gd name="T50" fmla="*/ 4 w 58"/>
                  <a:gd name="T51" fmla="*/ 3 h 59"/>
                  <a:gd name="T52" fmla="*/ 4 w 58"/>
                  <a:gd name="T53" fmla="*/ 3 h 59"/>
                  <a:gd name="T54" fmla="*/ 4 w 58"/>
                  <a:gd name="T55" fmla="*/ 3 h 59"/>
                  <a:gd name="T56" fmla="*/ 4 w 58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9"/>
                  <a:gd name="T89" fmla="*/ 58 w 58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7" name="Freeform 136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>
                  <a:gd name="T0" fmla="*/ 1 w 28"/>
                  <a:gd name="T1" fmla="*/ 1 h 29"/>
                  <a:gd name="T2" fmla="*/ 1 w 28"/>
                  <a:gd name="T3" fmla="*/ 1 h 29"/>
                  <a:gd name="T4" fmla="*/ 1 w 28"/>
                  <a:gd name="T5" fmla="*/ 1 h 29"/>
                  <a:gd name="T6" fmla="*/ 1 w 28"/>
                  <a:gd name="T7" fmla="*/ 1 h 29"/>
                  <a:gd name="T8" fmla="*/ 1 w 28"/>
                  <a:gd name="T9" fmla="*/ 1 h 29"/>
                  <a:gd name="T10" fmla="*/ 1 w 28"/>
                  <a:gd name="T11" fmla="*/ 1 h 29"/>
                  <a:gd name="T12" fmla="*/ 1 w 28"/>
                  <a:gd name="T13" fmla="*/ 1 h 29"/>
                  <a:gd name="T14" fmla="*/ 0 w 28"/>
                  <a:gd name="T15" fmla="*/ 1 h 29"/>
                  <a:gd name="T16" fmla="*/ 0 w 28"/>
                  <a:gd name="T17" fmla="*/ 0 h 29"/>
                  <a:gd name="T18" fmla="*/ 0 w 28"/>
                  <a:gd name="T19" fmla="*/ 0 h 29"/>
                  <a:gd name="T20" fmla="*/ 1 w 28"/>
                  <a:gd name="T21" fmla="*/ 0 h 29"/>
                  <a:gd name="T22" fmla="*/ 1 w 28"/>
                  <a:gd name="T23" fmla="*/ 0 h 29"/>
                  <a:gd name="T24" fmla="*/ 1 w 28"/>
                  <a:gd name="T25" fmla="*/ 0 h 29"/>
                  <a:gd name="T26" fmla="*/ 1 w 28"/>
                  <a:gd name="T27" fmla="*/ 0 h 29"/>
                  <a:gd name="T28" fmla="*/ 1 w 28"/>
                  <a:gd name="T29" fmla="*/ 0 h 29"/>
                  <a:gd name="T30" fmla="*/ 1 w 28"/>
                  <a:gd name="T31" fmla="*/ 0 h 29"/>
                  <a:gd name="T32" fmla="*/ 1 w 28"/>
                  <a:gd name="T33" fmla="*/ 0 h 29"/>
                  <a:gd name="T34" fmla="*/ 2 w 28"/>
                  <a:gd name="T35" fmla="*/ 0 h 29"/>
                  <a:gd name="T36" fmla="*/ 2 w 28"/>
                  <a:gd name="T37" fmla="*/ 0 h 29"/>
                  <a:gd name="T38" fmla="*/ 2 w 28"/>
                  <a:gd name="T39" fmla="*/ 0 h 29"/>
                  <a:gd name="T40" fmla="*/ 2 w 28"/>
                  <a:gd name="T41" fmla="*/ 0 h 29"/>
                  <a:gd name="T42" fmla="*/ 2 w 28"/>
                  <a:gd name="T43" fmla="*/ 0 h 29"/>
                  <a:gd name="T44" fmla="*/ 2 w 28"/>
                  <a:gd name="T45" fmla="*/ 0 h 29"/>
                  <a:gd name="T46" fmla="*/ 2 w 28"/>
                  <a:gd name="T47" fmla="*/ 0 h 29"/>
                  <a:gd name="T48" fmla="*/ 2 w 28"/>
                  <a:gd name="T49" fmla="*/ 0 h 29"/>
                  <a:gd name="T50" fmla="*/ 2 w 28"/>
                  <a:gd name="T51" fmla="*/ 1 h 29"/>
                  <a:gd name="T52" fmla="*/ 2 w 28"/>
                  <a:gd name="T53" fmla="*/ 1 h 29"/>
                  <a:gd name="T54" fmla="*/ 2 w 28"/>
                  <a:gd name="T55" fmla="*/ 1 h 29"/>
                  <a:gd name="T56" fmla="*/ 1 w 28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8"/>
                  <a:gd name="T88" fmla="*/ 0 h 29"/>
                  <a:gd name="T89" fmla="*/ 28 w 28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8" name="Freeform 137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>
                  <a:gd name="T0" fmla="*/ 4 w 60"/>
                  <a:gd name="T1" fmla="*/ 2 h 58"/>
                  <a:gd name="T2" fmla="*/ 4 w 60"/>
                  <a:gd name="T3" fmla="*/ 2 h 58"/>
                  <a:gd name="T4" fmla="*/ 4 w 60"/>
                  <a:gd name="T5" fmla="*/ 2 h 58"/>
                  <a:gd name="T6" fmla="*/ 4 w 60"/>
                  <a:gd name="T7" fmla="*/ 1 h 58"/>
                  <a:gd name="T8" fmla="*/ 4 w 60"/>
                  <a:gd name="T9" fmla="*/ 1 h 58"/>
                  <a:gd name="T10" fmla="*/ 3 w 60"/>
                  <a:gd name="T11" fmla="*/ 1 h 58"/>
                  <a:gd name="T12" fmla="*/ 3 w 60"/>
                  <a:gd name="T13" fmla="*/ 1 h 58"/>
                  <a:gd name="T14" fmla="*/ 3 w 60"/>
                  <a:gd name="T15" fmla="*/ 0 h 58"/>
                  <a:gd name="T16" fmla="*/ 2 w 60"/>
                  <a:gd name="T17" fmla="*/ 0 h 58"/>
                  <a:gd name="T18" fmla="*/ 2 w 60"/>
                  <a:gd name="T19" fmla="*/ 1 h 58"/>
                  <a:gd name="T20" fmla="*/ 1 w 60"/>
                  <a:gd name="T21" fmla="*/ 1 h 58"/>
                  <a:gd name="T22" fmla="*/ 1 w 60"/>
                  <a:gd name="T23" fmla="*/ 2 h 58"/>
                  <a:gd name="T24" fmla="*/ 0 w 60"/>
                  <a:gd name="T25" fmla="*/ 2 h 58"/>
                  <a:gd name="T26" fmla="*/ 1 w 60"/>
                  <a:gd name="T27" fmla="*/ 3 h 58"/>
                  <a:gd name="T28" fmla="*/ 1 w 60"/>
                  <a:gd name="T29" fmla="*/ 3 h 58"/>
                  <a:gd name="T30" fmla="*/ 1 w 60"/>
                  <a:gd name="T31" fmla="*/ 3 h 58"/>
                  <a:gd name="T32" fmla="*/ 1 w 60"/>
                  <a:gd name="T33" fmla="*/ 4 h 58"/>
                  <a:gd name="T34" fmla="*/ 1 w 60"/>
                  <a:gd name="T35" fmla="*/ 4 h 58"/>
                  <a:gd name="T36" fmla="*/ 2 w 60"/>
                  <a:gd name="T37" fmla="*/ 4 h 58"/>
                  <a:gd name="T38" fmla="*/ 2 w 60"/>
                  <a:gd name="T39" fmla="*/ 4 h 58"/>
                  <a:gd name="T40" fmla="*/ 2 w 60"/>
                  <a:gd name="T41" fmla="*/ 4 h 58"/>
                  <a:gd name="T42" fmla="*/ 3 w 60"/>
                  <a:gd name="T43" fmla="*/ 4 h 58"/>
                  <a:gd name="T44" fmla="*/ 3 w 60"/>
                  <a:gd name="T45" fmla="*/ 4 h 58"/>
                  <a:gd name="T46" fmla="*/ 3 w 60"/>
                  <a:gd name="T47" fmla="*/ 4 h 58"/>
                  <a:gd name="T48" fmla="*/ 4 w 60"/>
                  <a:gd name="T49" fmla="*/ 4 h 58"/>
                  <a:gd name="T50" fmla="*/ 4 w 60"/>
                  <a:gd name="T51" fmla="*/ 3 h 58"/>
                  <a:gd name="T52" fmla="*/ 4 w 60"/>
                  <a:gd name="T53" fmla="*/ 3 h 58"/>
                  <a:gd name="T54" fmla="*/ 4 w 60"/>
                  <a:gd name="T55" fmla="*/ 3 h 58"/>
                  <a:gd name="T56" fmla="*/ 4 w 60"/>
                  <a:gd name="T57" fmla="*/ 2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8"/>
                  <a:gd name="T89" fmla="*/ 60 w 60"/>
                  <a:gd name="T90" fmla="*/ 58 h 5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9" name="Freeform 138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>
                  <a:gd name="T0" fmla="*/ 1 w 30"/>
                  <a:gd name="T1" fmla="*/ 2 h 28"/>
                  <a:gd name="T2" fmla="*/ 1 w 30"/>
                  <a:gd name="T3" fmla="*/ 2 h 28"/>
                  <a:gd name="T4" fmla="*/ 1 w 30"/>
                  <a:gd name="T5" fmla="*/ 2 h 28"/>
                  <a:gd name="T6" fmla="*/ 1 w 30"/>
                  <a:gd name="T7" fmla="*/ 2 h 28"/>
                  <a:gd name="T8" fmla="*/ 1 w 30"/>
                  <a:gd name="T9" fmla="*/ 2 h 28"/>
                  <a:gd name="T10" fmla="*/ 1 w 30"/>
                  <a:gd name="T11" fmla="*/ 2 h 28"/>
                  <a:gd name="T12" fmla="*/ 1 w 30"/>
                  <a:gd name="T13" fmla="*/ 2 h 28"/>
                  <a:gd name="T14" fmla="*/ 0 w 30"/>
                  <a:gd name="T15" fmla="*/ 2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2 w 30"/>
                  <a:gd name="T35" fmla="*/ 0 h 28"/>
                  <a:gd name="T36" fmla="*/ 2 w 30"/>
                  <a:gd name="T37" fmla="*/ 1 h 28"/>
                  <a:gd name="T38" fmla="*/ 2 w 30"/>
                  <a:gd name="T39" fmla="*/ 1 h 28"/>
                  <a:gd name="T40" fmla="*/ 2 w 30"/>
                  <a:gd name="T41" fmla="*/ 1 h 28"/>
                  <a:gd name="T42" fmla="*/ 2 w 30"/>
                  <a:gd name="T43" fmla="*/ 1 h 28"/>
                  <a:gd name="T44" fmla="*/ 2 w 30"/>
                  <a:gd name="T45" fmla="*/ 1 h 28"/>
                  <a:gd name="T46" fmla="*/ 2 w 30"/>
                  <a:gd name="T47" fmla="*/ 1 h 28"/>
                  <a:gd name="T48" fmla="*/ 2 w 30"/>
                  <a:gd name="T49" fmla="*/ 1 h 28"/>
                  <a:gd name="T50" fmla="*/ 2 w 30"/>
                  <a:gd name="T51" fmla="*/ 2 h 28"/>
                  <a:gd name="T52" fmla="*/ 2 w 30"/>
                  <a:gd name="T53" fmla="*/ 2 h 28"/>
                  <a:gd name="T54" fmla="*/ 2 w 30"/>
                  <a:gd name="T55" fmla="*/ 2 h 28"/>
                  <a:gd name="T56" fmla="*/ 1 w 30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8"/>
                  <a:gd name="T89" fmla="*/ 30 w 30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0" name="Freeform 139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1" name="Freeform 140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0 h 29"/>
                  <a:gd name="T38" fmla="*/ 2 w 30"/>
                  <a:gd name="T39" fmla="*/ 0 h 29"/>
                  <a:gd name="T40" fmla="*/ 2 w 30"/>
                  <a:gd name="T41" fmla="*/ 0 h 29"/>
                  <a:gd name="T42" fmla="*/ 2 w 30"/>
                  <a:gd name="T43" fmla="*/ 0 h 29"/>
                  <a:gd name="T44" fmla="*/ 2 w 30"/>
                  <a:gd name="T45" fmla="*/ 0 h 29"/>
                  <a:gd name="T46" fmla="*/ 2 w 30"/>
                  <a:gd name="T47" fmla="*/ 0 h 29"/>
                  <a:gd name="T48" fmla="*/ 2 w 30"/>
                  <a:gd name="T49" fmla="*/ 0 h 29"/>
                  <a:gd name="T50" fmla="*/ 2 w 30"/>
                  <a:gd name="T51" fmla="*/ 1 h 29"/>
                  <a:gd name="T52" fmla="*/ 2 w 30"/>
                  <a:gd name="T53" fmla="*/ 1 h 29"/>
                  <a:gd name="T54" fmla="*/ 2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2" name="Freeform 141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3" name="Freeform 142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4" name="Freeform 143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>
                  <a:gd name="T0" fmla="*/ 4 w 58"/>
                  <a:gd name="T1" fmla="*/ 2 h 59"/>
                  <a:gd name="T2" fmla="*/ 4 w 58"/>
                  <a:gd name="T3" fmla="*/ 2 h 59"/>
                  <a:gd name="T4" fmla="*/ 4 w 58"/>
                  <a:gd name="T5" fmla="*/ 2 h 59"/>
                  <a:gd name="T6" fmla="*/ 4 w 58"/>
                  <a:gd name="T7" fmla="*/ 1 h 59"/>
                  <a:gd name="T8" fmla="*/ 4 w 58"/>
                  <a:gd name="T9" fmla="*/ 1 h 59"/>
                  <a:gd name="T10" fmla="*/ 3 w 58"/>
                  <a:gd name="T11" fmla="*/ 1 h 59"/>
                  <a:gd name="T12" fmla="*/ 3 w 58"/>
                  <a:gd name="T13" fmla="*/ 1 h 59"/>
                  <a:gd name="T14" fmla="*/ 3 w 58"/>
                  <a:gd name="T15" fmla="*/ 0 h 59"/>
                  <a:gd name="T16" fmla="*/ 2 w 58"/>
                  <a:gd name="T17" fmla="*/ 0 h 59"/>
                  <a:gd name="T18" fmla="*/ 2 w 58"/>
                  <a:gd name="T19" fmla="*/ 1 h 59"/>
                  <a:gd name="T20" fmla="*/ 1 w 58"/>
                  <a:gd name="T21" fmla="*/ 1 h 59"/>
                  <a:gd name="T22" fmla="*/ 1 w 58"/>
                  <a:gd name="T23" fmla="*/ 2 h 59"/>
                  <a:gd name="T24" fmla="*/ 0 w 58"/>
                  <a:gd name="T25" fmla="*/ 2 h 59"/>
                  <a:gd name="T26" fmla="*/ 0 w 58"/>
                  <a:gd name="T27" fmla="*/ 3 h 59"/>
                  <a:gd name="T28" fmla="*/ 1 w 58"/>
                  <a:gd name="T29" fmla="*/ 3 h 59"/>
                  <a:gd name="T30" fmla="*/ 1 w 58"/>
                  <a:gd name="T31" fmla="*/ 3 h 59"/>
                  <a:gd name="T32" fmla="*/ 1 w 58"/>
                  <a:gd name="T33" fmla="*/ 4 h 59"/>
                  <a:gd name="T34" fmla="*/ 1 w 58"/>
                  <a:gd name="T35" fmla="*/ 4 h 59"/>
                  <a:gd name="T36" fmla="*/ 2 w 58"/>
                  <a:gd name="T37" fmla="*/ 4 h 59"/>
                  <a:gd name="T38" fmla="*/ 2 w 58"/>
                  <a:gd name="T39" fmla="*/ 4 h 59"/>
                  <a:gd name="T40" fmla="*/ 2 w 58"/>
                  <a:gd name="T41" fmla="*/ 4 h 59"/>
                  <a:gd name="T42" fmla="*/ 3 w 58"/>
                  <a:gd name="T43" fmla="*/ 4 h 59"/>
                  <a:gd name="T44" fmla="*/ 3 w 58"/>
                  <a:gd name="T45" fmla="*/ 4 h 59"/>
                  <a:gd name="T46" fmla="*/ 3 w 58"/>
                  <a:gd name="T47" fmla="*/ 4 h 59"/>
                  <a:gd name="T48" fmla="*/ 4 w 58"/>
                  <a:gd name="T49" fmla="*/ 4 h 59"/>
                  <a:gd name="T50" fmla="*/ 4 w 58"/>
                  <a:gd name="T51" fmla="*/ 3 h 59"/>
                  <a:gd name="T52" fmla="*/ 4 w 58"/>
                  <a:gd name="T53" fmla="*/ 3 h 59"/>
                  <a:gd name="T54" fmla="*/ 4 w 58"/>
                  <a:gd name="T55" fmla="*/ 3 h 59"/>
                  <a:gd name="T56" fmla="*/ 4 w 58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9"/>
                  <a:gd name="T89" fmla="*/ 58 w 58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5" name="Freeform 144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>
                  <a:gd name="T0" fmla="*/ 1 w 29"/>
                  <a:gd name="T1" fmla="*/ 1 h 29"/>
                  <a:gd name="T2" fmla="*/ 1 w 29"/>
                  <a:gd name="T3" fmla="*/ 1 h 29"/>
                  <a:gd name="T4" fmla="*/ 1 w 29"/>
                  <a:gd name="T5" fmla="*/ 1 h 29"/>
                  <a:gd name="T6" fmla="*/ 1 w 29"/>
                  <a:gd name="T7" fmla="*/ 1 h 29"/>
                  <a:gd name="T8" fmla="*/ 1 w 29"/>
                  <a:gd name="T9" fmla="*/ 1 h 29"/>
                  <a:gd name="T10" fmla="*/ 1 w 29"/>
                  <a:gd name="T11" fmla="*/ 1 h 29"/>
                  <a:gd name="T12" fmla="*/ 1 w 29"/>
                  <a:gd name="T13" fmla="*/ 1 h 29"/>
                  <a:gd name="T14" fmla="*/ 0 w 29"/>
                  <a:gd name="T15" fmla="*/ 1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2 w 29"/>
                  <a:gd name="T35" fmla="*/ 0 h 29"/>
                  <a:gd name="T36" fmla="*/ 2 w 29"/>
                  <a:gd name="T37" fmla="*/ 0 h 29"/>
                  <a:gd name="T38" fmla="*/ 2 w 29"/>
                  <a:gd name="T39" fmla="*/ 0 h 29"/>
                  <a:gd name="T40" fmla="*/ 2 w 29"/>
                  <a:gd name="T41" fmla="*/ 0 h 29"/>
                  <a:gd name="T42" fmla="*/ 2 w 29"/>
                  <a:gd name="T43" fmla="*/ 0 h 29"/>
                  <a:gd name="T44" fmla="*/ 2 w 29"/>
                  <a:gd name="T45" fmla="*/ 0 h 29"/>
                  <a:gd name="T46" fmla="*/ 2 w 29"/>
                  <a:gd name="T47" fmla="*/ 0 h 29"/>
                  <a:gd name="T48" fmla="*/ 2 w 29"/>
                  <a:gd name="T49" fmla="*/ 0 h 29"/>
                  <a:gd name="T50" fmla="*/ 2 w 29"/>
                  <a:gd name="T51" fmla="*/ 1 h 29"/>
                  <a:gd name="T52" fmla="*/ 2 w 29"/>
                  <a:gd name="T53" fmla="*/ 1 h 29"/>
                  <a:gd name="T54" fmla="*/ 2 w 29"/>
                  <a:gd name="T55" fmla="*/ 1 h 29"/>
                  <a:gd name="T56" fmla="*/ 1 w 29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9"/>
                  <a:gd name="T89" fmla="*/ 29 w 29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6" name="Freeform 145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7" name="Freeform 146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77" name="Group 147"/>
            <p:cNvGrpSpPr>
              <a:grpSpLocks/>
            </p:cNvGrpSpPr>
            <p:nvPr/>
          </p:nvGrpSpPr>
          <p:grpSpPr bwMode="auto">
            <a:xfrm flipH="1">
              <a:off x="4810" y="3312"/>
              <a:ext cx="854" cy="912"/>
              <a:chOff x="2794" y="2160"/>
              <a:chExt cx="1154" cy="1279"/>
            </a:xfrm>
          </p:grpSpPr>
          <p:sp>
            <p:nvSpPr>
              <p:cNvPr id="7178" name="AutoShape 148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9" name="Freeform 149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>
                  <a:gd name="T0" fmla="*/ 1 w 61"/>
                  <a:gd name="T1" fmla="*/ 4 h 60"/>
                  <a:gd name="T2" fmla="*/ 1 w 61"/>
                  <a:gd name="T3" fmla="*/ 4 h 60"/>
                  <a:gd name="T4" fmla="*/ 0 w 61"/>
                  <a:gd name="T5" fmla="*/ 4 h 60"/>
                  <a:gd name="T6" fmla="*/ 0 w 61"/>
                  <a:gd name="T7" fmla="*/ 3 h 60"/>
                  <a:gd name="T8" fmla="*/ 0 w 61"/>
                  <a:gd name="T9" fmla="*/ 2 h 60"/>
                  <a:gd name="T10" fmla="*/ 0 w 61"/>
                  <a:gd name="T11" fmla="*/ 2 h 60"/>
                  <a:gd name="T12" fmla="*/ 0 w 61"/>
                  <a:gd name="T13" fmla="*/ 1 h 60"/>
                  <a:gd name="T14" fmla="*/ 1 w 61"/>
                  <a:gd name="T15" fmla="*/ 1 h 60"/>
                  <a:gd name="T16" fmla="*/ 1 w 61"/>
                  <a:gd name="T17" fmla="*/ 0 h 60"/>
                  <a:gd name="T18" fmla="*/ 2 w 61"/>
                  <a:gd name="T19" fmla="*/ 1 h 60"/>
                  <a:gd name="T20" fmla="*/ 3 w 61"/>
                  <a:gd name="T21" fmla="*/ 1 h 60"/>
                  <a:gd name="T22" fmla="*/ 3 w 61"/>
                  <a:gd name="T23" fmla="*/ 2 h 60"/>
                  <a:gd name="T24" fmla="*/ 3 w 61"/>
                  <a:gd name="T25" fmla="*/ 2 h 60"/>
                  <a:gd name="T26" fmla="*/ 3 w 61"/>
                  <a:gd name="T27" fmla="*/ 3 h 60"/>
                  <a:gd name="T28" fmla="*/ 3 w 61"/>
                  <a:gd name="T29" fmla="*/ 4 h 60"/>
                  <a:gd name="T30" fmla="*/ 2 w 61"/>
                  <a:gd name="T31" fmla="*/ 4 h 60"/>
                  <a:gd name="T32" fmla="*/ 1 w 61"/>
                  <a:gd name="T33" fmla="*/ 4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1"/>
                  <a:gd name="T52" fmla="*/ 0 h 60"/>
                  <a:gd name="T53" fmla="*/ 61 w 61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Freeform 150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4 w 132"/>
                  <a:gd name="T1" fmla="*/ 11 h 182"/>
                  <a:gd name="T2" fmla="*/ 6 w 132"/>
                  <a:gd name="T3" fmla="*/ 11 h 182"/>
                  <a:gd name="T4" fmla="*/ 6 w 132"/>
                  <a:gd name="T5" fmla="*/ 11 h 182"/>
                  <a:gd name="T6" fmla="*/ 7 w 132"/>
                  <a:gd name="T7" fmla="*/ 10 h 182"/>
                  <a:gd name="T8" fmla="*/ 8 w 132"/>
                  <a:gd name="T9" fmla="*/ 8 h 182"/>
                  <a:gd name="T10" fmla="*/ 8 w 132"/>
                  <a:gd name="T11" fmla="*/ 6 h 182"/>
                  <a:gd name="T12" fmla="*/ 9 w 132"/>
                  <a:gd name="T13" fmla="*/ 3 h 182"/>
                  <a:gd name="T14" fmla="*/ 9 w 132"/>
                  <a:gd name="T15" fmla="*/ 2 h 182"/>
                  <a:gd name="T16" fmla="*/ 7 w 132"/>
                  <a:gd name="T17" fmla="*/ 1 h 182"/>
                  <a:gd name="T18" fmla="*/ 5 w 132"/>
                  <a:gd name="T19" fmla="*/ 0 h 182"/>
                  <a:gd name="T20" fmla="*/ 2 w 132"/>
                  <a:gd name="T21" fmla="*/ 1 h 182"/>
                  <a:gd name="T22" fmla="*/ 1 w 132"/>
                  <a:gd name="T23" fmla="*/ 2 h 182"/>
                  <a:gd name="T24" fmla="*/ 0 w 132"/>
                  <a:gd name="T25" fmla="*/ 3 h 182"/>
                  <a:gd name="T26" fmla="*/ 1 w 132"/>
                  <a:gd name="T27" fmla="*/ 6 h 182"/>
                  <a:gd name="T28" fmla="*/ 2 w 132"/>
                  <a:gd name="T29" fmla="*/ 8 h 182"/>
                  <a:gd name="T30" fmla="*/ 3 w 132"/>
                  <a:gd name="T31" fmla="*/ 10 h 182"/>
                  <a:gd name="T32" fmla="*/ 3 w 132"/>
                  <a:gd name="T33" fmla="*/ 11 h 182"/>
                  <a:gd name="T34" fmla="*/ 4 w 132"/>
                  <a:gd name="T35" fmla="*/ 11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2"/>
                  <a:gd name="T56" fmla="*/ 132 w 132"/>
                  <a:gd name="T57" fmla="*/ 182 h 1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Freeform 151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4 w 132"/>
                  <a:gd name="T1" fmla="*/ 11 h 182"/>
                  <a:gd name="T2" fmla="*/ 6 w 132"/>
                  <a:gd name="T3" fmla="*/ 11 h 182"/>
                  <a:gd name="T4" fmla="*/ 6 w 132"/>
                  <a:gd name="T5" fmla="*/ 11 h 182"/>
                  <a:gd name="T6" fmla="*/ 7 w 132"/>
                  <a:gd name="T7" fmla="*/ 10 h 182"/>
                  <a:gd name="T8" fmla="*/ 8 w 132"/>
                  <a:gd name="T9" fmla="*/ 8 h 182"/>
                  <a:gd name="T10" fmla="*/ 8 w 132"/>
                  <a:gd name="T11" fmla="*/ 6 h 182"/>
                  <a:gd name="T12" fmla="*/ 9 w 132"/>
                  <a:gd name="T13" fmla="*/ 3 h 182"/>
                  <a:gd name="T14" fmla="*/ 9 w 132"/>
                  <a:gd name="T15" fmla="*/ 2 h 182"/>
                  <a:gd name="T16" fmla="*/ 7 w 132"/>
                  <a:gd name="T17" fmla="*/ 1 h 182"/>
                  <a:gd name="T18" fmla="*/ 5 w 132"/>
                  <a:gd name="T19" fmla="*/ 0 h 182"/>
                  <a:gd name="T20" fmla="*/ 2 w 132"/>
                  <a:gd name="T21" fmla="*/ 1 h 182"/>
                  <a:gd name="T22" fmla="*/ 1 w 132"/>
                  <a:gd name="T23" fmla="*/ 2 h 182"/>
                  <a:gd name="T24" fmla="*/ 0 w 132"/>
                  <a:gd name="T25" fmla="*/ 3 h 182"/>
                  <a:gd name="T26" fmla="*/ 1 w 132"/>
                  <a:gd name="T27" fmla="*/ 6 h 182"/>
                  <a:gd name="T28" fmla="*/ 2 w 132"/>
                  <a:gd name="T29" fmla="*/ 8 h 182"/>
                  <a:gd name="T30" fmla="*/ 3 w 132"/>
                  <a:gd name="T31" fmla="*/ 10 h 182"/>
                  <a:gd name="T32" fmla="*/ 3 w 132"/>
                  <a:gd name="T33" fmla="*/ 11 h 182"/>
                  <a:gd name="T34" fmla="*/ 4 w 132"/>
                  <a:gd name="T35" fmla="*/ 11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2"/>
                  <a:gd name="T56" fmla="*/ 132 w 132"/>
                  <a:gd name="T57" fmla="*/ 182 h 1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Freeform 152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>
                  <a:gd name="T0" fmla="*/ 11 w 177"/>
                  <a:gd name="T1" fmla="*/ 9 h 146"/>
                  <a:gd name="T2" fmla="*/ 12 w 177"/>
                  <a:gd name="T3" fmla="*/ 7 h 146"/>
                  <a:gd name="T4" fmla="*/ 11 w 177"/>
                  <a:gd name="T5" fmla="*/ 7 h 146"/>
                  <a:gd name="T6" fmla="*/ 11 w 177"/>
                  <a:gd name="T7" fmla="*/ 5 h 146"/>
                  <a:gd name="T8" fmla="*/ 9 w 177"/>
                  <a:gd name="T9" fmla="*/ 4 h 146"/>
                  <a:gd name="T10" fmla="*/ 8 w 177"/>
                  <a:gd name="T11" fmla="*/ 2 h 146"/>
                  <a:gd name="T12" fmla="*/ 6 w 177"/>
                  <a:gd name="T13" fmla="*/ 1 h 146"/>
                  <a:gd name="T14" fmla="*/ 5 w 177"/>
                  <a:gd name="T15" fmla="*/ 0 h 146"/>
                  <a:gd name="T16" fmla="*/ 3 w 177"/>
                  <a:gd name="T17" fmla="*/ 1 h 146"/>
                  <a:gd name="T18" fmla="*/ 1 w 177"/>
                  <a:gd name="T19" fmla="*/ 2 h 146"/>
                  <a:gd name="T20" fmla="*/ 1 w 177"/>
                  <a:gd name="T21" fmla="*/ 4 h 146"/>
                  <a:gd name="T22" fmla="*/ 0 w 177"/>
                  <a:gd name="T23" fmla="*/ 5 h 146"/>
                  <a:gd name="T24" fmla="*/ 1 w 177"/>
                  <a:gd name="T25" fmla="*/ 6 h 146"/>
                  <a:gd name="T26" fmla="*/ 1 w 177"/>
                  <a:gd name="T27" fmla="*/ 6 h 146"/>
                  <a:gd name="T28" fmla="*/ 2 w 177"/>
                  <a:gd name="T29" fmla="*/ 7 h 146"/>
                  <a:gd name="T30" fmla="*/ 2 w 177"/>
                  <a:gd name="T31" fmla="*/ 8 h 146"/>
                  <a:gd name="T32" fmla="*/ 3 w 177"/>
                  <a:gd name="T33" fmla="*/ 9 h 146"/>
                  <a:gd name="T34" fmla="*/ 4 w 177"/>
                  <a:gd name="T35" fmla="*/ 9 h 146"/>
                  <a:gd name="T36" fmla="*/ 5 w 177"/>
                  <a:gd name="T37" fmla="*/ 9 h 146"/>
                  <a:gd name="T38" fmla="*/ 7 w 177"/>
                  <a:gd name="T39" fmla="*/ 9 h 146"/>
                  <a:gd name="T40" fmla="*/ 8 w 177"/>
                  <a:gd name="T41" fmla="*/ 9 h 146"/>
                  <a:gd name="T42" fmla="*/ 9 w 177"/>
                  <a:gd name="T43" fmla="*/ 9 h 146"/>
                  <a:gd name="T44" fmla="*/ 9 w 177"/>
                  <a:gd name="T45" fmla="*/ 9 h 146"/>
                  <a:gd name="T46" fmla="*/ 10 w 177"/>
                  <a:gd name="T47" fmla="*/ 9 h 146"/>
                  <a:gd name="T48" fmla="*/ 11 w 177"/>
                  <a:gd name="T49" fmla="*/ 9 h 146"/>
                  <a:gd name="T50" fmla="*/ 11 w 177"/>
                  <a:gd name="T51" fmla="*/ 9 h 14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7"/>
                  <a:gd name="T79" fmla="*/ 0 h 146"/>
                  <a:gd name="T80" fmla="*/ 177 w 177"/>
                  <a:gd name="T81" fmla="*/ 146 h 14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Freeform 153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>
                  <a:gd name="T0" fmla="*/ 11 w 178"/>
                  <a:gd name="T1" fmla="*/ 1 h 143"/>
                  <a:gd name="T2" fmla="*/ 11 w 178"/>
                  <a:gd name="T3" fmla="*/ 0 h 143"/>
                  <a:gd name="T4" fmla="*/ 11 w 178"/>
                  <a:gd name="T5" fmla="*/ 0 h 143"/>
                  <a:gd name="T6" fmla="*/ 10 w 178"/>
                  <a:gd name="T7" fmla="*/ 0 h 143"/>
                  <a:gd name="T8" fmla="*/ 10 w 178"/>
                  <a:gd name="T9" fmla="*/ 0 h 143"/>
                  <a:gd name="T10" fmla="*/ 9 w 178"/>
                  <a:gd name="T11" fmla="*/ 0 h 143"/>
                  <a:gd name="T12" fmla="*/ 7 w 178"/>
                  <a:gd name="T13" fmla="*/ 0 h 143"/>
                  <a:gd name="T14" fmla="*/ 6 w 178"/>
                  <a:gd name="T15" fmla="*/ 0 h 143"/>
                  <a:gd name="T16" fmla="*/ 5 w 178"/>
                  <a:gd name="T17" fmla="*/ 0 h 143"/>
                  <a:gd name="T18" fmla="*/ 4 w 178"/>
                  <a:gd name="T19" fmla="*/ 0 h 143"/>
                  <a:gd name="T20" fmla="*/ 3 w 178"/>
                  <a:gd name="T21" fmla="*/ 0 h 143"/>
                  <a:gd name="T22" fmla="*/ 2 w 178"/>
                  <a:gd name="T23" fmla="*/ 1 h 143"/>
                  <a:gd name="T24" fmla="*/ 1 w 178"/>
                  <a:gd name="T25" fmla="*/ 1 h 143"/>
                  <a:gd name="T26" fmla="*/ 1 w 178"/>
                  <a:gd name="T27" fmla="*/ 2 h 143"/>
                  <a:gd name="T28" fmla="*/ 1 w 178"/>
                  <a:gd name="T29" fmla="*/ 3 h 143"/>
                  <a:gd name="T30" fmla="*/ 0 w 178"/>
                  <a:gd name="T31" fmla="*/ 4 h 143"/>
                  <a:gd name="T32" fmla="*/ 1 w 178"/>
                  <a:gd name="T33" fmla="*/ 5 h 143"/>
                  <a:gd name="T34" fmla="*/ 1 w 178"/>
                  <a:gd name="T35" fmla="*/ 6 h 143"/>
                  <a:gd name="T36" fmla="*/ 3 w 178"/>
                  <a:gd name="T37" fmla="*/ 8 h 143"/>
                  <a:gd name="T38" fmla="*/ 5 w 178"/>
                  <a:gd name="T39" fmla="*/ 8 h 143"/>
                  <a:gd name="T40" fmla="*/ 6 w 178"/>
                  <a:gd name="T41" fmla="*/ 8 h 143"/>
                  <a:gd name="T42" fmla="*/ 7 w 178"/>
                  <a:gd name="T43" fmla="*/ 6 h 143"/>
                  <a:gd name="T44" fmla="*/ 10 w 178"/>
                  <a:gd name="T45" fmla="*/ 5 h 143"/>
                  <a:gd name="T46" fmla="*/ 11 w 178"/>
                  <a:gd name="T47" fmla="*/ 3 h 143"/>
                  <a:gd name="T48" fmla="*/ 11 w 178"/>
                  <a:gd name="T49" fmla="*/ 2 h 143"/>
                  <a:gd name="T50" fmla="*/ 11 w 178"/>
                  <a:gd name="T51" fmla="*/ 1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8"/>
                  <a:gd name="T79" fmla="*/ 0 h 143"/>
                  <a:gd name="T80" fmla="*/ 178 w 178"/>
                  <a:gd name="T81" fmla="*/ 143 h 14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4" name="Freeform 154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>
                  <a:gd name="T0" fmla="*/ 5 w 132"/>
                  <a:gd name="T1" fmla="*/ 0 h 181"/>
                  <a:gd name="T2" fmla="*/ 3 w 132"/>
                  <a:gd name="T3" fmla="*/ 0 h 181"/>
                  <a:gd name="T4" fmla="*/ 3 w 132"/>
                  <a:gd name="T5" fmla="*/ 0 h 181"/>
                  <a:gd name="T6" fmla="*/ 2 w 132"/>
                  <a:gd name="T7" fmla="*/ 1 h 181"/>
                  <a:gd name="T8" fmla="*/ 1 w 132"/>
                  <a:gd name="T9" fmla="*/ 3 h 181"/>
                  <a:gd name="T10" fmla="*/ 1 w 132"/>
                  <a:gd name="T11" fmla="*/ 5 h 181"/>
                  <a:gd name="T12" fmla="*/ 0 w 132"/>
                  <a:gd name="T13" fmla="*/ 7 h 181"/>
                  <a:gd name="T14" fmla="*/ 1 w 132"/>
                  <a:gd name="T15" fmla="*/ 9 h 181"/>
                  <a:gd name="T16" fmla="*/ 1 w 132"/>
                  <a:gd name="T17" fmla="*/ 10 h 181"/>
                  <a:gd name="T18" fmla="*/ 4 w 132"/>
                  <a:gd name="T19" fmla="*/ 11 h 181"/>
                  <a:gd name="T20" fmla="*/ 6 w 132"/>
                  <a:gd name="T21" fmla="*/ 10 h 181"/>
                  <a:gd name="T22" fmla="*/ 8 w 132"/>
                  <a:gd name="T23" fmla="*/ 9 h 181"/>
                  <a:gd name="T24" fmla="*/ 8 w 132"/>
                  <a:gd name="T25" fmla="*/ 7 h 181"/>
                  <a:gd name="T26" fmla="*/ 8 w 132"/>
                  <a:gd name="T27" fmla="*/ 5 h 181"/>
                  <a:gd name="T28" fmla="*/ 7 w 132"/>
                  <a:gd name="T29" fmla="*/ 3 h 181"/>
                  <a:gd name="T30" fmla="*/ 6 w 132"/>
                  <a:gd name="T31" fmla="*/ 1 h 181"/>
                  <a:gd name="T32" fmla="*/ 5 w 132"/>
                  <a:gd name="T33" fmla="*/ 0 h 181"/>
                  <a:gd name="T34" fmla="*/ 5 w 132"/>
                  <a:gd name="T35" fmla="*/ 0 h 18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1"/>
                  <a:gd name="T56" fmla="*/ 132 w 132"/>
                  <a:gd name="T57" fmla="*/ 181 h 18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Freeform 155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>
                  <a:gd name="T0" fmla="*/ 0 w 177"/>
                  <a:gd name="T1" fmla="*/ 1 h 144"/>
                  <a:gd name="T2" fmla="*/ 0 w 177"/>
                  <a:gd name="T3" fmla="*/ 1 h 144"/>
                  <a:gd name="T4" fmla="*/ 0 w 177"/>
                  <a:gd name="T5" fmla="*/ 2 h 144"/>
                  <a:gd name="T6" fmla="*/ 1 w 177"/>
                  <a:gd name="T7" fmla="*/ 3 h 144"/>
                  <a:gd name="T8" fmla="*/ 2 w 177"/>
                  <a:gd name="T9" fmla="*/ 5 h 144"/>
                  <a:gd name="T10" fmla="*/ 3 w 177"/>
                  <a:gd name="T11" fmla="*/ 7 h 144"/>
                  <a:gd name="T12" fmla="*/ 5 w 177"/>
                  <a:gd name="T13" fmla="*/ 9 h 144"/>
                  <a:gd name="T14" fmla="*/ 6 w 177"/>
                  <a:gd name="T15" fmla="*/ 9 h 144"/>
                  <a:gd name="T16" fmla="*/ 8 w 177"/>
                  <a:gd name="T17" fmla="*/ 9 h 144"/>
                  <a:gd name="T18" fmla="*/ 10 w 177"/>
                  <a:gd name="T19" fmla="*/ 6 h 144"/>
                  <a:gd name="T20" fmla="*/ 10 w 177"/>
                  <a:gd name="T21" fmla="*/ 5 h 144"/>
                  <a:gd name="T22" fmla="*/ 11 w 177"/>
                  <a:gd name="T23" fmla="*/ 5 h 144"/>
                  <a:gd name="T24" fmla="*/ 11 w 177"/>
                  <a:gd name="T25" fmla="*/ 3 h 144"/>
                  <a:gd name="T26" fmla="*/ 10 w 177"/>
                  <a:gd name="T27" fmla="*/ 2 h 144"/>
                  <a:gd name="T28" fmla="*/ 10 w 177"/>
                  <a:gd name="T29" fmla="*/ 1 h 144"/>
                  <a:gd name="T30" fmla="*/ 9 w 177"/>
                  <a:gd name="T31" fmla="*/ 1 h 144"/>
                  <a:gd name="T32" fmla="*/ 8 w 177"/>
                  <a:gd name="T33" fmla="*/ 1 h 144"/>
                  <a:gd name="T34" fmla="*/ 7 w 177"/>
                  <a:gd name="T35" fmla="*/ 1 h 144"/>
                  <a:gd name="T36" fmla="*/ 6 w 177"/>
                  <a:gd name="T37" fmla="*/ 1 h 144"/>
                  <a:gd name="T38" fmla="*/ 5 w 177"/>
                  <a:gd name="T39" fmla="*/ 1 h 144"/>
                  <a:gd name="T40" fmla="*/ 3 w 177"/>
                  <a:gd name="T41" fmla="*/ 1 h 144"/>
                  <a:gd name="T42" fmla="*/ 3 w 177"/>
                  <a:gd name="T43" fmla="*/ 0 h 144"/>
                  <a:gd name="T44" fmla="*/ 2 w 177"/>
                  <a:gd name="T45" fmla="*/ 0 h 144"/>
                  <a:gd name="T46" fmla="*/ 1 w 177"/>
                  <a:gd name="T47" fmla="*/ 1 h 144"/>
                  <a:gd name="T48" fmla="*/ 1 w 177"/>
                  <a:gd name="T49" fmla="*/ 1 h 144"/>
                  <a:gd name="T50" fmla="*/ 0 w 177"/>
                  <a:gd name="T51" fmla="*/ 1 h 1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7"/>
                  <a:gd name="T79" fmla="*/ 0 h 144"/>
                  <a:gd name="T80" fmla="*/ 177 w 177"/>
                  <a:gd name="T81" fmla="*/ 144 h 14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Freeform 156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>
                  <a:gd name="T0" fmla="*/ 0 w 180"/>
                  <a:gd name="T1" fmla="*/ 8 h 143"/>
                  <a:gd name="T2" fmla="*/ 1 w 180"/>
                  <a:gd name="T3" fmla="*/ 9 h 143"/>
                  <a:gd name="T4" fmla="*/ 1 w 180"/>
                  <a:gd name="T5" fmla="*/ 9 h 143"/>
                  <a:gd name="T6" fmla="*/ 1 w 180"/>
                  <a:gd name="T7" fmla="*/ 9 h 143"/>
                  <a:gd name="T8" fmla="*/ 3 w 180"/>
                  <a:gd name="T9" fmla="*/ 9 h 143"/>
                  <a:gd name="T10" fmla="*/ 3 w 180"/>
                  <a:gd name="T11" fmla="*/ 9 h 143"/>
                  <a:gd name="T12" fmla="*/ 4 w 180"/>
                  <a:gd name="T13" fmla="*/ 9 h 143"/>
                  <a:gd name="T14" fmla="*/ 5 w 180"/>
                  <a:gd name="T15" fmla="*/ 9 h 143"/>
                  <a:gd name="T16" fmla="*/ 6 w 180"/>
                  <a:gd name="T17" fmla="*/ 9 h 143"/>
                  <a:gd name="T18" fmla="*/ 7 w 180"/>
                  <a:gd name="T19" fmla="*/ 9 h 143"/>
                  <a:gd name="T20" fmla="*/ 9 w 180"/>
                  <a:gd name="T21" fmla="*/ 9 h 143"/>
                  <a:gd name="T22" fmla="*/ 10 w 180"/>
                  <a:gd name="T23" fmla="*/ 8 h 143"/>
                  <a:gd name="T24" fmla="*/ 11 w 180"/>
                  <a:gd name="T25" fmla="*/ 8 h 143"/>
                  <a:gd name="T26" fmla="*/ 11 w 180"/>
                  <a:gd name="T27" fmla="*/ 7 h 143"/>
                  <a:gd name="T28" fmla="*/ 11 w 180"/>
                  <a:gd name="T29" fmla="*/ 6 h 143"/>
                  <a:gd name="T30" fmla="*/ 11 w 180"/>
                  <a:gd name="T31" fmla="*/ 5 h 143"/>
                  <a:gd name="T32" fmla="*/ 11 w 180"/>
                  <a:gd name="T33" fmla="*/ 4 h 143"/>
                  <a:gd name="T34" fmla="*/ 11 w 180"/>
                  <a:gd name="T35" fmla="*/ 3 h 143"/>
                  <a:gd name="T36" fmla="*/ 9 w 180"/>
                  <a:gd name="T37" fmla="*/ 1 h 143"/>
                  <a:gd name="T38" fmla="*/ 7 w 180"/>
                  <a:gd name="T39" fmla="*/ 0 h 143"/>
                  <a:gd name="T40" fmla="*/ 6 w 180"/>
                  <a:gd name="T41" fmla="*/ 1 h 143"/>
                  <a:gd name="T42" fmla="*/ 3 w 180"/>
                  <a:gd name="T43" fmla="*/ 2 h 143"/>
                  <a:gd name="T44" fmla="*/ 3 w 180"/>
                  <a:gd name="T45" fmla="*/ 4 h 143"/>
                  <a:gd name="T46" fmla="*/ 1 w 180"/>
                  <a:gd name="T47" fmla="*/ 6 h 143"/>
                  <a:gd name="T48" fmla="*/ 1 w 180"/>
                  <a:gd name="T49" fmla="*/ 7 h 143"/>
                  <a:gd name="T50" fmla="*/ 0 w 180"/>
                  <a:gd name="T51" fmla="*/ 8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80"/>
                  <a:gd name="T79" fmla="*/ 0 h 143"/>
                  <a:gd name="T80" fmla="*/ 180 w 180"/>
                  <a:gd name="T81" fmla="*/ 143 h 14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Freeform 157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>
                  <a:gd name="T0" fmla="*/ 1 w 24"/>
                  <a:gd name="T1" fmla="*/ 2 h 24"/>
                  <a:gd name="T2" fmla="*/ 1 w 24"/>
                  <a:gd name="T3" fmla="*/ 2 h 24"/>
                  <a:gd name="T4" fmla="*/ 1 w 24"/>
                  <a:gd name="T5" fmla="*/ 2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2 w 24"/>
                  <a:gd name="T19" fmla="*/ 1 h 24"/>
                  <a:gd name="T20" fmla="*/ 2 w 24"/>
                  <a:gd name="T21" fmla="*/ 1 h 24"/>
                  <a:gd name="T22" fmla="*/ 2 w 24"/>
                  <a:gd name="T23" fmla="*/ 1 h 24"/>
                  <a:gd name="T24" fmla="*/ 2 w 24"/>
                  <a:gd name="T25" fmla="*/ 1 h 24"/>
                  <a:gd name="T26" fmla="*/ 2 w 24"/>
                  <a:gd name="T27" fmla="*/ 1 h 24"/>
                  <a:gd name="T28" fmla="*/ 2 w 24"/>
                  <a:gd name="T29" fmla="*/ 2 h 24"/>
                  <a:gd name="T30" fmla="*/ 2 w 24"/>
                  <a:gd name="T31" fmla="*/ 2 h 24"/>
                  <a:gd name="T32" fmla="*/ 1 w 24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24"/>
                  <a:gd name="T53" fmla="*/ 24 w 24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Freeform 158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2 w 52"/>
                  <a:gd name="T1" fmla="*/ 5 h 73"/>
                  <a:gd name="T2" fmla="*/ 2 w 52"/>
                  <a:gd name="T3" fmla="*/ 5 h 73"/>
                  <a:gd name="T4" fmla="*/ 3 w 52"/>
                  <a:gd name="T5" fmla="*/ 5 h 73"/>
                  <a:gd name="T6" fmla="*/ 3 w 52"/>
                  <a:gd name="T7" fmla="*/ 4 h 73"/>
                  <a:gd name="T8" fmla="*/ 3 w 52"/>
                  <a:gd name="T9" fmla="*/ 4 h 73"/>
                  <a:gd name="T10" fmla="*/ 3 w 52"/>
                  <a:gd name="T11" fmla="*/ 3 h 73"/>
                  <a:gd name="T12" fmla="*/ 3 w 52"/>
                  <a:gd name="T13" fmla="*/ 2 h 73"/>
                  <a:gd name="T14" fmla="*/ 3 w 52"/>
                  <a:gd name="T15" fmla="*/ 1 h 73"/>
                  <a:gd name="T16" fmla="*/ 3 w 52"/>
                  <a:gd name="T17" fmla="*/ 1 h 73"/>
                  <a:gd name="T18" fmla="*/ 2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3 h 73"/>
                  <a:gd name="T28" fmla="*/ 1 w 52"/>
                  <a:gd name="T29" fmla="*/ 4 h 73"/>
                  <a:gd name="T30" fmla="*/ 1 w 52"/>
                  <a:gd name="T31" fmla="*/ 4 h 73"/>
                  <a:gd name="T32" fmla="*/ 2 w 52"/>
                  <a:gd name="T33" fmla="*/ 5 h 73"/>
                  <a:gd name="T34" fmla="*/ 2 w 52"/>
                  <a:gd name="T35" fmla="*/ 5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9" name="Freeform 159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2 w 52"/>
                  <a:gd name="T1" fmla="*/ 5 h 73"/>
                  <a:gd name="T2" fmla="*/ 2 w 52"/>
                  <a:gd name="T3" fmla="*/ 5 h 73"/>
                  <a:gd name="T4" fmla="*/ 3 w 52"/>
                  <a:gd name="T5" fmla="*/ 5 h 73"/>
                  <a:gd name="T6" fmla="*/ 3 w 52"/>
                  <a:gd name="T7" fmla="*/ 4 h 73"/>
                  <a:gd name="T8" fmla="*/ 3 w 52"/>
                  <a:gd name="T9" fmla="*/ 4 h 73"/>
                  <a:gd name="T10" fmla="*/ 3 w 52"/>
                  <a:gd name="T11" fmla="*/ 3 h 73"/>
                  <a:gd name="T12" fmla="*/ 3 w 52"/>
                  <a:gd name="T13" fmla="*/ 2 h 73"/>
                  <a:gd name="T14" fmla="*/ 3 w 52"/>
                  <a:gd name="T15" fmla="*/ 1 h 73"/>
                  <a:gd name="T16" fmla="*/ 3 w 52"/>
                  <a:gd name="T17" fmla="*/ 1 h 73"/>
                  <a:gd name="T18" fmla="*/ 2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3 h 73"/>
                  <a:gd name="T28" fmla="*/ 1 w 52"/>
                  <a:gd name="T29" fmla="*/ 4 h 73"/>
                  <a:gd name="T30" fmla="*/ 1 w 52"/>
                  <a:gd name="T31" fmla="*/ 4 h 73"/>
                  <a:gd name="T32" fmla="*/ 2 w 52"/>
                  <a:gd name="T33" fmla="*/ 5 h 73"/>
                  <a:gd name="T34" fmla="*/ 2 w 52"/>
                  <a:gd name="T35" fmla="*/ 5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Freeform 160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>
                  <a:gd name="T0" fmla="*/ 5 w 71"/>
                  <a:gd name="T1" fmla="*/ 4 h 58"/>
                  <a:gd name="T2" fmla="*/ 5 w 71"/>
                  <a:gd name="T3" fmla="*/ 3 h 58"/>
                  <a:gd name="T4" fmla="*/ 5 w 71"/>
                  <a:gd name="T5" fmla="*/ 3 h 58"/>
                  <a:gd name="T6" fmla="*/ 4 w 71"/>
                  <a:gd name="T7" fmla="*/ 3 h 58"/>
                  <a:gd name="T8" fmla="*/ 4 w 71"/>
                  <a:gd name="T9" fmla="*/ 2 h 58"/>
                  <a:gd name="T10" fmla="*/ 4 w 71"/>
                  <a:gd name="T11" fmla="*/ 1 h 58"/>
                  <a:gd name="T12" fmla="*/ 3 w 71"/>
                  <a:gd name="T13" fmla="*/ 1 h 58"/>
                  <a:gd name="T14" fmla="*/ 2 w 71"/>
                  <a:gd name="T15" fmla="*/ 0 h 58"/>
                  <a:gd name="T16" fmla="*/ 1 w 71"/>
                  <a:gd name="T17" fmla="*/ 1 h 58"/>
                  <a:gd name="T18" fmla="*/ 1 w 71"/>
                  <a:gd name="T19" fmla="*/ 2 h 58"/>
                  <a:gd name="T20" fmla="*/ 0 w 71"/>
                  <a:gd name="T21" fmla="*/ 3 h 58"/>
                  <a:gd name="T22" fmla="*/ 1 w 71"/>
                  <a:gd name="T23" fmla="*/ 3 h 58"/>
                  <a:gd name="T24" fmla="*/ 1 w 71"/>
                  <a:gd name="T25" fmla="*/ 4 h 58"/>
                  <a:gd name="T26" fmla="*/ 2 w 71"/>
                  <a:gd name="T27" fmla="*/ 4 h 58"/>
                  <a:gd name="T28" fmla="*/ 3 w 71"/>
                  <a:gd name="T29" fmla="*/ 4 h 58"/>
                  <a:gd name="T30" fmla="*/ 4 w 71"/>
                  <a:gd name="T31" fmla="*/ 4 h 58"/>
                  <a:gd name="T32" fmla="*/ 4 w 71"/>
                  <a:gd name="T33" fmla="*/ 4 h 58"/>
                  <a:gd name="T34" fmla="*/ 5 w 71"/>
                  <a:gd name="T35" fmla="*/ 4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8"/>
                  <a:gd name="T56" fmla="*/ 71 w 71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Freeform 161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>
                  <a:gd name="T0" fmla="*/ 5 w 71"/>
                  <a:gd name="T1" fmla="*/ 0 h 57"/>
                  <a:gd name="T2" fmla="*/ 5 w 71"/>
                  <a:gd name="T3" fmla="*/ 0 h 57"/>
                  <a:gd name="T4" fmla="*/ 4 w 71"/>
                  <a:gd name="T5" fmla="*/ 0 h 57"/>
                  <a:gd name="T6" fmla="*/ 4 w 71"/>
                  <a:gd name="T7" fmla="*/ 0 h 57"/>
                  <a:gd name="T8" fmla="*/ 3 w 71"/>
                  <a:gd name="T9" fmla="*/ 0 h 57"/>
                  <a:gd name="T10" fmla="*/ 2 w 71"/>
                  <a:gd name="T11" fmla="*/ 0 h 57"/>
                  <a:gd name="T12" fmla="*/ 1 w 71"/>
                  <a:gd name="T13" fmla="*/ 0 h 57"/>
                  <a:gd name="T14" fmla="*/ 1 w 71"/>
                  <a:gd name="T15" fmla="*/ 0 h 57"/>
                  <a:gd name="T16" fmla="*/ 0 w 71"/>
                  <a:gd name="T17" fmla="*/ 1 h 57"/>
                  <a:gd name="T18" fmla="*/ 1 w 71"/>
                  <a:gd name="T19" fmla="*/ 2 h 57"/>
                  <a:gd name="T20" fmla="*/ 1 w 71"/>
                  <a:gd name="T21" fmla="*/ 3 h 57"/>
                  <a:gd name="T22" fmla="*/ 2 w 71"/>
                  <a:gd name="T23" fmla="*/ 3 h 57"/>
                  <a:gd name="T24" fmla="*/ 3 w 71"/>
                  <a:gd name="T25" fmla="*/ 3 h 57"/>
                  <a:gd name="T26" fmla="*/ 4 w 71"/>
                  <a:gd name="T27" fmla="*/ 2 h 57"/>
                  <a:gd name="T28" fmla="*/ 4 w 71"/>
                  <a:gd name="T29" fmla="*/ 2 h 57"/>
                  <a:gd name="T30" fmla="*/ 4 w 71"/>
                  <a:gd name="T31" fmla="*/ 1 h 57"/>
                  <a:gd name="T32" fmla="*/ 5 w 71"/>
                  <a:gd name="T33" fmla="*/ 0 h 57"/>
                  <a:gd name="T34" fmla="*/ 5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Freeform 162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>
                  <a:gd name="T0" fmla="*/ 2 w 52"/>
                  <a:gd name="T1" fmla="*/ 0 h 73"/>
                  <a:gd name="T2" fmla="*/ 2 w 52"/>
                  <a:gd name="T3" fmla="*/ 0 h 73"/>
                  <a:gd name="T4" fmla="*/ 2 w 52"/>
                  <a:gd name="T5" fmla="*/ 0 h 73"/>
                  <a:gd name="T6" fmla="*/ 1 w 52"/>
                  <a:gd name="T7" fmla="*/ 0 h 73"/>
                  <a:gd name="T8" fmla="*/ 1 w 52"/>
                  <a:gd name="T9" fmla="*/ 1 h 73"/>
                  <a:gd name="T10" fmla="*/ 1 w 52"/>
                  <a:gd name="T11" fmla="*/ 2 h 73"/>
                  <a:gd name="T12" fmla="*/ 0 w 52"/>
                  <a:gd name="T13" fmla="*/ 3 h 73"/>
                  <a:gd name="T14" fmla="*/ 1 w 52"/>
                  <a:gd name="T15" fmla="*/ 3 h 73"/>
                  <a:gd name="T16" fmla="*/ 1 w 52"/>
                  <a:gd name="T17" fmla="*/ 4 h 73"/>
                  <a:gd name="T18" fmla="*/ 2 w 52"/>
                  <a:gd name="T19" fmla="*/ 4 h 73"/>
                  <a:gd name="T20" fmla="*/ 3 w 52"/>
                  <a:gd name="T21" fmla="*/ 4 h 73"/>
                  <a:gd name="T22" fmla="*/ 3 w 52"/>
                  <a:gd name="T23" fmla="*/ 3 h 73"/>
                  <a:gd name="T24" fmla="*/ 3 w 52"/>
                  <a:gd name="T25" fmla="*/ 3 h 73"/>
                  <a:gd name="T26" fmla="*/ 3 w 52"/>
                  <a:gd name="T27" fmla="*/ 2 h 73"/>
                  <a:gd name="T28" fmla="*/ 3 w 52"/>
                  <a:gd name="T29" fmla="*/ 1 h 73"/>
                  <a:gd name="T30" fmla="*/ 3 w 52"/>
                  <a:gd name="T31" fmla="*/ 0 h 73"/>
                  <a:gd name="T32" fmla="*/ 3 w 52"/>
                  <a:gd name="T33" fmla="*/ 0 h 73"/>
                  <a:gd name="T34" fmla="*/ 2 w 52"/>
                  <a:gd name="T35" fmla="*/ 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Freeform 163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>
                  <a:gd name="T0" fmla="*/ 1 w 71"/>
                  <a:gd name="T1" fmla="*/ 0 h 57"/>
                  <a:gd name="T2" fmla="*/ 0 w 71"/>
                  <a:gd name="T3" fmla="*/ 0 h 57"/>
                  <a:gd name="T4" fmla="*/ 1 w 71"/>
                  <a:gd name="T5" fmla="*/ 0 h 57"/>
                  <a:gd name="T6" fmla="*/ 1 w 71"/>
                  <a:gd name="T7" fmla="*/ 1 h 57"/>
                  <a:gd name="T8" fmla="*/ 1 w 71"/>
                  <a:gd name="T9" fmla="*/ 2 h 57"/>
                  <a:gd name="T10" fmla="*/ 2 w 71"/>
                  <a:gd name="T11" fmla="*/ 2 h 57"/>
                  <a:gd name="T12" fmla="*/ 2 w 71"/>
                  <a:gd name="T13" fmla="*/ 3 h 57"/>
                  <a:gd name="T14" fmla="*/ 3 w 71"/>
                  <a:gd name="T15" fmla="*/ 3 h 57"/>
                  <a:gd name="T16" fmla="*/ 4 w 71"/>
                  <a:gd name="T17" fmla="*/ 3 h 57"/>
                  <a:gd name="T18" fmla="*/ 5 w 71"/>
                  <a:gd name="T19" fmla="*/ 2 h 57"/>
                  <a:gd name="T20" fmla="*/ 5 w 71"/>
                  <a:gd name="T21" fmla="*/ 1 h 57"/>
                  <a:gd name="T22" fmla="*/ 5 w 71"/>
                  <a:gd name="T23" fmla="*/ 0 h 57"/>
                  <a:gd name="T24" fmla="*/ 4 w 71"/>
                  <a:gd name="T25" fmla="*/ 0 h 57"/>
                  <a:gd name="T26" fmla="*/ 3 w 71"/>
                  <a:gd name="T27" fmla="*/ 0 h 57"/>
                  <a:gd name="T28" fmla="*/ 2 w 71"/>
                  <a:gd name="T29" fmla="*/ 0 h 57"/>
                  <a:gd name="T30" fmla="*/ 2 w 71"/>
                  <a:gd name="T31" fmla="*/ 0 h 57"/>
                  <a:gd name="T32" fmla="*/ 1 w 71"/>
                  <a:gd name="T33" fmla="*/ 0 h 57"/>
                  <a:gd name="T34" fmla="*/ 1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Freeform 164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>
                  <a:gd name="T0" fmla="*/ 0 w 71"/>
                  <a:gd name="T1" fmla="*/ 2 h 57"/>
                  <a:gd name="T2" fmla="*/ 1 w 71"/>
                  <a:gd name="T3" fmla="*/ 3 h 57"/>
                  <a:gd name="T4" fmla="*/ 1 w 71"/>
                  <a:gd name="T5" fmla="*/ 3 h 57"/>
                  <a:gd name="T6" fmla="*/ 2 w 71"/>
                  <a:gd name="T7" fmla="*/ 3 h 57"/>
                  <a:gd name="T8" fmla="*/ 2 w 71"/>
                  <a:gd name="T9" fmla="*/ 3 h 57"/>
                  <a:gd name="T10" fmla="*/ 3 w 71"/>
                  <a:gd name="T11" fmla="*/ 3 h 57"/>
                  <a:gd name="T12" fmla="*/ 4 w 71"/>
                  <a:gd name="T13" fmla="*/ 3 h 57"/>
                  <a:gd name="T14" fmla="*/ 5 w 71"/>
                  <a:gd name="T15" fmla="*/ 2 h 57"/>
                  <a:gd name="T16" fmla="*/ 5 w 71"/>
                  <a:gd name="T17" fmla="*/ 2 h 57"/>
                  <a:gd name="T18" fmla="*/ 5 w 71"/>
                  <a:gd name="T19" fmla="*/ 1 h 57"/>
                  <a:gd name="T20" fmla="*/ 4 w 71"/>
                  <a:gd name="T21" fmla="*/ 0 h 57"/>
                  <a:gd name="T22" fmla="*/ 3 w 71"/>
                  <a:gd name="T23" fmla="*/ 0 h 57"/>
                  <a:gd name="T24" fmla="*/ 2 w 71"/>
                  <a:gd name="T25" fmla="*/ 0 h 57"/>
                  <a:gd name="T26" fmla="*/ 2 w 71"/>
                  <a:gd name="T27" fmla="*/ 0 h 57"/>
                  <a:gd name="T28" fmla="*/ 1 w 71"/>
                  <a:gd name="T29" fmla="*/ 1 h 57"/>
                  <a:gd name="T30" fmla="*/ 1 w 71"/>
                  <a:gd name="T31" fmla="*/ 2 h 57"/>
                  <a:gd name="T32" fmla="*/ 1 w 71"/>
                  <a:gd name="T33" fmla="*/ 2 h 57"/>
                  <a:gd name="T34" fmla="*/ 0 w 71"/>
                  <a:gd name="T35" fmla="*/ 2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Freeform 165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>
                  <a:gd name="T0" fmla="*/ 1 w 24"/>
                  <a:gd name="T1" fmla="*/ 2 h 24"/>
                  <a:gd name="T2" fmla="*/ 1 w 24"/>
                  <a:gd name="T3" fmla="*/ 2 h 24"/>
                  <a:gd name="T4" fmla="*/ 1 w 24"/>
                  <a:gd name="T5" fmla="*/ 2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1 w 24"/>
                  <a:gd name="T19" fmla="*/ 1 h 24"/>
                  <a:gd name="T20" fmla="*/ 2 w 24"/>
                  <a:gd name="T21" fmla="*/ 1 h 24"/>
                  <a:gd name="T22" fmla="*/ 2 w 24"/>
                  <a:gd name="T23" fmla="*/ 1 h 24"/>
                  <a:gd name="T24" fmla="*/ 2 w 24"/>
                  <a:gd name="T25" fmla="*/ 1 h 24"/>
                  <a:gd name="T26" fmla="*/ 2 w 24"/>
                  <a:gd name="T27" fmla="*/ 1 h 24"/>
                  <a:gd name="T28" fmla="*/ 2 w 24"/>
                  <a:gd name="T29" fmla="*/ 2 h 24"/>
                  <a:gd name="T30" fmla="*/ 1 w 24"/>
                  <a:gd name="T31" fmla="*/ 2 h 24"/>
                  <a:gd name="T32" fmla="*/ 1 w 24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24"/>
                  <a:gd name="T53" fmla="*/ 24 w 24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Freeform 166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1 w 53"/>
                  <a:gd name="T1" fmla="*/ 4 h 73"/>
                  <a:gd name="T2" fmla="*/ 2 w 53"/>
                  <a:gd name="T3" fmla="*/ 4 h 73"/>
                  <a:gd name="T4" fmla="*/ 2 w 53"/>
                  <a:gd name="T5" fmla="*/ 4 h 73"/>
                  <a:gd name="T6" fmla="*/ 2 w 53"/>
                  <a:gd name="T7" fmla="*/ 3 h 73"/>
                  <a:gd name="T8" fmla="*/ 2 w 53"/>
                  <a:gd name="T9" fmla="*/ 3 h 73"/>
                  <a:gd name="T10" fmla="*/ 3 w 53"/>
                  <a:gd name="T11" fmla="*/ 2 h 73"/>
                  <a:gd name="T12" fmla="*/ 3 w 53"/>
                  <a:gd name="T13" fmla="*/ 1 h 73"/>
                  <a:gd name="T14" fmla="*/ 3 w 53"/>
                  <a:gd name="T15" fmla="*/ 0 h 73"/>
                  <a:gd name="T16" fmla="*/ 2 w 53"/>
                  <a:gd name="T17" fmla="*/ 0 h 73"/>
                  <a:gd name="T18" fmla="*/ 1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1 h 73"/>
                  <a:gd name="T26" fmla="*/ 0 w 53"/>
                  <a:gd name="T27" fmla="*/ 2 h 73"/>
                  <a:gd name="T28" fmla="*/ 0 w 53"/>
                  <a:gd name="T29" fmla="*/ 3 h 73"/>
                  <a:gd name="T30" fmla="*/ 0 w 53"/>
                  <a:gd name="T31" fmla="*/ 3 h 73"/>
                  <a:gd name="T32" fmla="*/ 1 w 53"/>
                  <a:gd name="T33" fmla="*/ 4 h 73"/>
                  <a:gd name="T34" fmla="*/ 1 w 53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3"/>
                  <a:gd name="T56" fmla="*/ 53 w 53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Freeform 167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1 w 53"/>
                  <a:gd name="T1" fmla="*/ 4 h 73"/>
                  <a:gd name="T2" fmla="*/ 2 w 53"/>
                  <a:gd name="T3" fmla="*/ 4 h 73"/>
                  <a:gd name="T4" fmla="*/ 2 w 53"/>
                  <a:gd name="T5" fmla="*/ 4 h 73"/>
                  <a:gd name="T6" fmla="*/ 2 w 53"/>
                  <a:gd name="T7" fmla="*/ 3 h 73"/>
                  <a:gd name="T8" fmla="*/ 2 w 53"/>
                  <a:gd name="T9" fmla="*/ 3 h 73"/>
                  <a:gd name="T10" fmla="*/ 3 w 53"/>
                  <a:gd name="T11" fmla="*/ 2 h 73"/>
                  <a:gd name="T12" fmla="*/ 3 w 53"/>
                  <a:gd name="T13" fmla="*/ 1 h 73"/>
                  <a:gd name="T14" fmla="*/ 3 w 53"/>
                  <a:gd name="T15" fmla="*/ 0 h 73"/>
                  <a:gd name="T16" fmla="*/ 2 w 53"/>
                  <a:gd name="T17" fmla="*/ 0 h 73"/>
                  <a:gd name="T18" fmla="*/ 1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1 h 73"/>
                  <a:gd name="T26" fmla="*/ 0 w 53"/>
                  <a:gd name="T27" fmla="*/ 2 h 73"/>
                  <a:gd name="T28" fmla="*/ 0 w 53"/>
                  <a:gd name="T29" fmla="*/ 3 h 73"/>
                  <a:gd name="T30" fmla="*/ 0 w 53"/>
                  <a:gd name="T31" fmla="*/ 3 h 73"/>
                  <a:gd name="T32" fmla="*/ 1 w 53"/>
                  <a:gd name="T33" fmla="*/ 4 h 73"/>
                  <a:gd name="T34" fmla="*/ 1 w 53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3"/>
                  <a:gd name="T56" fmla="*/ 53 w 53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Freeform 168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>
                  <a:gd name="T0" fmla="*/ 5 w 71"/>
                  <a:gd name="T1" fmla="*/ 4 h 58"/>
                  <a:gd name="T2" fmla="*/ 5 w 71"/>
                  <a:gd name="T3" fmla="*/ 3 h 58"/>
                  <a:gd name="T4" fmla="*/ 5 w 71"/>
                  <a:gd name="T5" fmla="*/ 3 h 58"/>
                  <a:gd name="T6" fmla="*/ 4 w 71"/>
                  <a:gd name="T7" fmla="*/ 3 h 58"/>
                  <a:gd name="T8" fmla="*/ 4 w 71"/>
                  <a:gd name="T9" fmla="*/ 2 h 58"/>
                  <a:gd name="T10" fmla="*/ 4 w 71"/>
                  <a:gd name="T11" fmla="*/ 1 h 58"/>
                  <a:gd name="T12" fmla="*/ 3 w 71"/>
                  <a:gd name="T13" fmla="*/ 1 h 58"/>
                  <a:gd name="T14" fmla="*/ 2 w 71"/>
                  <a:gd name="T15" fmla="*/ 0 h 58"/>
                  <a:gd name="T16" fmla="*/ 1 w 71"/>
                  <a:gd name="T17" fmla="*/ 1 h 58"/>
                  <a:gd name="T18" fmla="*/ 1 w 71"/>
                  <a:gd name="T19" fmla="*/ 1 h 58"/>
                  <a:gd name="T20" fmla="*/ 0 w 71"/>
                  <a:gd name="T21" fmla="*/ 2 h 58"/>
                  <a:gd name="T22" fmla="*/ 1 w 71"/>
                  <a:gd name="T23" fmla="*/ 3 h 58"/>
                  <a:gd name="T24" fmla="*/ 1 w 71"/>
                  <a:gd name="T25" fmla="*/ 4 h 58"/>
                  <a:gd name="T26" fmla="*/ 2 w 71"/>
                  <a:gd name="T27" fmla="*/ 4 h 58"/>
                  <a:gd name="T28" fmla="*/ 3 w 71"/>
                  <a:gd name="T29" fmla="*/ 4 h 58"/>
                  <a:gd name="T30" fmla="*/ 4 w 71"/>
                  <a:gd name="T31" fmla="*/ 4 h 58"/>
                  <a:gd name="T32" fmla="*/ 4 w 71"/>
                  <a:gd name="T33" fmla="*/ 4 h 58"/>
                  <a:gd name="T34" fmla="*/ 5 w 71"/>
                  <a:gd name="T35" fmla="*/ 4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8"/>
                  <a:gd name="T56" fmla="*/ 71 w 71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Freeform 169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>
                  <a:gd name="T0" fmla="*/ 5 w 72"/>
                  <a:gd name="T1" fmla="*/ 1 h 56"/>
                  <a:gd name="T2" fmla="*/ 5 w 72"/>
                  <a:gd name="T3" fmla="*/ 0 h 56"/>
                  <a:gd name="T4" fmla="*/ 4 w 72"/>
                  <a:gd name="T5" fmla="*/ 0 h 56"/>
                  <a:gd name="T6" fmla="*/ 4 w 72"/>
                  <a:gd name="T7" fmla="*/ 0 h 56"/>
                  <a:gd name="T8" fmla="*/ 3 w 72"/>
                  <a:gd name="T9" fmla="*/ 0 h 56"/>
                  <a:gd name="T10" fmla="*/ 2 w 72"/>
                  <a:gd name="T11" fmla="*/ 1 h 56"/>
                  <a:gd name="T12" fmla="*/ 1 w 72"/>
                  <a:gd name="T13" fmla="*/ 1 h 56"/>
                  <a:gd name="T14" fmla="*/ 1 w 72"/>
                  <a:gd name="T15" fmla="*/ 1 h 56"/>
                  <a:gd name="T16" fmla="*/ 0 w 72"/>
                  <a:gd name="T17" fmla="*/ 2 h 56"/>
                  <a:gd name="T18" fmla="*/ 1 w 72"/>
                  <a:gd name="T19" fmla="*/ 3 h 56"/>
                  <a:gd name="T20" fmla="*/ 2 w 72"/>
                  <a:gd name="T21" fmla="*/ 4 h 56"/>
                  <a:gd name="T22" fmla="*/ 2 w 72"/>
                  <a:gd name="T23" fmla="*/ 4 h 56"/>
                  <a:gd name="T24" fmla="*/ 3 w 72"/>
                  <a:gd name="T25" fmla="*/ 4 h 56"/>
                  <a:gd name="T26" fmla="*/ 4 w 72"/>
                  <a:gd name="T27" fmla="*/ 3 h 56"/>
                  <a:gd name="T28" fmla="*/ 4 w 72"/>
                  <a:gd name="T29" fmla="*/ 3 h 56"/>
                  <a:gd name="T30" fmla="*/ 5 w 72"/>
                  <a:gd name="T31" fmla="*/ 2 h 56"/>
                  <a:gd name="T32" fmla="*/ 5 w 72"/>
                  <a:gd name="T33" fmla="*/ 1 h 56"/>
                  <a:gd name="T34" fmla="*/ 5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6"/>
                  <a:gd name="T56" fmla="*/ 72 w 72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Freeform 170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>
                  <a:gd name="T0" fmla="*/ 2 w 53"/>
                  <a:gd name="T1" fmla="*/ 0 h 72"/>
                  <a:gd name="T2" fmla="*/ 1 w 53"/>
                  <a:gd name="T3" fmla="*/ 0 h 72"/>
                  <a:gd name="T4" fmla="*/ 1 w 53"/>
                  <a:gd name="T5" fmla="*/ 1 h 72"/>
                  <a:gd name="T6" fmla="*/ 0 w 53"/>
                  <a:gd name="T7" fmla="*/ 1 h 72"/>
                  <a:gd name="T8" fmla="*/ 0 w 53"/>
                  <a:gd name="T9" fmla="*/ 2 h 72"/>
                  <a:gd name="T10" fmla="*/ 0 w 53"/>
                  <a:gd name="T11" fmla="*/ 3 h 72"/>
                  <a:gd name="T12" fmla="*/ 0 w 53"/>
                  <a:gd name="T13" fmla="*/ 4 h 72"/>
                  <a:gd name="T14" fmla="*/ 0 w 53"/>
                  <a:gd name="T15" fmla="*/ 4 h 72"/>
                  <a:gd name="T16" fmla="*/ 0 w 53"/>
                  <a:gd name="T17" fmla="*/ 5 h 72"/>
                  <a:gd name="T18" fmla="*/ 1 w 53"/>
                  <a:gd name="T19" fmla="*/ 5 h 72"/>
                  <a:gd name="T20" fmla="*/ 2 w 53"/>
                  <a:gd name="T21" fmla="*/ 5 h 72"/>
                  <a:gd name="T22" fmla="*/ 3 w 53"/>
                  <a:gd name="T23" fmla="*/ 4 h 72"/>
                  <a:gd name="T24" fmla="*/ 3 w 53"/>
                  <a:gd name="T25" fmla="*/ 4 h 72"/>
                  <a:gd name="T26" fmla="*/ 3 w 53"/>
                  <a:gd name="T27" fmla="*/ 3 h 72"/>
                  <a:gd name="T28" fmla="*/ 2 w 53"/>
                  <a:gd name="T29" fmla="*/ 2 h 72"/>
                  <a:gd name="T30" fmla="*/ 2 w 53"/>
                  <a:gd name="T31" fmla="*/ 1 h 72"/>
                  <a:gd name="T32" fmla="*/ 2 w 53"/>
                  <a:gd name="T33" fmla="*/ 1 h 72"/>
                  <a:gd name="T34" fmla="*/ 2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2"/>
                  <a:gd name="T56" fmla="*/ 53 w 53"/>
                  <a:gd name="T57" fmla="*/ 72 h 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Freeform 171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>
                  <a:gd name="T0" fmla="*/ 1 w 71"/>
                  <a:gd name="T1" fmla="*/ 0 h 56"/>
                  <a:gd name="T2" fmla="*/ 0 w 71"/>
                  <a:gd name="T3" fmla="*/ 1 h 56"/>
                  <a:gd name="T4" fmla="*/ 1 w 71"/>
                  <a:gd name="T5" fmla="*/ 1 h 56"/>
                  <a:gd name="T6" fmla="*/ 1 w 71"/>
                  <a:gd name="T7" fmla="*/ 2 h 56"/>
                  <a:gd name="T8" fmla="*/ 1 w 71"/>
                  <a:gd name="T9" fmla="*/ 3 h 56"/>
                  <a:gd name="T10" fmla="*/ 2 w 71"/>
                  <a:gd name="T11" fmla="*/ 3 h 56"/>
                  <a:gd name="T12" fmla="*/ 2 w 71"/>
                  <a:gd name="T13" fmla="*/ 4 h 56"/>
                  <a:gd name="T14" fmla="*/ 3 w 71"/>
                  <a:gd name="T15" fmla="*/ 4 h 56"/>
                  <a:gd name="T16" fmla="*/ 4 w 71"/>
                  <a:gd name="T17" fmla="*/ 4 h 56"/>
                  <a:gd name="T18" fmla="*/ 5 w 71"/>
                  <a:gd name="T19" fmla="*/ 3 h 56"/>
                  <a:gd name="T20" fmla="*/ 5 w 71"/>
                  <a:gd name="T21" fmla="*/ 2 h 56"/>
                  <a:gd name="T22" fmla="*/ 5 w 71"/>
                  <a:gd name="T23" fmla="*/ 1 h 56"/>
                  <a:gd name="T24" fmla="*/ 4 w 71"/>
                  <a:gd name="T25" fmla="*/ 1 h 56"/>
                  <a:gd name="T26" fmla="*/ 3 w 71"/>
                  <a:gd name="T27" fmla="*/ 1 h 56"/>
                  <a:gd name="T28" fmla="*/ 2 w 71"/>
                  <a:gd name="T29" fmla="*/ 0 h 56"/>
                  <a:gd name="T30" fmla="*/ 2 w 71"/>
                  <a:gd name="T31" fmla="*/ 0 h 56"/>
                  <a:gd name="T32" fmla="*/ 1 w 71"/>
                  <a:gd name="T33" fmla="*/ 0 h 56"/>
                  <a:gd name="T34" fmla="*/ 1 w 71"/>
                  <a:gd name="T35" fmla="*/ 0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6"/>
                  <a:gd name="T56" fmla="*/ 71 w 71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Freeform 172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>
                  <a:gd name="T0" fmla="*/ 0 w 72"/>
                  <a:gd name="T1" fmla="*/ 2 h 57"/>
                  <a:gd name="T2" fmla="*/ 1 w 72"/>
                  <a:gd name="T3" fmla="*/ 3 h 57"/>
                  <a:gd name="T4" fmla="*/ 1 w 72"/>
                  <a:gd name="T5" fmla="*/ 3 h 57"/>
                  <a:gd name="T6" fmla="*/ 2 w 72"/>
                  <a:gd name="T7" fmla="*/ 3 h 57"/>
                  <a:gd name="T8" fmla="*/ 2 w 72"/>
                  <a:gd name="T9" fmla="*/ 3 h 57"/>
                  <a:gd name="T10" fmla="*/ 3 w 72"/>
                  <a:gd name="T11" fmla="*/ 3 h 57"/>
                  <a:gd name="T12" fmla="*/ 4 w 72"/>
                  <a:gd name="T13" fmla="*/ 3 h 57"/>
                  <a:gd name="T14" fmla="*/ 5 w 72"/>
                  <a:gd name="T15" fmla="*/ 2 h 57"/>
                  <a:gd name="T16" fmla="*/ 5 w 72"/>
                  <a:gd name="T17" fmla="*/ 1 h 57"/>
                  <a:gd name="T18" fmla="*/ 5 w 72"/>
                  <a:gd name="T19" fmla="*/ 1 h 57"/>
                  <a:gd name="T20" fmla="*/ 4 w 72"/>
                  <a:gd name="T21" fmla="*/ 0 h 57"/>
                  <a:gd name="T22" fmla="*/ 3 w 72"/>
                  <a:gd name="T23" fmla="*/ 0 h 57"/>
                  <a:gd name="T24" fmla="*/ 3 w 72"/>
                  <a:gd name="T25" fmla="*/ 0 h 57"/>
                  <a:gd name="T26" fmla="*/ 2 w 72"/>
                  <a:gd name="T27" fmla="*/ 0 h 57"/>
                  <a:gd name="T28" fmla="*/ 1 w 72"/>
                  <a:gd name="T29" fmla="*/ 1 h 57"/>
                  <a:gd name="T30" fmla="*/ 1 w 72"/>
                  <a:gd name="T31" fmla="*/ 2 h 57"/>
                  <a:gd name="T32" fmla="*/ 1 w 72"/>
                  <a:gd name="T33" fmla="*/ 2 h 57"/>
                  <a:gd name="T34" fmla="*/ 0 w 72"/>
                  <a:gd name="T35" fmla="*/ 2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7"/>
                  <a:gd name="T56" fmla="*/ 72 w 72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Freeform 173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>
                  <a:gd name="T0" fmla="*/ 0 w 23"/>
                  <a:gd name="T1" fmla="*/ 2 h 24"/>
                  <a:gd name="T2" fmla="*/ 0 w 23"/>
                  <a:gd name="T3" fmla="*/ 2 h 24"/>
                  <a:gd name="T4" fmla="*/ 0 w 23"/>
                  <a:gd name="T5" fmla="*/ 2 h 24"/>
                  <a:gd name="T6" fmla="*/ 0 w 23"/>
                  <a:gd name="T7" fmla="*/ 2 h 24"/>
                  <a:gd name="T8" fmla="*/ 0 w 23"/>
                  <a:gd name="T9" fmla="*/ 1 h 24"/>
                  <a:gd name="T10" fmla="*/ 0 w 23"/>
                  <a:gd name="T11" fmla="*/ 1 h 24"/>
                  <a:gd name="T12" fmla="*/ 0 w 23"/>
                  <a:gd name="T13" fmla="*/ 1 h 24"/>
                  <a:gd name="T14" fmla="*/ 0 w 23"/>
                  <a:gd name="T15" fmla="*/ 1 h 24"/>
                  <a:gd name="T16" fmla="*/ 0 w 23"/>
                  <a:gd name="T17" fmla="*/ 0 h 24"/>
                  <a:gd name="T18" fmla="*/ 1 w 23"/>
                  <a:gd name="T19" fmla="*/ 1 h 24"/>
                  <a:gd name="T20" fmla="*/ 1 w 23"/>
                  <a:gd name="T21" fmla="*/ 1 h 24"/>
                  <a:gd name="T22" fmla="*/ 1 w 23"/>
                  <a:gd name="T23" fmla="*/ 1 h 24"/>
                  <a:gd name="T24" fmla="*/ 1 w 23"/>
                  <a:gd name="T25" fmla="*/ 1 h 24"/>
                  <a:gd name="T26" fmla="*/ 1 w 23"/>
                  <a:gd name="T27" fmla="*/ 2 h 24"/>
                  <a:gd name="T28" fmla="*/ 1 w 23"/>
                  <a:gd name="T29" fmla="*/ 2 h 24"/>
                  <a:gd name="T30" fmla="*/ 1 w 23"/>
                  <a:gd name="T31" fmla="*/ 2 h 24"/>
                  <a:gd name="T32" fmla="*/ 0 w 23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24"/>
                  <a:gd name="T53" fmla="*/ 23 w 23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Freeform 174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2 w 52"/>
                  <a:gd name="T1" fmla="*/ 4 h 73"/>
                  <a:gd name="T2" fmla="*/ 2 w 52"/>
                  <a:gd name="T3" fmla="*/ 4 h 73"/>
                  <a:gd name="T4" fmla="*/ 3 w 52"/>
                  <a:gd name="T5" fmla="*/ 4 h 73"/>
                  <a:gd name="T6" fmla="*/ 3 w 52"/>
                  <a:gd name="T7" fmla="*/ 3 h 73"/>
                  <a:gd name="T8" fmla="*/ 3 w 52"/>
                  <a:gd name="T9" fmla="*/ 3 h 73"/>
                  <a:gd name="T10" fmla="*/ 3 w 52"/>
                  <a:gd name="T11" fmla="*/ 2 h 73"/>
                  <a:gd name="T12" fmla="*/ 3 w 52"/>
                  <a:gd name="T13" fmla="*/ 1 h 73"/>
                  <a:gd name="T14" fmla="*/ 3 w 52"/>
                  <a:gd name="T15" fmla="*/ 0 h 73"/>
                  <a:gd name="T16" fmla="*/ 3 w 52"/>
                  <a:gd name="T17" fmla="*/ 0 h 73"/>
                  <a:gd name="T18" fmla="*/ 2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3 h 73"/>
                  <a:gd name="T30" fmla="*/ 1 w 52"/>
                  <a:gd name="T31" fmla="*/ 3 h 73"/>
                  <a:gd name="T32" fmla="*/ 2 w 52"/>
                  <a:gd name="T33" fmla="*/ 4 h 73"/>
                  <a:gd name="T34" fmla="*/ 2 w 52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175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2 w 52"/>
                  <a:gd name="T1" fmla="*/ 4 h 73"/>
                  <a:gd name="T2" fmla="*/ 2 w 52"/>
                  <a:gd name="T3" fmla="*/ 4 h 73"/>
                  <a:gd name="T4" fmla="*/ 3 w 52"/>
                  <a:gd name="T5" fmla="*/ 4 h 73"/>
                  <a:gd name="T6" fmla="*/ 3 w 52"/>
                  <a:gd name="T7" fmla="*/ 3 h 73"/>
                  <a:gd name="T8" fmla="*/ 3 w 52"/>
                  <a:gd name="T9" fmla="*/ 3 h 73"/>
                  <a:gd name="T10" fmla="*/ 3 w 52"/>
                  <a:gd name="T11" fmla="*/ 2 h 73"/>
                  <a:gd name="T12" fmla="*/ 3 w 52"/>
                  <a:gd name="T13" fmla="*/ 1 h 73"/>
                  <a:gd name="T14" fmla="*/ 3 w 52"/>
                  <a:gd name="T15" fmla="*/ 0 h 73"/>
                  <a:gd name="T16" fmla="*/ 3 w 52"/>
                  <a:gd name="T17" fmla="*/ 0 h 73"/>
                  <a:gd name="T18" fmla="*/ 2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3 h 73"/>
                  <a:gd name="T30" fmla="*/ 1 w 52"/>
                  <a:gd name="T31" fmla="*/ 3 h 73"/>
                  <a:gd name="T32" fmla="*/ 2 w 52"/>
                  <a:gd name="T33" fmla="*/ 4 h 73"/>
                  <a:gd name="T34" fmla="*/ 2 w 52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176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>
                  <a:gd name="T0" fmla="*/ 4 w 72"/>
                  <a:gd name="T1" fmla="*/ 3 h 58"/>
                  <a:gd name="T2" fmla="*/ 4 w 72"/>
                  <a:gd name="T3" fmla="*/ 2 h 58"/>
                  <a:gd name="T4" fmla="*/ 4 w 72"/>
                  <a:gd name="T5" fmla="*/ 2 h 58"/>
                  <a:gd name="T6" fmla="*/ 4 w 72"/>
                  <a:gd name="T7" fmla="*/ 2 h 58"/>
                  <a:gd name="T8" fmla="*/ 3 w 72"/>
                  <a:gd name="T9" fmla="*/ 1 h 58"/>
                  <a:gd name="T10" fmla="*/ 3 w 72"/>
                  <a:gd name="T11" fmla="*/ 0 h 58"/>
                  <a:gd name="T12" fmla="*/ 2 w 72"/>
                  <a:gd name="T13" fmla="*/ 0 h 58"/>
                  <a:gd name="T14" fmla="*/ 1 w 72"/>
                  <a:gd name="T15" fmla="*/ 0 h 58"/>
                  <a:gd name="T16" fmla="*/ 1 w 72"/>
                  <a:gd name="T17" fmla="*/ 0 h 58"/>
                  <a:gd name="T18" fmla="*/ 0 w 72"/>
                  <a:gd name="T19" fmla="*/ 0 h 58"/>
                  <a:gd name="T20" fmla="*/ 0 w 72"/>
                  <a:gd name="T21" fmla="*/ 1 h 58"/>
                  <a:gd name="T22" fmla="*/ 0 w 72"/>
                  <a:gd name="T23" fmla="*/ 2 h 58"/>
                  <a:gd name="T24" fmla="*/ 0 w 72"/>
                  <a:gd name="T25" fmla="*/ 3 h 58"/>
                  <a:gd name="T26" fmla="*/ 1 w 72"/>
                  <a:gd name="T27" fmla="*/ 3 h 58"/>
                  <a:gd name="T28" fmla="*/ 2 w 72"/>
                  <a:gd name="T29" fmla="*/ 3 h 58"/>
                  <a:gd name="T30" fmla="*/ 3 w 72"/>
                  <a:gd name="T31" fmla="*/ 3 h 58"/>
                  <a:gd name="T32" fmla="*/ 3 w 72"/>
                  <a:gd name="T33" fmla="*/ 3 h 58"/>
                  <a:gd name="T34" fmla="*/ 4 w 72"/>
                  <a:gd name="T35" fmla="*/ 3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8"/>
                  <a:gd name="T56" fmla="*/ 72 w 72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Freeform 177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>
                  <a:gd name="T0" fmla="*/ 4 w 72"/>
                  <a:gd name="T1" fmla="*/ 1 h 56"/>
                  <a:gd name="T2" fmla="*/ 4 w 72"/>
                  <a:gd name="T3" fmla="*/ 0 h 56"/>
                  <a:gd name="T4" fmla="*/ 3 w 72"/>
                  <a:gd name="T5" fmla="*/ 0 h 56"/>
                  <a:gd name="T6" fmla="*/ 3 w 72"/>
                  <a:gd name="T7" fmla="*/ 0 h 56"/>
                  <a:gd name="T8" fmla="*/ 2 w 72"/>
                  <a:gd name="T9" fmla="*/ 0 h 56"/>
                  <a:gd name="T10" fmla="*/ 1 w 72"/>
                  <a:gd name="T11" fmla="*/ 1 h 56"/>
                  <a:gd name="T12" fmla="*/ 0 w 72"/>
                  <a:gd name="T13" fmla="*/ 1 h 56"/>
                  <a:gd name="T14" fmla="*/ 0 w 72"/>
                  <a:gd name="T15" fmla="*/ 1 h 56"/>
                  <a:gd name="T16" fmla="*/ 0 w 72"/>
                  <a:gd name="T17" fmla="*/ 2 h 56"/>
                  <a:gd name="T18" fmla="*/ 0 w 72"/>
                  <a:gd name="T19" fmla="*/ 3 h 56"/>
                  <a:gd name="T20" fmla="*/ 1 w 72"/>
                  <a:gd name="T21" fmla="*/ 4 h 56"/>
                  <a:gd name="T22" fmla="*/ 1 w 72"/>
                  <a:gd name="T23" fmla="*/ 4 h 56"/>
                  <a:gd name="T24" fmla="*/ 2 w 72"/>
                  <a:gd name="T25" fmla="*/ 4 h 56"/>
                  <a:gd name="T26" fmla="*/ 3 w 72"/>
                  <a:gd name="T27" fmla="*/ 3 h 56"/>
                  <a:gd name="T28" fmla="*/ 3 w 72"/>
                  <a:gd name="T29" fmla="*/ 3 h 56"/>
                  <a:gd name="T30" fmla="*/ 4 w 72"/>
                  <a:gd name="T31" fmla="*/ 2 h 56"/>
                  <a:gd name="T32" fmla="*/ 4 w 72"/>
                  <a:gd name="T33" fmla="*/ 1 h 56"/>
                  <a:gd name="T34" fmla="*/ 4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6"/>
                  <a:gd name="T56" fmla="*/ 72 w 72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Freeform 178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>
                  <a:gd name="T0" fmla="*/ 2 w 53"/>
                  <a:gd name="T1" fmla="*/ 0 h 72"/>
                  <a:gd name="T2" fmla="*/ 2 w 53"/>
                  <a:gd name="T3" fmla="*/ 0 h 72"/>
                  <a:gd name="T4" fmla="*/ 2 w 53"/>
                  <a:gd name="T5" fmla="*/ 1 h 72"/>
                  <a:gd name="T6" fmla="*/ 1 w 53"/>
                  <a:gd name="T7" fmla="*/ 1 h 72"/>
                  <a:gd name="T8" fmla="*/ 1 w 53"/>
                  <a:gd name="T9" fmla="*/ 2 h 72"/>
                  <a:gd name="T10" fmla="*/ 1 w 53"/>
                  <a:gd name="T11" fmla="*/ 3 h 72"/>
                  <a:gd name="T12" fmla="*/ 0 w 53"/>
                  <a:gd name="T13" fmla="*/ 4 h 72"/>
                  <a:gd name="T14" fmla="*/ 1 w 53"/>
                  <a:gd name="T15" fmla="*/ 4 h 72"/>
                  <a:gd name="T16" fmla="*/ 1 w 53"/>
                  <a:gd name="T17" fmla="*/ 5 h 72"/>
                  <a:gd name="T18" fmla="*/ 2 w 53"/>
                  <a:gd name="T19" fmla="*/ 5 h 72"/>
                  <a:gd name="T20" fmla="*/ 3 w 53"/>
                  <a:gd name="T21" fmla="*/ 5 h 72"/>
                  <a:gd name="T22" fmla="*/ 4 w 53"/>
                  <a:gd name="T23" fmla="*/ 4 h 72"/>
                  <a:gd name="T24" fmla="*/ 4 w 53"/>
                  <a:gd name="T25" fmla="*/ 4 h 72"/>
                  <a:gd name="T26" fmla="*/ 4 w 53"/>
                  <a:gd name="T27" fmla="*/ 3 h 72"/>
                  <a:gd name="T28" fmla="*/ 3 w 53"/>
                  <a:gd name="T29" fmla="*/ 2 h 72"/>
                  <a:gd name="T30" fmla="*/ 3 w 53"/>
                  <a:gd name="T31" fmla="*/ 1 h 72"/>
                  <a:gd name="T32" fmla="*/ 3 w 53"/>
                  <a:gd name="T33" fmla="*/ 1 h 72"/>
                  <a:gd name="T34" fmla="*/ 2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2"/>
                  <a:gd name="T56" fmla="*/ 53 w 53"/>
                  <a:gd name="T57" fmla="*/ 72 h 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Freeform 179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>
                  <a:gd name="T0" fmla="*/ 0 w 72"/>
                  <a:gd name="T1" fmla="*/ 0 h 57"/>
                  <a:gd name="T2" fmla="*/ 0 w 72"/>
                  <a:gd name="T3" fmla="*/ 1 h 57"/>
                  <a:gd name="T4" fmla="*/ 0 w 72"/>
                  <a:gd name="T5" fmla="*/ 1 h 57"/>
                  <a:gd name="T6" fmla="*/ 0 w 72"/>
                  <a:gd name="T7" fmla="*/ 2 h 57"/>
                  <a:gd name="T8" fmla="*/ 0 w 72"/>
                  <a:gd name="T9" fmla="*/ 3 h 57"/>
                  <a:gd name="T10" fmla="*/ 1 w 72"/>
                  <a:gd name="T11" fmla="*/ 3 h 57"/>
                  <a:gd name="T12" fmla="*/ 2 w 72"/>
                  <a:gd name="T13" fmla="*/ 4 h 57"/>
                  <a:gd name="T14" fmla="*/ 2 w 72"/>
                  <a:gd name="T15" fmla="*/ 4 h 57"/>
                  <a:gd name="T16" fmla="*/ 3 w 72"/>
                  <a:gd name="T17" fmla="*/ 4 h 57"/>
                  <a:gd name="T18" fmla="*/ 4 w 72"/>
                  <a:gd name="T19" fmla="*/ 3 h 57"/>
                  <a:gd name="T20" fmla="*/ 4 w 72"/>
                  <a:gd name="T21" fmla="*/ 2 h 57"/>
                  <a:gd name="T22" fmla="*/ 4 w 72"/>
                  <a:gd name="T23" fmla="*/ 1 h 57"/>
                  <a:gd name="T24" fmla="*/ 3 w 72"/>
                  <a:gd name="T25" fmla="*/ 1 h 57"/>
                  <a:gd name="T26" fmla="*/ 2 w 72"/>
                  <a:gd name="T27" fmla="*/ 1 h 57"/>
                  <a:gd name="T28" fmla="*/ 2 w 72"/>
                  <a:gd name="T29" fmla="*/ 0 h 57"/>
                  <a:gd name="T30" fmla="*/ 1 w 72"/>
                  <a:gd name="T31" fmla="*/ 0 h 57"/>
                  <a:gd name="T32" fmla="*/ 0 w 72"/>
                  <a:gd name="T33" fmla="*/ 0 h 57"/>
                  <a:gd name="T34" fmla="*/ 0 w 72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7"/>
                  <a:gd name="T56" fmla="*/ 72 w 72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Freeform 180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>
                  <a:gd name="T0" fmla="*/ 0 w 72"/>
                  <a:gd name="T1" fmla="*/ 3 h 58"/>
                  <a:gd name="T2" fmla="*/ 0 w 72"/>
                  <a:gd name="T3" fmla="*/ 4 h 58"/>
                  <a:gd name="T4" fmla="*/ 0 w 72"/>
                  <a:gd name="T5" fmla="*/ 4 h 58"/>
                  <a:gd name="T6" fmla="*/ 1 w 72"/>
                  <a:gd name="T7" fmla="*/ 4 h 58"/>
                  <a:gd name="T8" fmla="*/ 2 w 72"/>
                  <a:gd name="T9" fmla="*/ 4 h 58"/>
                  <a:gd name="T10" fmla="*/ 2 w 72"/>
                  <a:gd name="T11" fmla="*/ 4 h 58"/>
                  <a:gd name="T12" fmla="*/ 3 w 72"/>
                  <a:gd name="T13" fmla="*/ 4 h 58"/>
                  <a:gd name="T14" fmla="*/ 4 w 72"/>
                  <a:gd name="T15" fmla="*/ 3 h 58"/>
                  <a:gd name="T16" fmla="*/ 4 w 72"/>
                  <a:gd name="T17" fmla="*/ 2 h 58"/>
                  <a:gd name="T18" fmla="*/ 4 w 72"/>
                  <a:gd name="T19" fmla="*/ 1 h 58"/>
                  <a:gd name="T20" fmla="*/ 3 w 72"/>
                  <a:gd name="T21" fmla="*/ 1 h 58"/>
                  <a:gd name="T22" fmla="*/ 2 w 72"/>
                  <a:gd name="T23" fmla="*/ 0 h 58"/>
                  <a:gd name="T24" fmla="*/ 2 w 72"/>
                  <a:gd name="T25" fmla="*/ 1 h 58"/>
                  <a:gd name="T26" fmla="*/ 1 w 72"/>
                  <a:gd name="T27" fmla="*/ 1 h 58"/>
                  <a:gd name="T28" fmla="*/ 0 w 72"/>
                  <a:gd name="T29" fmla="*/ 2 h 58"/>
                  <a:gd name="T30" fmla="*/ 0 w 72"/>
                  <a:gd name="T31" fmla="*/ 3 h 58"/>
                  <a:gd name="T32" fmla="*/ 0 w 72"/>
                  <a:gd name="T33" fmla="*/ 3 h 58"/>
                  <a:gd name="T34" fmla="*/ 0 w 72"/>
                  <a:gd name="T35" fmla="*/ 3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8"/>
                  <a:gd name="T56" fmla="*/ 72 w 72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Freeform 181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>
                  <a:gd name="T0" fmla="*/ 9 w 144"/>
                  <a:gd name="T1" fmla="*/ 0 h 167"/>
                  <a:gd name="T2" fmla="*/ 9 w 144"/>
                  <a:gd name="T3" fmla="*/ 2 h 167"/>
                  <a:gd name="T4" fmla="*/ 9 w 144"/>
                  <a:gd name="T5" fmla="*/ 4 h 167"/>
                  <a:gd name="T6" fmla="*/ 9 w 144"/>
                  <a:gd name="T7" fmla="*/ 6 h 167"/>
                  <a:gd name="T8" fmla="*/ 7 w 144"/>
                  <a:gd name="T9" fmla="*/ 7 h 167"/>
                  <a:gd name="T10" fmla="*/ 6 w 144"/>
                  <a:gd name="T11" fmla="*/ 9 h 167"/>
                  <a:gd name="T12" fmla="*/ 5 w 144"/>
                  <a:gd name="T13" fmla="*/ 10 h 167"/>
                  <a:gd name="T14" fmla="*/ 4 w 144"/>
                  <a:gd name="T15" fmla="*/ 11 h 167"/>
                  <a:gd name="T16" fmla="*/ 2 w 144"/>
                  <a:gd name="T17" fmla="*/ 11 h 167"/>
                  <a:gd name="T18" fmla="*/ 1 w 144"/>
                  <a:gd name="T19" fmla="*/ 11 h 167"/>
                  <a:gd name="T20" fmla="*/ 1 w 144"/>
                  <a:gd name="T21" fmla="*/ 10 h 167"/>
                  <a:gd name="T22" fmla="*/ 0 w 144"/>
                  <a:gd name="T23" fmla="*/ 9 h 167"/>
                  <a:gd name="T24" fmla="*/ 1 w 144"/>
                  <a:gd name="T25" fmla="*/ 8 h 167"/>
                  <a:gd name="T26" fmla="*/ 1 w 144"/>
                  <a:gd name="T27" fmla="*/ 7 h 167"/>
                  <a:gd name="T28" fmla="*/ 1 w 144"/>
                  <a:gd name="T29" fmla="*/ 6 h 167"/>
                  <a:gd name="T30" fmla="*/ 2 w 144"/>
                  <a:gd name="T31" fmla="*/ 6 h 167"/>
                  <a:gd name="T32" fmla="*/ 4 w 144"/>
                  <a:gd name="T33" fmla="*/ 6 h 167"/>
                  <a:gd name="T34" fmla="*/ 5 w 144"/>
                  <a:gd name="T35" fmla="*/ 5 h 167"/>
                  <a:gd name="T36" fmla="*/ 6 w 144"/>
                  <a:gd name="T37" fmla="*/ 5 h 167"/>
                  <a:gd name="T38" fmla="*/ 7 w 144"/>
                  <a:gd name="T39" fmla="*/ 4 h 167"/>
                  <a:gd name="T40" fmla="*/ 7 w 144"/>
                  <a:gd name="T41" fmla="*/ 3 h 167"/>
                  <a:gd name="T42" fmla="*/ 9 w 144"/>
                  <a:gd name="T43" fmla="*/ 2 h 167"/>
                  <a:gd name="T44" fmla="*/ 9 w 144"/>
                  <a:gd name="T45" fmla="*/ 1 h 167"/>
                  <a:gd name="T46" fmla="*/ 9 w 144"/>
                  <a:gd name="T47" fmla="*/ 1 h 167"/>
                  <a:gd name="T48" fmla="*/ 9 w 144"/>
                  <a:gd name="T49" fmla="*/ 0 h 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4"/>
                  <a:gd name="T76" fmla="*/ 0 h 167"/>
                  <a:gd name="T77" fmla="*/ 144 w 144"/>
                  <a:gd name="T78" fmla="*/ 167 h 1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2" name="Freeform 182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>
                  <a:gd name="T0" fmla="*/ 13 w 204"/>
                  <a:gd name="T1" fmla="*/ 0 h 82"/>
                  <a:gd name="T2" fmla="*/ 13 w 204"/>
                  <a:gd name="T3" fmla="*/ 0 h 82"/>
                  <a:gd name="T4" fmla="*/ 12 w 204"/>
                  <a:gd name="T5" fmla="*/ 1 h 82"/>
                  <a:gd name="T6" fmla="*/ 11 w 204"/>
                  <a:gd name="T7" fmla="*/ 1 h 82"/>
                  <a:gd name="T8" fmla="*/ 11 w 204"/>
                  <a:gd name="T9" fmla="*/ 2 h 82"/>
                  <a:gd name="T10" fmla="*/ 10 w 204"/>
                  <a:gd name="T11" fmla="*/ 3 h 82"/>
                  <a:gd name="T12" fmla="*/ 9 w 204"/>
                  <a:gd name="T13" fmla="*/ 3 h 82"/>
                  <a:gd name="T14" fmla="*/ 8 w 204"/>
                  <a:gd name="T15" fmla="*/ 4 h 82"/>
                  <a:gd name="T16" fmla="*/ 7 w 204"/>
                  <a:gd name="T17" fmla="*/ 4 h 82"/>
                  <a:gd name="T18" fmla="*/ 6 w 204"/>
                  <a:gd name="T19" fmla="*/ 4 h 82"/>
                  <a:gd name="T20" fmla="*/ 6 w 204"/>
                  <a:gd name="T21" fmla="*/ 4 h 82"/>
                  <a:gd name="T22" fmla="*/ 5 w 204"/>
                  <a:gd name="T23" fmla="*/ 5 h 82"/>
                  <a:gd name="T24" fmla="*/ 4 w 204"/>
                  <a:gd name="T25" fmla="*/ 5 h 82"/>
                  <a:gd name="T26" fmla="*/ 3 w 204"/>
                  <a:gd name="T27" fmla="*/ 5 h 82"/>
                  <a:gd name="T28" fmla="*/ 3 w 204"/>
                  <a:gd name="T29" fmla="*/ 4 h 82"/>
                  <a:gd name="T30" fmla="*/ 2 w 204"/>
                  <a:gd name="T31" fmla="*/ 4 h 82"/>
                  <a:gd name="T32" fmla="*/ 1 w 204"/>
                  <a:gd name="T33" fmla="*/ 4 h 82"/>
                  <a:gd name="T34" fmla="*/ 1 w 204"/>
                  <a:gd name="T35" fmla="*/ 2 h 82"/>
                  <a:gd name="T36" fmla="*/ 0 w 204"/>
                  <a:gd name="T37" fmla="*/ 2 h 82"/>
                  <a:gd name="T38" fmla="*/ 1 w 204"/>
                  <a:gd name="T39" fmla="*/ 1 h 82"/>
                  <a:gd name="T40" fmla="*/ 2 w 204"/>
                  <a:gd name="T41" fmla="*/ 0 h 82"/>
                  <a:gd name="T42" fmla="*/ 3 w 204"/>
                  <a:gd name="T43" fmla="*/ 0 h 82"/>
                  <a:gd name="T44" fmla="*/ 3 w 204"/>
                  <a:gd name="T45" fmla="*/ 0 h 82"/>
                  <a:gd name="T46" fmla="*/ 5 w 204"/>
                  <a:gd name="T47" fmla="*/ 0 h 82"/>
                  <a:gd name="T48" fmla="*/ 6 w 204"/>
                  <a:gd name="T49" fmla="*/ 0 h 82"/>
                  <a:gd name="T50" fmla="*/ 6 w 204"/>
                  <a:gd name="T51" fmla="*/ 1 h 82"/>
                  <a:gd name="T52" fmla="*/ 7 w 204"/>
                  <a:gd name="T53" fmla="*/ 1 h 82"/>
                  <a:gd name="T54" fmla="*/ 9 w 204"/>
                  <a:gd name="T55" fmla="*/ 1 h 82"/>
                  <a:gd name="T56" fmla="*/ 10 w 204"/>
                  <a:gd name="T57" fmla="*/ 1 h 82"/>
                  <a:gd name="T58" fmla="*/ 12 w 204"/>
                  <a:gd name="T59" fmla="*/ 0 h 82"/>
                  <a:gd name="T60" fmla="*/ 12 w 204"/>
                  <a:gd name="T61" fmla="*/ 0 h 82"/>
                  <a:gd name="T62" fmla="*/ 13 w 204"/>
                  <a:gd name="T63" fmla="*/ 0 h 82"/>
                  <a:gd name="T64" fmla="*/ 13 w 204"/>
                  <a:gd name="T65" fmla="*/ 0 h 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4"/>
                  <a:gd name="T100" fmla="*/ 0 h 82"/>
                  <a:gd name="T101" fmla="*/ 204 w 204"/>
                  <a:gd name="T102" fmla="*/ 82 h 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3" name="Freeform 183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>
                  <a:gd name="T0" fmla="*/ 1 w 84"/>
                  <a:gd name="T1" fmla="*/ 0 h 208"/>
                  <a:gd name="T2" fmla="*/ 3 w 84"/>
                  <a:gd name="T3" fmla="*/ 2 h 208"/>
                  <a:gd name="T4" fmla="*/ 3 w 84"/>
                  <a:gd name="T5" fmla="*/ 3 h 208"/>
                  <a:gd name="T6" fmla="*/ 5 w 84"/>
                  <a:gd name="T7" fmla="*/ 5 h 208"/>
                  <a:gd name="T8" fmla="*/ 5 w 84"/>
                  <a:gd name="T9" fmla="*/ 7 h 208"/>
                  <a:gd name="T10" fmla="*/ 5 w 84"/>
                  <a:gd name="T11" fmla="*/ 8 h 208"/>
                  <a:gd name="T12" fmla="*/ 5 w 84"/>
                  <a:gd name="T13" fmla="*/ 10 h 208"/>
                  <a:gd name="T14" fmla="*/ 5 w 84"/>
                  <a:gd name="T15" fmla="*/ 12 h 208"/>
                  <a:gd name="T16" fmla="*/ 3 w 84"/>
                  <a:gd name="T17" fmla="*/ 13 h 208"/>
                  <a:gd name="T18" fmla="*/ 3 w 84"/>
                  <a:gd name="T19" fmla="*/ 13 h 208"/>
                  <a:gd name="T20" fmla="*/ 1 w 84"/>
                  <a:gd name="T21" fmla="*/ 13 h 208"/>
                  <a:gd name="T22" fmla="*/ 1 w 84"/>
                  <a:gd name="T23" fmla="*/ 13 h 208"/>
                  <a:gd name="T24" fmla="*/ 1 w 84"/>
                  <a:gd name="T25" fmla="*/ 12 h 208"/>
                  <a:gd name="T26" fmla="*/ 0 w 84"/>
                  <a:gd name="T27" fmla="*/ 11 h 208"/>
                  <a:gd name="T28" fmla="*/ 1 w 84"/>
                  <a:gd name="T29" fmla="*/ 10 h 208"/>
                  <a:gd name="T30" fmla="*/ 1 w 84"/>
                  <a:gd name="T31" fmla="*/ 9 h 208"/>
                  <a:gd name="T32" fmla="*/ 1 w 84"/>
                  <a:gd name="T33" fmla="*/ 7 h 208"/>
                  <a:gd name="T34" fmla="*/ 3 w 84"/>
                  <a:gd name="T35" fmla="*/ 6 h 208"/>
                  <a:gd name="T36" fmla="*/ 3 w 84"/>
                  <a:gd name="T37" fmla="*/ 3 h 208"/>
                  <a:gd name="T38" fmla="*/ 1 w 84"/>
                  <a:gd name="T39" fmla="*/ 1 h 208"/>
                  <a:gd name="T40" fmla="*/ 1 w 84"/>
                  <a:gd name="T41" fmla="*/ 0 h 2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4"/>
                  <a:gd name="T64" fmla="*/ 0 h 208"/>
                  <a:gd name="T65" fmla="*/ 84 w 84"/>
                  <a:gd name="T66" fmla="*/ 208 h 20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4" name="Freeform 184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>
                  <a:gd name="T0" fmla="*/ 0 w 144"/>
                  <a:gd name="T1" fmla="*/ 0 h 170"/>
                  <a:gd name="T2" fmla="*/ 1 w 144"/>
                  <a:gd name="T3" fmla="*/ 0 h 170"/>
                  <a:gd name="T4" fmla="*/ 3 w 144"/>
                  <a:gd name="T5" fmla="*/ 1 h 170"/>
                  <a:gd name="T6" fmla="*/ 5 w 144"/>
                  <a:gd name="T7" fmla="*/ 2 h 170"/>
                  <a:gd name="T8" fmla="*/ 6 w 144"/>
                  <a:gd name="T9" fmla="*/ 3 h 170"/>
                  <a:gd name="T10" fmla="*/ 7 w 144"/>
                  <a:gd name="T11" fmla="*/ 4 h 170"/>
                  <a:gd name="T12" fmla="*/ 9 w 144"/>
                  <a:gd name="T13" fmla="*/ 5 h 170"/>
                  <a:gd name="T14" fmla="*/ 9 w 144"/>
                  <a:gd name="T15" fmla="*/ 7 h 170"/>
                  <a:gd name="T16" fmla="*/ 9 w 144"/>
                  <a:gd name="T17" fmla="*/ 8 h 170"/>
                  <a:gd name="T18" fmla="*/ 9 w 144"/>
                  <a:gd name="T19" fmla="*/ 9 h 170"/>
                  <a:gd name="T20" fmla="*/ 7 w 144"/>
                  <a:gd name="T21" fmla="*/ 10 h 170"/>
                  <a:gd name="T22" fmla="*/ 6 w 144"/>
                  <a:gd name="T23" fmla="*/ 10 h 170"/>
                  <a:gd name="T24" fmla="*/ 6 w 144"/>
                  <a:gd name="T25" fmla="*/ 10 h 170"/>
                  <a:gd name="T26" fmla="*/ 5 w 144"/>
                  <a:gd name="T27" fmla="*/ 9 h 170"/>
                  <a:gd name="T28" fmla="*/ 5 w 144"/>
                  <a:gd name="T29" fmla="*/ 8 h 170"/>
                  <a:gd name="T30" fmla="*/ 4 w 144"/>
                  <a:gd name="T31" fmla="*/ 7 h 170"/>
                  <a:gd name="T32" fmla="*/ 5 w 144"/>
                  <a:gd name="T33" fmla="*/ 6 h 170"/>
                  <a:gd name="T34" fmla="*/ 5 w 144"/>
                  <a:gd name="T35" fmla="*/ 5 h 170"/>
                  <a:gd name="T36" fmla="*/ 3 w 144"/>
                  <a:gd name="T37" fmla="*/ 3 h 170"/>
                  <a:gd name="T38" fmla="*/ 3 w 144"/>
                  <a:gd name="T39" fmla="*/ 2 h 170"/>
                  <a:gd name="T40" fmla="*/ 2 w 144"/>
                  <a:gd name="T41" fmla="*/ 1 h 170"/>
                  <a:gd name="T42" fmla="*/ 1 w 144"/>
                  <a:gd name="T43" fmla="*/ 1 h 170"/>
                  <a:gd name="T44" fmla="*/ 1 w 144"/>
                  <a:gd name="T45" fmla="*/ 0 h 170"/>
                  <a:gd name="T46" fmla="*/ 1 w 144"/>
                  <a:gd name="T47" fmla="*/ 0 h 170"/>
                  <a:gd name="T48" fmla="*/ 0 w 144"/>
                  <a:gd name="T49" fmla="*/ 0 h 1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4"/>
                  <a:gd name="T76" fmla="*/ 0 h 170"/>
                  <a:gd name="T77" fmla="*/ 144 w 144"/>
                  <a:gd name="T78" fmla="*/ 170 h 17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5" name="Freeform 185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>
                  <a:gd name="T0" fmla="*/ 0 w 199"/>
                  <a:gd name="T1" fmla="*/ 1 h 103"/>
                  <a:gd name="T2" fmla="*/ 0 w 199"/>
                  <a:gd name="T3" fmla="*/ 0 h 103"/>
                  <a:gd name="T4" fmla="*/ 1 w 199"/>
                  <a:gd name="T5" fmla="*/ 0 h 103"/>
                  <a:gd name="T6" fmla="*/ 2 w 199"/>
                  <a:gd name="T7" fmla="*/ 0 h 103"/>
                  <a:gd name="T8" fmla="*/ 3 w 199"/>
                  <a:gd name="T9" fmla="*/ 0 h 103"/>
                  <a:gd name="T10" fmla="*/ 4 w 199"/>
                  <a:gd name="T11" fmla="*/ 0 h 103"/>
                  <a:gd name="T12" fmla="*/ 5 w 199"/>
                  <a:gd name="T13" fmla="*/ 0 h 103"/>
                  <a:gd name="T14" fmla="*/ 6 w 199"/>
                  <a:gd name="T15" fmla="*/ 0 h 103"/>
                  <a:gd name="T16" fmla="*/ 7 w 199"/>
                  <a:gd name="T17" fmla="*/ 0 h 103"/>
                  <a:gd name="T18" fmla="*/ 8 w 199"/>
                  <a:gd name="T19" fmla="*/ 0 h 103"/>
                  <a:gd name="T20" fmla="*/ 8 w 199"/>
                  <a:gd name="T21" fmla="*/ 0 h 103"/>
                  <a:gd name="T22" fmla="*/ 9 w 199"/>
                  <a:gd name="T23" fmla="*/ 0 h 103"/>
                  <a:gd name="T24" fmla="*/ 10 w 199"/>
                  <a:gd name="T25" fmla="*/ 1 h 103"/>
                  <a:gd name="T26" fmla="*/ 10 w 199"/>
                  <a:gd name="T27" fmla="*/ 1 h 103"/>
                  <a:gd name="T28" fmla="*/ 11 w 199"/>
                  <a:gd name="T29" fmla="*/ 2 h 103"/>
                  <a:gd name="T30" fmla="*/ 11 w 199"/>
                  <a:gd name="T31" fmla="*/ 2 h 103"/>
                  <a:gd name="T32" fmla="*/ 12 w 199"/>
                  <a:gd name="T33" fmla="*/ 3 h 103"/>
                  <a:gd name="T34" fmla="*/ 12 w 199"/>
                  <a:gd name="T35" fmla="*/ 4 h 103"/>
                  <a:gd name="T36" fmla="*/ 12 w 199"/>
                  <a:gd name="T37" fmla="*/ 5 h 103"/>
                  <a:gd name="T38" fmla="*/ 11 w 199"/>
                  <a:gd name="T39" fmla="*/ 6 h 103"/>
                  <a:gd name="T40" fmla="*/ 10 w 199"/>
                  <a:gd name="T41" fmla="*/ 6 h 103"/>
                  <a:gd name="T42" fmla="*/ 9 w 199"/>
                  <a:gd name="T43" fmla="*/ 6 h 103"/>
                  <a:gd name="T44" fmla="*/ 8 w 199"/>
                  <a:gd name="T45" fmla="*/ 5 h 103"/>
                  <a:gd name="T46" fmla="*/ 7 w 199"/>
                  <a:gd name="T47" fmla="*/ 5 h 103"/>
                  <a:gd name="T48" fmla="*/ 6 w 199"/>
                  <a:gd name="T49" fmla="*/ 3 h 103"/>
                  <a:gd name="T50" fmla="*/ 6 w 199"/>
                  <a:gd name="T51" fmla="*/ 3 h 103"/>
                  <a:gd name="T52" fmla="*/ 5 w 199"/>
                  <a:gd name="T53" fmla="*/ 2 h 103"/>
                  <a:gd name="T54" fmla="*/ 4 w 199"/>
                  <a:gd name="T55" fmla="*/ 1 h 103"/>
                  <a:gd name="T56" fmla="*/ 2 w 199"/>
                  <a:gd name="T57" fmla="*/ 1 h 103"/>
                  <a:gd name="T58" fmla="*/ 1 w 199"/>
                  <a:gd name="T59" fmla="*/ 1 h 103"/>
                  <a:gd name="T60" fmla="*/ 0 w 199"/>
                  <a:gd name="T61" fmla="*/ 1 h 103"/>
                  <a:gd name="T62" fmla="*/ 0 w 199"/>
                  <a:gd name="T63" fmla="*/ 1 h 103"/>
                  <a:gd name="T64" fmla="*/ 0 w 199"/>
                  <a:gd name="T65" fmla="*/ 1 h 1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9"/>
                  <a:gd name="T100" fmla="*/ 0 h 103"/>
                  <a:gd name="T101" fmla="*/ 199 w 199"/>
                  <a:gd name="T102" fmla="*/ 103 h 10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6" name="Freeform 186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>
                  <a:gd name="T0" fmla="*/ 5 w 107"/>
                  <a:gd name="T1" fmla="*/ 0 h 195"/>
                  <a:gd name="T2" fmla="*/ 6 w 107"/>
                  <a:gd name="T3" fmla="*/ 2 h 195"/>
                  <a:gd name="T4" fmla="*/ 6 w 107"/>
                  <a:gd name="T5" fmla="*/ 4 h 195"/>
                  <a:gd name="T6" fmla="*/ 6 w 107"/>
                  <a:gd name="T7" fmla="*/ 6 h 195"/>
                  <a:gd name="T8" fmla="*/ 6 w 107"/>
                  <a:gd name="T9" fmla="*/ 8 h 195"/>
                  <a:gd name="T10" fmla="*/ 6 w 107"/>
                  <a:gd name="T11" fmla="*/ 9 h 195"/>
                  <a:gd name="T12" fmla="*/ 5 w 107"/>
                  <a:gd name="T13" fmla="*/ 11 h 195"/>
                  <a:gd name="T14" fmla="*/ 4 w 107"/>
                  <a:gd name="T15" fmla="*/ 12 h 195"/>
                  <a:gd name="T16" fmla="*/ 2 w 107"/>
                  <a:gd name="T17" fmla="*/ 13 h 195"/>
                  <a:gd name="T18" fmla="*/ 1 w 107"/>
                  <a:gd name="T19" fmla="*/ 13 h 195"/>
                  <a:gd name="T20" fmla="*/ 0 w 107"/>
                  <a:gd name="T21" fmla="*/ 12 h 195"/>
                  <a:gd name="T22" fmla="*/ 0 w 107"/>
                  <a:gd name="T23" fmla="*/ 12 h 195"/>
                  <a:gd name="T24" fmla="*/ 0 w 107"/>
                  <a:gd name="T25" fmla="*/ 11 h 195"/>
                  <a:gd name="T26" fmla="*/ 0 w 107"/>
                  <a:gd name="T27" fmla="*/ 10 h 195"/>
                  <a:gd name="T28" fmla="*/ 0 w 107"/>
                  <a:gd name="T29" fmla="*/ 8 h 195"/>
                  <a:gd name="T30" fmla="*/ 1 w 107"/>
                  <a:gd name="T31" fmla="*/ 8 h 195"/>
                  <a:gd name="T32" fmla="*/ 2 w 107"/>
                  <a:gd name="T33" fmla="*/ 7 h 195"/>
                  <a:gd name="T34" fmla="*/ 3 w 107"/>
                  <a:gd name="T35" fmla="*/ 6 h 195"/>
                  <a:gd name="T36" fmla="*/ 4 w 107"/>
                  <a:gd name="T37" fmla="*/ 5 h 195"/>
                  <a:gd name="T38" fmla="*/ 4 w 107"/>
                  <a:gd name="T39" fmla="*/ 4 h 195"/>
                  <a:gd name="T40" fmla="*/ 5 w 107"/>
                  <a:gd name="T41" fmla="*/ 3 h 195"/>
                  <a:gd name="T42" fmla="*/ 5 w 107"/>
                  <a:gd name="T43" fmla="*/ 2 h 195"/>
                  <a:gd name="T44" fmla="*/ 5 w 107"/>
                  <a:gd name="T45" fmla="*/ 1 h 195"/>
                  <a:gd name="T46" fmla="*/ 5 w 107"/>
                  <a:gd name="T47" fmla="*/ 1 h 195"/>
                  <a:gd name="T48" fmla="*/ 5 w 107"/>
                  <a:gd name="T49" fmla="*/ 0 h 1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7"/>
                  <a:gd name="T76" fmla="*/ 0 h 195"/>
                  <a:gd name="T77" fmla="*/ 107 w 107"/>
                  <a:gd name="T78" fmla="*/ 195 h 1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7" name="Freeform 187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>
                  <a:gd name="T0" fmla="*/ 11 w 183"/>
                  <a:gd name="T1" fmla="*/ 0 h 126"/>
                  <a:gd name="T2" fmla="*/ 10 w 183"/>
                  <a:gd name="T3" fmla="*/ 2 h 126"/>
                  <a:gd name="T4" fmla="*/ 9 w 183"/>
                  <a:gd name="T5" fmla="*/ 4 h 126"/>
                  <a:gd name="T6" fmla="*/ 8 w 183"/>
                  <a:gd name="T7" fmla="*/ 5 h 126"/>
                  <a:gd name="T8" fmla="*/ 7 w 183"/>
                  <a:gd name="T9" fmla="*/ 6 h 126"/>
                  <a:gd name="T10" fmla="*/ 6 w 183"/>
                  <a:gd name="T11" fmla="*/ 7 h 126"/>
                  <a:gd name="T12" fmla="*/ 4 w 183"/>
                  <a:gd name="T13" fmla="*/ 8 h 126"/>
                  <a:gd name="T14" fmla="*/ 3 w 183"/>
                  <a:gd name="T15" fmla="*/ 8 h 126"/>
                  <a:gd name="T16" fmla="*/ 1 w 183"/>
                  <a:gd name="T17" fmla="*/ 8 h 126"/>
                  <a:gd name="T18" fmla="*/ 0 w 183"/>
                  <a:gd name="T19" fmla="*/ 7 h 126"/>
                  <a:gd name="T20" fmla="*/ 0 w 183"/>
                  <a:gd name="T21" fmla="*/ 6 h 126"/>
                  <a:gd name="T22" fmla="*/ 0 w 183"/>
                  <a:gd name="T23" fmla="*/ 6 h 126"/>
                  <a:gd name="T24" fmla="*/ 0 w 183"/>
                  <a:gd name="T25" fmla="*/ 5 h 126"/>
                  <a:gd name="T26" fmla="*/ 1 w 183"/>
                  <a:gd name="T27" fmla="*/ 4 h 126"/>
                  <a:gd name="T28" fmla="*/ 2 w 183"/>
                  <a:gd name="T29" fmla="*/ 4 h 126"/>
                  <a:gd name="T30" fmla="*/ 3 w 183"/>
                  <a:gd name="T31" fmla="*/ 3 h 126"/>
                  <a:gd name="T32" fmla="*/ 4 w 183"/>
                  <a:gd name="T33" fmla="*/ 4 h 126"/>
                  <a:gd name="T34" fmla="*/ 6 w 183"/>
                  <a:gd name="T35" fmla="*/ 4 h 126"/>
                  <a:gd name="T36" fmla="*/ 7 w 183"/>
                  <a:gd name="T37" fmla="*/ 3 h 126"/>
                  <a:gd name="T38" fmla="*/ 8 w 183"/>
                  <a:gd name="T39" fmla="*/ 3 h 126"/>
                  <a:gd name="T40" fmla="*/ 9 w 183"/>
                  <a:gd name="T41" fmla="*/ 2 h 126"/>
                  <a:gd name="T42" fmla="*/ 10 w 183"/>
                  <a:gd name="T43" fmla="*/ 2 h 126"/>
                  <a:gd name="T44" fmla="*/ 10 w 183"/>
                  <a:gd name="T45" fmla="*/ 1 h 126"/>
                  <a:gd name="T46" fmla="*/ 11 w 183"/>
                  <a:gd name="T47" fmla="*/ 1 h 126"/>
                  <a:gd name="T48" fmla="*/ 11 w 183"/>
                  <a:gd name="T49" fmla="*/ 0 h 1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3"/>
                  <a:gd name="T76" fmla="*/ 0 h 126"/>
                  <a:gd name="T77" fmla="*/ 183 w 183"/>
                  <a:gd name="T78" fmla="*/ 126 h 12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8" name="Freeform 188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>
                  <a:gd name="T0" fmla="*/ 0 w 102"/>
                  <a:gd name="T1" fmla="*/ 0 h 197"/>
                  <a:gd name="T2" fmla="*/ 2 w 102"/>
                  <a:gd name="T3" fmla="*/ 0 h 197"/>
                  <a:gd name="T4" fmla="*/ 3 w 102"/>
                  <a:gd name="T5" fmla="*/ 2 h 197"/>
                  <a:gd name="T6" fmla="*/ 5 w 102"/>
                  <a:gd name="T7" fmla="*/ 3 h 197"/>
                  <a:gd name="T8" fmla="*/ 6 w 102"/>
                  <a:gd name="T9" fmla="*/ 4 h 197"/>
                  <a:gd name="T10" fmla="*/ 6 w 102"/>
                  <a:gd name="T11" fmla="*/ 6 h 197"/>
                  <a:gd name="T12" fmla="*/ 7 w 102"/>
                  <a:gd name="T13" fmla="*/ 8 h 197"/>
                  <a:gd name="T14" fmla="*/ 7 w 102"/>
                  <a:gd name="T15" fmla="*/ 9 h 197"/>
                  <a:gd name="T16" fmla="*/ 6 w 102"/>
                  <a:gd name="T17" fmla="*/ 11 h 197"/>
                  <a:gd name="T18" fmla="*/ 5 w 102"/>
                  <a:gd name="T19" fmla="*/ 11 h 197"/>
                  <a:gd name="T20" fmla="*/ 5 w 102"/>
                  <a:gd name="T21" fmla="*/ 12 h 197"/>
                  <a:gd name="T22" fmla="*/ 4 w 102"/>
                  <a:gd name="T23" fmla="*/ 12 h 197"/>
                  <a:gd name="T24" fmla="*/ 3 w 102"/>
                  <a:gd name="T25" fmla="*/ 11 h 197"/>
                  <a:gd name="T26" fmla="*/ 2 w 102"/>
                  <a:gd name="T27" fmla="*/ 10 h 197"/>
                  <a:gd name="T28" fmla="*/ 2 w 102"/>
                  <a:gd name="T29" fmla="*/ 9 h 197"/>
                  <a:gd name="T30" fmla="*/ 2 w 102"/>
                  <a:gd name="T31" fmla="*/ 8 h 197"/>
                  <a:gd name="T32" fmla="*/ 2 w 102"/>
                  <a:gd name="T33" fmla="*/ 7 h 197"/>
                  <a:gd name="T34" fmla="*/ 3 w 102"/>
                  <a:gd name="T35" fmla="*/ 6 h 197"/>
                  <a:gd name="T36" fmla="*/ 3 w 102"/>
                  <a:gd name="T37" fmla="*/ 4 h 197"/>
                  <a:gd name="T38" fmla="*/ 2 w 102"/>
                  <a:gd name="T39" fmla="*/ 3 h 197"/>
                  <a:gd name="T40" fmla="*/ 2 w 102"/>
                  <a:gd name="T41" fmla="*/ 2 h 197"/>
                  <a:gd name="T42" fmla="*/ 1 w 102"/>
                  <a:gd name="T43" fmla="*/ 1 h 197"/>
                  <a:gd name="T44" fmla="*/ 1 w 102"/>
                  <a:gd name="T45" fmla="*/ 0 h 197"/>
                  <a:gd name="T46" fmla="*/ 1 w 102"/>
                  <a:gd name="T47" fmla="*/ 0 h 197"/>
                  <a:gd name="T48" fmla="*/ 0 w 102"/>
                  <a:gd name="T49" fmla="*/ 0 h 1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2"/>
                  <a:gd name="T76" fmla="*/ 0 h 197"/>
                  <a:gd name="T77" fmla="*/ 102 w 102"/>
                  <a:gd name="T78" fmla="*/ 197 h 19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9" name="Freeform 189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>
                  <a:gd name="T0" fmla="*/ 0 w 180"/>
                  <a:gd name="T1" fmla="*/ 0 h 129"/>
                  <a:gd name="T2" fmla="*/ 2 w 180"/>
                  <a:gd name="T3" fmla="*/ 0 h 129"/>
                  <a:gd name="T4" fmla="*/ 3 w 180"/>
                  <a:gd name="T5" fmla="*/ 0 h 129"/>
                  <a:gd name="T6" fmla="*/ 6 w 180"/>
                  <a:gd name="T7" fmla="*/ 0 h 129"/>
                  <a:gd name="T8" fmla="*/ 7 w 180"/>
                  <a:gd name="T9" fmla="*/ 1 h 129"/>
                  <a:gd name="T10" fmla="*/ 9 w 180"/>
                  <a:gd name="T11" fmla="*/ 1 h 129"/>
                  <a:gd name="T12" fmla="*/ 10 w 180"/>
                  <a:gd name="T13" fmla="*/ 2 h 129"/>
                  <a:gd name="T14" fmla="*/ 11 w 180"/>
                  <a:gd name="T15" fmla="*/ 4 h 129"/>
                  <a:gd name="T16" fmla="*/ 11 w 180"/>
                  <a:gd name="T17" fmla="*/ 5 h 129"/>
                  <a:gd name="T18" fmla="*/ 11 w 180"/>
                  <a:gd name="T19" fmla="*/ 6 h 129"/>
                  <a:gd name="T20" fmla="*/ 11 w 180"/>
                  <a:gd name="T21" fmla="*/ 7 h 129"/>
                  <a:gd name="T22" fmla="*/ 10 w 180"/>
                  <a:gd name="T23" fmla="*/ 8 h 129"/>
                  <a:gd name="T24" fmla="*/ 9 w 180"/>
                  <a:gd name="T25" fmla="*/ 8 h 129"/>
                  <a:gd name="T26" fmla="*/ 8 w 180"/>
                  <a:gd name="T27" fmla="*/ 7 h 129"/>
                  <a:gd name="T28" fmla="*/ 7 w 180"/>
                  <a:gd name="T29" fmla="*/ 6 h 129"/>
                  <a:gd name="T30" fmla="*/ 6 w 180"/>
                  <a:gd name="T31" fmla="*/ 5 h 129"/>
                  <a:gd name="T32" fmla="*/ 6 w 180"/>
                  <a:gd name="T33" fmla="*/ 4 h 129"/>
                  <a:gd name="T34" fmla="*/ 6 w 180"/>
                  <a:gd name="T35" fmla="*/ 3 h 129"/>
                  <a:gd name="T36" fmla="*/ 5 w 180"/>
                  <a:gd name="T37" fmla="*/ 2 h 129"/>
                  <a:gd name="T38" fmla="*/ 4 w 180"/>
                  <a:gd name="T39" fmla="*/ 1 h 129"/>
                  <a:gd name="T40" fmla="*/ 3 w 180"/>
                  <a:gd name="T41" fmla="*/ 1 h 129"/>
                  <a:gd name="T42" fmla="*/ 2 w 180"/>
                  <a:gd name="T43" fmla="*/ 0 h 129"/>
                  <a:gd name="T44" fmla="*/ 1 w 180"/>
                  <a:gd name="T45" fmla="*/ 0 h 129"/>
                  <a:gd name="T46" fmla="*/ 1 w 180"/>
                  <a:gd name="T47" fmla="*/ 0 h 129"/>
                  <a:gd name="T48" fmla="*/ 0 w 180"/>
                  <a:gd name="T49" fmla="*/ 0 h 12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0"/>
                  <a:gd name="T76" fmla="*/ 0 h 129"/>
                  <a:gd name="T77" fmla="*/ 180 w 180"/>
                  <a:gd name="T78" fmla="*/ 129 h 12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0" name="Freeform 190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>
                  <a:gd name="T0" fmla="*/ 0 w 206"/>
                  <a:gd name="T1" fmla="*/ 3 h 85"/>
                  <a:gd name="T2" fmla="*/ 1 w 206"/>
                  <a:gd name="T3" fmla="*/ 2 h 85"/>
                  <a:gd name="T4" fmla="*/ 2 w 206"/>
                  <a:gd name="T5" fmla="*/ 2 h 85"/>
                  <a:gd name="T6" fmla="*/ 3 w 206"/>
                  <a:gd name="T7" fmla="*/ 1 h 85"/>
                  <a:gd name="T8" fmla="*/ 3 w 206"/>
                  <a:gd name="T9" fmla="*/ 1 h 85"/>
                  <a:gd name="T10" fmla="*/ 4 w 206"/>
                  <a:gd name="T11" fmla="*/ 1 h 85"/>
                  <a:gd name="T12" fmla="*/ 5 w 206"/>
                  <a:gd name="T13" fmla="*/ 0 h 85"/>
                  <a:gd name="T14" fmla="*/ 6 w 206"/>
                  <a:gd name="T15" fmla="*/ 0 h 85"/>
                  <a:gd name="T16" fmla="*/ 6 w 206"/>
                  <a:gd name="T17" fmla="*/ 0 h 85"/>
                  <a:gd name="T18" fmla="*/ 7 w 206"/>
                  <a:gd name="T19" fmla="*/ 0 h 85"/>
                  <a:gd name="T20" fmla="*/ 9 w 206"/>
                  <a:gd name="T21" fmla="*/ 0 h 85"/>
                  <a:gd name="T22" fmla="*/ 9 w 206"/>
                  <a:gd name="T23" fmla="*/ 0 h 85"/>
                  <a:gd name="T24" fmla="*/ 10 w 206"/>
                  <a:gd name="T25" fmla="*/ 0 h 85"/>
                  <a:gd name="T26" fmla="*/ 11 w 206"/>
                  <a:gd name="T27" fmla="*/ 0 h 85"/>
                  <a:gd name="T28" fmla="*/ 12 w 206"/>
                  <a:gd name="T29" fmla="*/ 0 h 85"/>
                  <a:gd name="T30" fmla="*/ 12 w 206"/>
                  <a:gd name="T31" fmla="*/ 1 h 85"/>
                  <a:gd name="T32" fmla="*/ 13 w 206"/>
                  <a:gd name="T33" fmla="*/ 1 h 85"/>
                  <a:gd name="T34" fmla="*/ 13 w 206"/>
                  <a:gd name="T35" fmla="*/ 2 h 85"/>
                  <a:gd name="T36" fmla="*/ 13 w 206"/>
                  <a:gd name="T37" fmla="*/ 3 h 85"/>
                  <a:gd name="T38" fmla="*/ 13 w 206"/>
                  <a:gd name="T39" fmla="*/ 4 h 85"/>
                  <a:gd name="T40" fmla="*/ 12 w 206"/>
                  <a:gd name="T41" fmla="*/ 5 h 85"/>
                  <a:gd name="T42" fmla="*/ 11 w 206"/>
                  <a:gd name="T43" fmla="*/ 5 h 85"/>
                  <a:gd name="T44" fmla="*/ 10 w 206"/>
                  <a:gd name="T45" fmla="*/ 5 h 85"/>
                  <a:gd name="T46" fmla="*/ 9 w 206"/>
                  <a:gd name="T47" fmla="*/ 4 h 85"/>
                  <a:gd name="T48" fmla="*/ 7 w 206"/>
                  <a:gd name="T49" fmla="*/ 3 h 85"/>
                  <a:gd name="T50" fmla="*/ 6 w 206"/>
                  <a:gd name="T51" fmla="*/ 3 h 85"/>
                  <a:gd name="T52" fmla="*/ 6 w 206"/>
                  <a:gd name="T53" fmla="*/ 2 h 85"/>
                  <a:gd name="T54" fmla="*/ 5 w 206"/>
                  <a:gd name="T55" fmla="*/ 2 h 85"/>
                  <a:gd name="T56" fmla="*/ 3 w 206"/>
                  <a:gd name="T57" fmla="*/ 2 h 85"/>
                  <a:gd name="T58" fmla="*/ 2 w 206"/>
                  <a:gd name="T59" fmla="*/ 3 h 85"/>
                  <a:gd name="T60" fmla="*/ 1 w 206"/>
                  <a:gd name="T61" fmla="*/ 3 h 85"/>
                  <a:gd name="T62" fmla="*/ 1 w 206"/>
                  <a:gd name="T63" fmla="*/ 3 h 85"/>
                  <a:gd name="T64" fmla="*/ 0 w 206"/>
                  <a:gd name="T65" fmla="*/ 3 h 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6"/>
                  <a:gd name="T100" fmla="*/ 0 h 85"/>
                  <a:gd name="T101" fmla="*/ 206 w 206"/>
                  <a:gd name="T102" fmla="*/ 85 h 8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1" name="Freeform 191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>
                  <a:gd name="T0" fmla="*/ 0 w 147"/>
                  <a:gd name="T1" fmla="*/ 0 h 95"/>
                  <a:gd name="T2" fmla="*/ 2 w 147"/>
                  <a:gd name="T3" fmla="*/ 0 h 95"/>
                  <a:gd name="T4" fmla="*/ 3 w 147"/>
                  <a:gd name="T5" fmla="*/ 0 h 95"/>
                  <a:gd name="T6" fmla="*/ 5 w 147"/>
                  <a:gd name="T7" fmla="*/ 0 h 95"/>
                  <a:gd name="T8" fmla="*/ 6 w 147"/>
                  <a:gd name="T9" fmla="*/ 0 h 95"/>
                  <a:gd name="T10" fmla="*/ 7 w 147"/>
                  <a:gd name="T11" fmla="*/ 1 h 95"/>
                  <a:gd name="T12" fmla="*/ 8 w 147"/>
                  <a:gd name="T13" fmla="*/ 1 h 95"/>
                  <a:gd name="T14" fmla="*/ 9 w 147"/>
                  <a:gd name="T15" fmla="*/ 2 h 95"/>
                  <a:gd name="T16" fmla="*/ 10 w 147"/>
                  <a:gd name="T17" fmla="*/ 3 h 95"/>
                  <a:gd name="T18" fmla="*/ 10 w 147"/>
                  <a:gd name="T19" fmla="*/ 4 h 95"/>
                  <a:gd name="T20" fmla="*/ 9 w 147"/>
                  <a:gd name="T21" fmla="*/ 5 h 95"/>
                  <a:gd name="T22" fmla="*/ 9 w 147"/>
                  <a:gd name="T23" fmla="*/ 5 h 95"/>
                  <a:gd name="T24" fmla="*/ 8 w 147"/>
                  <a:gd name="T25" fmla="*/ 5 h 95"/>
                  <a:gd name="T26" fmla="*/ 7 w 147"/>
                  <a:gd name="T27" fmla="*/ 5 h 95"/>
                  <a:gd name="T28" fmla="*/ 6 w 147"/>
                  <a:gd name="T29" fmla="*/ 5 h 95"/>
                  <a:gd name="T30" fmla="*/ 6 w 147"/>
                  <a:gd name="T31" fmla="*/ 4 h 95"/>
                  <a:gd name="T32" fmla="*/ 5 w 147"/>
                  <a:gd name="T33" fmla="*/ 3 h 95"/>
                  <a:gd name="T34" fmla="*/ 5 w 147"/>
                  <a:gd name="T35" fmla="*/ 2 h 95"/>
                  <a:gd name="T36" fmla="*/ 4 w 147"/>
                  <a:gd name="T37" fmla="*/ 2 h 95"/>
                  <a:gd name="T38" fmla="*/ 4 w 147"/>
                  <a:gd name="T39" fmla="*/ 1 h 95"/>
                  <a:gd name="T40" fmla="*/ 3 w 147"/>
                  <a:gd name="T41" fmla="*/ 1 h 95"/>
                  <a:gd name="T42" fmla="*/ 2 w 147"/>
                  <a:gd name="T43" fmla="*/ 0 h 95"/>
                  <a:gd name="T44" fmla="*/ 1 w 147"/>
                  <a:gd name="T45" fmla="*/ 0 h 95"/>
                  <a:gd name="T46" fmla="*/ 1 w 147"/>
                  <a:gd name="T47" fmla="*/ 0 h 95"/>
                  <a:gd name="T48" fmla="*/ 0 w 147"/>
                  <a:gd name="T49" fmla="*/ 0 h 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"/>
                  <a:gd name="T76" fmla="*/ 0 h 95"/>
                  <a:gd name="T77" fmla="*/ 147 w 147"/>
                  <a:gd name="T78" fmla="*/ 95 h 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2" name="Freeform 192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>
                  <a:gd name="T0" fmla="*/ 0 w 87"/>
                  <a:gd name="T1" fmla="*/ 0 h 154"/>
                  <a:gd name="T2" fmla="*/ 1 w 87"/>
                  <a:gd name="T3" fmla="*/ 1 h 154"/>
                  <a:gd name="T4" fmla="*/ 2 w 87"/>
                  <a:gd name="T5" fmla="*/ 1 h 154"/>
                  <a:gd name="T6" fmla="*/ 3 w 87"/>
                  <a:gd name="T7" fmla="*/ 2 h 154"/>
                  <a:gd name="T8" fmla="*/ 4 w 87"/>
                  <a:gd name="T9" fmla="*/ 3 h 154"/>
                  <a:gd name="T10" fmla="*/ 5 w 87"/>
                  <a:gd name="T11" fmla="*/ 5 h 154"/>
                  <a:gd name="T12" fmla="*/ 5 w 87"/>
                  <a:gd name="T13" fmla="*/ 6 h 154"/>
                  <a:gd name="T14" fmla="*/ 5 w 87"/>
                  <a:gd name="T15" fmla="*/ 7 h 154"/>
                  <a:gd name="T16" fmla="*/ 5 w 87"/>
                  <a:gd name="T17" fmla="*/ 9 h 154"/>
                  <a:gd name="T18" fmla="*/ 4 w 87"/>
                  <a:gd name="T19" fmla="*/ 10 h 154"/>
                  <a:gd name="T20" fmla="*/ 3 w 87"/>
                  <a:gd name="T21" fmla="*/ 10 h 154"/>
                  <a:gd name="T22" fmla="*/ 3 w 87"/>
                  <a:gd name="T23" fmla="*/ 10 h 154"/>
                  <a:gd name="T24" fmla="*/ 2 w 87"/>
                  <a:gd name="T25" fmla="*/ 9 h 154"/>
                  <a:gd name="T26" fmla="*/ 1 w 87"/>
                  <a:gd name="T27" fmla="*/ 9 h 154"/>
                  <a:gd name="T28" fmla="*/ 1 w 87"/>
                  <a:gd name="T29" fmla="*/ 7 h 154"/>
                  <a:gd name="T30" fmla="*/ 1 w 87"/>
                  <a:gd name="T31" fmla="*/ 6 h 154"/>
                  <a:gd name="T32" fmla="*/ 1 w 87"/>
                  <a:gd name="T33" fmla="*/ 5 h 154"/>
                  <a:gd name="T34" fmla="*/ 2 w 87"/>
                  <a:gd name="T35" fmla="*/ 5 h 154"/>
                  <a:gd name="T36" fmla="*/ 1 w 87"/>
                  <a:gd name="T37" fmla="*/ 4 h 154"/>
                  <a:gd name="T38" fmla="*/ 1 w 87"/>
                  <a:gd name="T39" fmla="*/ 3 h 154"/>
                  <a:gd name="T40" fmla="*/ 1 w 87"/>
                  <a:gd name="T41" fmla="*/ 2 h 154"/>
                  <a:gd name="T42" fmla="*/ 0 w 87"/>
                  <a:gd name="T43" fmla="*/ 1 h 154"/>
                  <a:gd name="T44" fmla="*/ 0 w 87"/>
                  <a:gd name="T45" fmla="*/ 1 h 154"/>
                  <a:gd name="T46" fmla="*/ 0 w 87"/>
                  <a:gd name="T47" fmla="*/ 1 h 154"/>
                  <a:gd name="T48" fmla="*/ 0 w 87"/>
                  <a:gd name="T49" fmla="*/ 0 h 1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7"/>
                  <a:gd name="T76" fmla="*/ 0 h 154"/>
                  <a:gd name="T77" fmla="*/ 87 w 87"/>
                  <a:gd name="T78" fmla="*/ 154 h 1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3" name="Freeform 193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>
                  <a:gd name="T0" fmla="*/ 0 w 161"/>
                  <a:gd name="T1" fmla="*/ 4 h 69"/>
                  <a:gd name="T2" fmla="*/ 1 w 161"/>
                  <a:gd name="T3" fmla="*/ 3 h 69"/>
                  <a:gd name="T4" fmla="*/ 2 w 161"/>
                  <a:gd name="T5" fmla="*/ 2 h 69"/>
                  <a:gd name="T6" fmla="*/ 4 w 161"/>
                  <a:gd name="T7" fmla="*/ 1 h 69"/>
                  <a:gd name="T8" fmla="*/ 5 w 161"/>
                  <a:gd name="T9" fmla="*/ 0 h 69"/>
                  <a:gd name="T10" fmla="*/ 6 w 161"/>
                  <a:gd name="T11" fmla="*/ 0 h 69"/>
                  <a:gd name="T12" fmla="*/ 7 w 161"/>
                  <a:gd name="T13" fmla="*/ 0 h 69"/>
                  <a:gd name="T14" fmla="*/ 9 w 161"/>
                  <a:gd name="T15" fmla="*/ 0 h 69"/>
                  <a:gd name="T16" fmla="*/ 10 w 161"/>
                  <a:gd name="T17" fmla="*/ 0 h 69"/>
                  <a:gd name="T18" fmla="*/ 10 w 161"/>
                  <a:gd name="T19" fmla="*/ 1 h 69"/>
                  <a:gd name="T20" fmla="*/ 11 w 161"/>
                  <a:gd name="T21" fmla="*/ 2 h 69"/>
                  <a:gd name="T22" fmla="*/ 10 w 161"/>
                  <a:gd name="T23" fmla="*/ 2 h 69"/>
                  <a:gd name="T24" fmla="*/ 10 w 161"/>
                  <a:gd name="T25" fmla="*/ 3 h 69"/>
                  <a:gd name="T26" fmla="*/ 9 w 161"/>
                  <a:gd name="T27" fmla="*/ 3 h 69"/>
                  <a:gd name="T28" fmla="*/ 8 w 161"/>
                  <a:gd name="T29" fmla="*/ 4 h 69"/>
                  <a:gd name="T30" fmla="*/ 7 w 161"/>
                  <a:gd name="T31" fmla="*/ 3 h 69"/>
                  <a:gd name="T32" fmla="*/ 6 w 161"/>
                  <a:gd name="T33" fmla="*/ 3 h 69"/>
                  <a:gd name="T34" fmla="*/ 5 w 161"/>
                  <a:gd name="T35" fmla="*/ 3 h 69"/>
                  <a:gd name="T36" fmla="*/ 4 w 161"/>
                  <a:gd name="T37" fmla="*/ 2 h 69"/>
                  <a:gd name="T38" fmla="*/ 3 w 161"/>
                  <a:gd name="T39" fmla="*/ 3 h 69"/>
                  <a:gd name="T40" fmla="*/ 3 w 161"/>
                  <a:gd name="T41" fmla="*/ 3 h 69"/>
                  <a:gd name="T42" fmla="*/ 2 w 161"/>
                  <a:gd name="T43" fmla="*/ 3 h 69"/>
                  <a:gd name="T44" fmla="*/ 1 w 161"/>
                  <a:gd name="T45" fmla="*/ 4 h 69"/>
                  <a:gd name="T46" fmla="*/ 1 w 161"/>
                  <a:gd name="T47" fmla="*/ 4 h 69"/>
                  <a:gd name="T48" fmla="*/ 0 w 161"/>
                  <a:gd name="T49" fmla="*/ 4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1"/>
                  <a:gd name="T76" fmla="*/ 0 h 69"/>
                  <a:gd name="T77" fmla="*/ 161 w 161"/>
                  <a:gd name="T78" fmla="*/ 69 h 6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4" name="Freeform 194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>
                  <a:gd name="T0" fmla="*/ 0 w 114"/>
                  <a:gd name="T1" fmla="*/ 8 h 133"/>
                  <a:gd name="T2" fmla="*/ 1 w 114"/>
                  <a:gd name="T3" fmla="*/ 6 h 133"/>
                  <a:gd name="T4" fmla="*/ 1 w 114"/>
                  <a:gd name="T5" fmla="*/ 5 h 133"/>
                  <a:gd name="T6" fmla="*/ 1 w 114"/>
                  <a:gd name="T7" fmla="*/ 4 h 133"/>
                  <a:gd name="T8" fmla="*/ 2 w 114"/>
                  <a:gd name="T9" fmla="*/ 2 h 133"/>
                  <a:gd name="T10" fmla="*/ 3 w 114"/>
                  <a:gd name="T11" fmla="*/ 1 h 133"/>
                  <a:gd name="T12" fmla="*/ 4 w 114"/>
                  <a:gd name="T13" fmla="*/ 0 h 133"/>
                  <a:gd name="T14" fmla="*/ 5 w 114"/>
                  <a:gd name="T15" fmla="*/ 0 h 133"/>
                  <a:gd name="T16" fmla="*/ 6 w 114"/>
                  <a:gd name="T17" fmla="*/ 0 h 133"/>
                  <a:gd name="T18" fmla="*/ 7 w 114"/>
                  <a:gd name="T19" fmla="*/ 0 h 133"/>
                  <a:gd name="T20" fmla="*/ 7 w 114"/>
                  <a:gd name="T21" fmla="*/ 0 h 133"/>
                  <a:gd name="T22" fmla="*/ 7 w 114"/>
                  <a:gd name="T23" fmla="*/ 1 h 133"/>
                  <a:gd name="T24" fmla="*/ 7 w 114"/>
                  <a:gd name="T25" fmla="*/ 2 h 133"/>
                  <a:gd name="T26" fmla="*/ 7 w 114"/>
                  <a:gd name="T27" fmla="*/ 2 h 133"/>
                  <a:gd name="T28" fmla="*/ 6 w 114"/>
                  <a:gd name="T29" fmla="*/ 3 h 133"/>
                  <a:gd name="T30" fmla="*/ 6 w 114"/>
                  <a:gd name="T31" fmla="*/ 4 h 133"/>
                  <a:gd name="T32" fmla="*/ 4 w 114"/>
                  <a:gd name="T33" fmla="*/ 4 h 133"/>
                  <a:gd name="T34" fmla="*/ 4 w 114"/>
                  <a:gd name="T35" fmla="*/ 4 h 133"/>
                  <a:gd name="T36" fmla="*/ 3 w 114"/>
                  <a:gd name="T37" fmla="*/ 4 h 133"/>
                  <a:gd name="T38" fmla="*/ 2 w 114"/>
                  <a:gd name="T39" fmla="*/ 5 h 133"/>
                  <a:gd name="T40" fmla="*/ 2 w 114"/>
                  <a:gd name="T41" fmla="*/ 6 h 133"/>
                  <a:gd name="T42" fmla="*/ 1 w 114"/>
                  <a:gd name="T43" fmla="*/ 7 h 133"/>
                  <a:gd name="T44" fmla="*/ 1 w 114"/>
                  <a:gd name="T45" fmla="*/ 7 h 133"/>
                  <a:gd name="T46" fmla="*/ 1 w 114"/>
                  <a:gd name="T47" fmla="*/ 8 h 133"/>
                  <a:gd name="T48" fmla="*/ 0 w 114"/>
                  <a:gd name="T49" fmla="*/ 8 h 1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14"/>
                  <a:gd name="T76" fmla="*/ 0 h 133"/>
                  <a:gd name="T77" fmla="*/ 114 w 114"/>
                  <a:gd name="T78" fmla="*/ 133 h 13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5" name="Freeform 195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>
                  <a:gd name="T0" fmla="*/ 2 w 70"/>
                  <a:gd name="T1" fmla="*/ 11 h 163"/>
                  <a:gd name="T2" fmla="*/ 1 w 70"/>
                  <a:gd name="T3" fmla="*/ 10 h 163"/>
                  <a:gd name="T4" fmla="*/ 1 w 70"/>
                  <a:gd name="T5" fmla="*/ 8 h 163"/>
                  <a:gd name="T6" fmla="*/ 1 w 70"/>
                  <a:gd name="T7" fmla="*/ 7 h 163"/>
                  <a:gd name="T8" fmla="*/ 0 w 70"/>
                  <a:gd name="T9" fmla="*/ 5 h 163"/>
                  <a:gd name="T10" fmla="*/ 0 w 70"/>
                  <a:gd name="T11" fmla="*/ 4 h 163"/>
                  <a:gd name="T12" fmla="*/ 1 w 70"/>
                  <a:gd name="T13" fmla="*/ 3 h 163"/>
                  <a:gd name="T14" fmla="*/ 1 w 70"/>
                  <a:gd name="T15" fmla="*/ 2 h 163"/>
                  <a:gd name="T16" fmla="*/ 2 w 70"/>
                  <a:gd name="T17" fmla="*/ 1 h 163"/>
                  <a:gd name="T18" fmla="*/ 2 w 70"/>
                  <a:gd name="T19" fmla="*/ 0 h 163"/>
                  <a:gd name="T20" fmla="*/ 3 w 70"/>
                  <a:gd name="T21" fmla="*/ 1 h 163"/>
                  <a:gd name="T22" fmla="*/ 4 w 70"/>
                  <a:gd name="T23" fmla="*/ 1 h 163"/>
                  <a:gd name="T24" fmla="*/ 4 w 70"/>
                  <a:gd name="T25" fmla="*/ 2 h 163"/>
                  <a:gd name="T26" fmla="*/ 4 w 70"/>
                  <a:gd name="T27" fmla="*/ 3 h 163"/>
                  <a:gd name="T28" fmla="*/ 4 w 70"/>
                  <a:gd name="T29" fmla="*/ 3 h 163"/>
                  <a:gd name="T30" fmla="*/ 3 w 70"/>
                  <a:gd name="T31" fmla="*/ 4 h 163"/>
                  <a:gd name="T32" fmla="*/ 3 w 70"/>
                  <a:gd name="T33" fmla="*/ 5 h 163"/>
                  <a:gd name="T34" fmla="*/ 2 w 70"/>
                  <a:gd name="T35" fmla="*/ 7 h 163"/>
                  <a:gd name="T36" fmla="*/ 1 w 70"/>
                  <a:gd name="T37" fmla="*/ 8 h 163"/>
                  <a:gd name="T38" fmla="*/ 2 w 70"/>
                  <a:gd name="T39" fmla="*/ 10 h 163"/>
                  <a:gd name="T40" fmla="*/ 2 w 70"/>
                  <a:gd name="T41" fmla="*/ 11 h 16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0"/>
                  <a:gd name="T64" fmla="*/ 0 h 163"/>
                  <a:gd name="T65" fmla="*/ 70 w 70"/>
                  <a:gd name="T66" fmla="*/ 163 h 16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6" name="Freeform 196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>
                  <a:gd name="T0" fmla="*/ 0 w 361"/>
                  <a:gd name="T1" fmla="*/ 1 h 348"/>
                  <a:gd name="T2" fmla="*/ 0 w 361"/>
                  <a:gd name="T3" fmla="*/ 1 h 348"/>
                  <a:gd name="T4" fmla="*/ 0 w 361"/>
                  <a:gd name="T5" fmla="*/ 0 h 348"/>
                  <a:gd name="T6" fmla="*/ 0 w 361"/>
                  <a:gd name="T7" fmla="*/ 0 h 348"/>
                  <a:gd name="T8" fmla="*/ 1 w 361"/>
                  <a:gd name="T9" fmla="*/ 1 h 348"/>
                  <a:gd name="T10" fmla="*/ 2 w 361"/>
                  <a:gd name="T11" fmla="*/ 1 h 348"/>
                  <a:gd name="T12" fmla="*/ 4 w 361"/>
                  <a:gd name="T13" fmla="*/ 1 h 348"/>
                  <a:gd name="T14" fmla="*/ 6 w 361"/>
                  <a:gd name="T15" fmla="*/ 1 h 348"/>
                  <a:gd name="T16" fmla="*/ 8 w 361"/>
                  <a:gd name="T17" fmla="*/ 3 h 348"/>
                  <a:gd name="T18" fmla="*/ 10 w 361"/>
                  <a:gd name="T19" fmla="*/ 3 h 348"/>
                  <a:gd name="T20" fmla="*/ 12 w 361"/>
                  <a:gd name="T21" fmla="*/ 5 h 348"/>
                  <a:gd name="T22" fmla="*/ 14 w 361"/>
                  <a:gd name="T23" fmla="*/ 6 h 348"/>
                  <a:gd name="T24" fmla="*/ 16 w 361"/>
                  <a:gd name="T25" fmla="*/ 7 h 348"/>
                  <a:gd name="T26" fmla="*/ 18 w 361"/>
                  <a:gd name="T27" fmla="*/ 10 h 348"/>
                  <a:gd name="T28" fmla="*/ 19 w 361"/>
                  <a:gd name="T29" fmla="*/ 11 h 348"/>
                  <a:gd name="T30" fmla="*/ 21 w 361"/>
                  <a:gd name="T31" fmla="*/ 13 h 348"/>
                  <a:gd name="T32" fmla="*/ 22 w 361"/>
                  <a:gd name="T33" fmla="*/ 15 h 348"/>
                  <a:gd name="T34" fmla="*/ 22 w 361"/>
                  <a:gd name="T35" fmla="*/ 17 h 348"/>
                  <a:gd name="T36" fmla="*/ 22 w 361"/>
                  <a:gd name="T37" fmla="*/ 18 h 348"/>
                  <a:gd name="T38" fmla="*/ 22 w 361"/>
                  <a:gd name="T39" fmla="*/ 19 h 348"/>
                  <a:gd name="T40" fmla="*/ 21 w 361"/>
                  <a:gd name="T41" fmla="*/ 20 h 348"/>
                  <a:gd name="T42" fmla="*/ 21 w 361"/>
                  <a:gd name="T43" fmla="*/ 21 h 348"/>
                  <a:gd name="T44" fmla="*/ 20 w 361"/>
                  <a:gd name="T45" fmla="*/ 22 h 348"/>
                  <a:gd name="T46" fmla="*/ 20 w 361"/>
                  <a:gd name="T47" fmla="*/ 22 h 348"/>
                  <a:gd name="T48" fmla="*/ 20 w 361"/>
                  <a:gd name="T49" fmla="*/ 22 h 348"/>
                  <a:gd name="T50" fmla="*/ 20 w 361"/>
                  <a:gd name="T51" fmla="*/ 22 h 348"/>
                  <a:gd name="T52" fmla="*/ 20 w 361"/>
                  <a:gd name="T53" fmla="*/ 22 h 348"/>
                  <a:gd name="T54" fmla="*/ 20 w 361"/>
                  <a:gd name="T55" fmla="*/ 21 h 348"/>
                  <a:gd name="T56" fmla="*/ 21 w 361"/>
                  <a:gd name="T57" fmla="*/ 20 h 348"/>
                  <a:gd name="T58" fmla="*/ 21 w 361"/>
                  <a:gd name="T59" fmla="*/ 20 h 348"/>
                  <a:gd name="T60" fmla="*/ 21 w 361"/>
                  <a:gd name="T61" fmla="*/ 18 h 348"/>
                  <a:gd name="T62" fmla="*/ 21 w 361"/>
                  <a:gd name="T63" fmla="*/ 17 h 348"/>
                  <a:gd name="T64" fmla="*/ 21 w 361"/>
                  <a:gd name="T65" fmla="*/ 15 h 348"/>
                  <a:gd name="T66" fmla="*/ 20 w 361"/>
                  <a:gd name="T67" fmla="*/ 14 h 348"/>
                  <a:gd name="T68" fmla="*/ 19 w 361"/>
                  <a:gd name="T69" fmla="*/ 12 h 348"/>
                  <a:gd name="T70" fmla="*/ 17 w 361"/>
                  <a:gd name="T71" fmla="*/ 11 h 348"/>
                  <a:gd name="T72" fmla="*/ 15 w 361"/>
                  <a:gd name="T73" fmla="*/ 9 h 348"/>
                  <a:gd name="T74" fmla="*/ 12 w 361"/>
                  <a:gd name="T75" fmla="*/ 6 h 348"/>
                  <a:gd name="T76" fmla="*/ 9 w 361"/>
                  <a:gd name="T77" fmla="*/ 5 h 348"/>
                  <a:gd name="T78" fmla="*/ 5 w 361"/>
                  <a:gd name="T79" fmla="*/ 3 h 348"/>
                  <a:gd name="T80" fmla="*/ 0 w 361"/>
                  <a:gd name="T81" fmla="*/ 1 h 3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61"/>
                  <a:gd name="T124" fmla="*/ 0 h 348"/>
                  <a:gd name="T125" fmla="*/ 361 w 361"/>
                  <a:gd name="T126" fmla="*/ 348 h 34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7" name="Freeform 197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>
                  <a:gd name="T0" fmla="*/ 2 w 126"/>
                  <a:gd name="T1" fmla="*/ 0 h 343"/>
                  <a:gd name="T2" fmla="*/ 1 w 126"/>
                  <a:gd name="T3" fmla="*/ 1 h 343"/>
                  <a:gd name="T4" fmla="*/ 1 w 126"/>
                  <a:gd name="T5" fmla="*/ 4 h 343"/>
                  <a:gd name="T6" fmla="*/ 0 w 126"/>
                  <a:gd name="T7" fmla="*/ 7 h 343"/>
                  <a:gd name="T8" fmla="*/ 1 w 126"/>
                  <a:gd name="T9" fmla="*/ 10 h 343"/>
                  <a:gd name="T10" fmla="*/ 2 w 126"/>
                  <a:gd name="T11" fmla="*/ 14 h 343"/>
                  <a:gd name="T12" fmla="*/ 3 w 126"/>
                  <a:gd name="T13" fmla="*/ 17 h 343"/>
                  <a:gd name="T14" fmla="*/ 5 w 126"/>
                  <a:gd name="T15" fmla="*/ 19 h 343"/>
                  <a:gd name="T16" fmla="*/ 8 w 126"/>
                  <a:gd name="T17" fmla="*/ 21 h 343"/>
                  <a:gd name="T18" fmla="*/ 8 w 126"/>
                  <a:gd name="T19" fmla="*/ 21 h 343"/>
                  <a:gd name="T20" fmla="*/ 8 w 126"/>
                  <a:gd name="T21" fmla="*/ 20 h 343"/>
                  <a:gd name="T22" fmla="*/ 7 w 126"/>
                  <a:gd name="T23" fmla="*/ 20 h 343"/>
                  <a:gd name="T24" fmla="*/ 6 w 126"/>
                  <a:gd name="T25" fmla="*/ 19 h 343"/>
                  <a:gd name="T26" fmla="*/ 5 w 126"/>
                  <a:gd name="T27" fmla="*/ 18 h 343"/>
                  <a:gd name="T28" fmla="*/ 4 w 126"/>
                  <a:gd name="T29" fmla="*/ 16 h 343"/>
                  <a:gd name="T30" fmla="*/ 3 w 126"/>
                  <a:gd name="T31" fmla="*/ 15 h 343"/>
                  <a:gd name="T32" fmla="*/ 2 w 126"/>
                  <a:gd name="T33" fmla="*/ 13 h 343"/>
                  <a:gd name="T34" fmla="*/ 2 w 126"/>
                  <a:gd name="T35" fmla="*/ 11 h 343"/>
                  <a:gd name="T36" fmla="*/ 1 w 126"/>
                  <a:gd name="T37" fmla="*/ 9 h 343"/>
                  <a:gd name="T38" fmla="*/ 1 w 126"/>
                  <a:gd name="T39" fmla="*/ 6 h 343"/>
                  <a:gd name="T40" fmla="*/ 1 w 126"/>
                  <a:gd name="T41" fmla="*/ 4 h 343"/>
                  <a:gd name="T42" fmla="*/ 2 w 126"/>
                  <a:gd name="T43" fmla="*/ 2 h 343"/>
                  <a:gd name="T44" fmla="*/ 2 w 126"/>
                  <a:gd name="T45" fmla="*/ 1 h 343"/>
                  <a:gd name="T46" fmla="*/ 2 w 126"/>
                  <a:gd name="T47" fmla="*/ 0 h 343"/>
                  <a:gd name="T48" fmla="*/ 2 w 126"/>
                  <a:gd name="T49" fmla="*/ 0 h 3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6"/>
                  <a:gd name="T76" fmla="*/ 0 h 343"/>
                  <a:gd name="T77" fmla="*/ 126 w 126"/>
                  <a:gd name="T78" fmla="*/ 343 h 3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8" name="Freeform 198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>
                  <a:gd name="T0" fmla="*/ 20 w 332"/>
                  <a:gd name="T1" fmla="*/ 10 h 160"/>
                  <a:gd name="T2" fmla="*/ 20 w 332"/>
                  <a:gd name="T3" fmla="*/ 10 h 160"/>
                  <a:gd name="T4" fmla="*/ 19 w 332"/>
                  <a:gd name="T5" fmla="*/ 9 h 160"/>
                  <a:gd name="T6" fmla="*/ 19 w 332"/>
                  <a:gd name="T7" fmla="*/ 7 h 160"/>
                  <a:gd name="T8" fmla="*/ 18 w 332"/>
                  <a:gd name="T9" fmla="*/ 6 h 160"/>
                  <a:gd name="T10" fmla="*/ 17 w 332"/>
                  <a:gd name="T11" fmla="*/ 5 h 160"/>
                  <a:gd name="T12" fmla="*/ 15 w 332"/>
                  <a:gd name="T13" fmla="*/ 4 h 160"/>
                  <a:gd name="T14" fmla="*/ 14 w 332"/>
                  <a:gd name="T15" fmla="*/ 3 h 160"/>
                  <a:gd name="T16" fmla="*/ 12 w 332"/>
                  <a:gd name="T17" fmla="*/ 3 h 160"/>
                  <a:gd name="T18" fmla="*/ 11 w 332"/>
                  <a:gd name="T19" fmla="*/ 1 h 160"/>
                  <a:gd name="T20" fmla="*/ 9 w 332"/>
                  <a:gd name="T21" fmla="*/ 1 h 160"/>
                  <a:gd name="T22" fmla="*/ 8 w 332"/>
                  <a:gd name="T23" fmla="*/ 1 h 160"/>
                  <a:gd name="T24" fmla="*/ 6 w 332"/>
                  <a:gd name="T25" fmla="*/ 0 h 160"/>
                  <a:gd name="T26" fmla="*/ 4 w 332"/>
                  <a:gd name="T27" fmla="*/ 0 h 160"/>
                  <a:gd name="T28" fmla="*/ 3 w 332"/>
                  <a:gd name="T29" fmla="*/ 1 h 160"/>
                  <a:gd name="T30" fmla="*/ 1 w 332"/>
                  <a:gd name="T31" fmla="*/ 1 h 160"/>
                  <a:gd name="T32" fmla="*/ 0 w 332"/>
                  <a:gd name="T33" fmla="*/ 1 h 160"/>
                  <a:gd name="T34" fmla="*/ 0 w 332"/>
                  <a:gd name="T35" fmla="*/ 1 h 160"/>
                  <a:gd name="T36" fmla="*/ 0 w 332"/>
                  <a:gd name="T37" fmla="*/ 1 h 160"/>
                  <a:gd name="T38" fmla="*/ 2 w 332"/>
                  <a:gd name="T39" fmla="*/ 1 h 160"/>
                  <a:gd name="T40" fmla="*/ 3 w 332"/>
                  <a:gd name="T41" fmla="*/ 1 h 160"/>
                  <a:gd name="T42" fmla="*/ 4 w 332"/>
                  <a:gd name="T43" fmla="*/ 1 h 160"/>
                  <a:gd name="T44" fmla="*/ 6 w 332"/>
                  <a:gd name="T45" fmla="*/ 1 h 160"/>
                  <a:gd name="T46" fmla="*/ 8 w 332"/>
                  <a:gd name="T47" fmla="*/ 1 h 160"/>
                  <a:gd name="T48" fmla="*/ 9 w 332"/>
                  <a:gd name="T49" fmla="*/ 1 h 160"/>
                  <a:gd name="T50" fmla="*/ 12 w 332"/>
                  <a:gd name="T51" fmla="*/ 3 h 160"/>
                  <a:gd name="T52" fmla="*/ 14 w 332"/>
                  <a:gd name="T53" fmla="*/ 3 h 160"/>
                  <a:gd name="T54" fmla="*/ 15 w 332"/>
                  <a:gd name="T55" fmla="*/ 5 h 160"/>
                  <a:gd name="T56" fmla="*/ 17 w 332"/>
                  <a:gd name="T57" fmla="*/ 6 h 160"/>
                  <a:gd name="T58" fmla="*/ 18 w 332"/>
                  <a:gd name="T59" fmla="*/ 8 h 160"/>
                  <a:gd name="T60" fmla="*/ 19 w 332"/>
                  <a:gd name="T61" fmla="*/ 9 h 160"/>
                  <a:gd name="T62" fmla="*/ 20 w 332"/>
                  <a:gd name="T63" fmla="*/ 10 h 160"/>
                  <a:gd name="T64" fmla="*/ 20 w 332"/>
                  <a:gd name="T65" fmla="*/ 10 h 1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32"/>
                  <a:gd name="T100" fmla="*/ 0 h 160"/>
                  <a:gd name="T101" fmla="*/ 332 w 332"/>
                  <a:gd name="T102" fmla="*/ 160 h 16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9" name="Freeform 199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>
                  <a:gd name="T0" fmla="*/ 20 w 373"/>
                  <a:gd name="T1" fmla="*/ 84 h 1340"/>
                  <a:gd name="T2" fmla="*/ 15 w 373"/>
                  <a:gd name="T3" fmla="*/ 83 h 1340"/>
                  <a:gd name="T4" fmla="*/ 10 w 373"/>
                  <a:gd name="T5" fmla="*/ 82 h 1340"/>
                  <a:gd name="T6" fmla="*/ 6 w 373"/>
                  <a:gd name="T7" fmla="*/ 80 h 1340"/>
                  <a:gd name="T8" fmla="*/ 3 w 373"/>
                  <a:gd name="T9" fmla="*/ 76 h 1340"/>
                  <a:gd name="T10" fmla="*/ 2 w 373"/>
                  <a:gd name="T11" fmla="*/ 71 h 1340"/>
                  <a:gd name="T12" fmla="*/ 4 w 373"/>
                  <a:gd name="T13" fmla="*/ 63 h 1340"/>
                  <a:gd name="T14" fmla="*/ 8 w 373"/>
                  <a:gd name="T15" fmla="*/ 54 h 1340"/>
                  <a:gd name="T16" fmla="*/ 15 w 373"/>
                  <a:gd name="T17" fmla="*/ 44 h 1340"/>
                  <a:gd name="T18" fmla="*/ 19 w 373"/>
                  <a:gd name="T19" fmla="*/ 35 h 1340"/>
                  <a:gd name="T20" fmla="*/ 22 w 373"/>
                  <a:gd name="T21" fmla="*/ 26 h 1340"/>
                  <a:gd name="T22" fmla="*/ 23 w 373"/>
                  <a:gd name="T23" fmla="*/ 20 h 1340"/>
                  <a:gd name="T24" fmla="*/ 22 w 373"/>
                  <a:gd name="T25" fmla="*/ 13 h 1340"/>
                  <a:gd name="T26" fmla="*/ 20 w 373"/>
                  <a:gd name="T27" fmla="*/ 9 h 1340"/>
                  <a:gd name="T28" fmla="*/ 17 w 373"/>
                  <a:gd name="T29" fmla="*/ 5 h 1340"/>
                  <a:gd name="T30" fmla="*/ 13 w 373"/>
                  <a:gd name="T31" fmla="*/ 1 h 1340"/>
                  <a:gd name="T32" fmla="*/ 10 w 373"/>
                  <a:gd name="T33" fmla="*/ 1 h 1340"/>
                  <a:gd name="T34" fmla="*/ 7 w 373"/>
                  <a:gd name="T35" fmla="*/ 1 h 1340"/>
                  <a:gd name="T36" fmla="*/ 5 w 373"/>
                  <a:gd name="T37" fmla="*/ 1 h 1340"/>
                  <a:gd name="T38" fmla="*/ 3 w 373"/>
                  <a:gd name="T39" fmla="*/ 3 h 1340"/>
                  <a:gd name="T40" fmla="*/ 2 w 373"/>
                  <a:gd name="T41" fmla="*/ 4 h 1340"/>
                  <a:gd name="T42" fmla="*/ 1 w 373"/>
                  <a:gd name="T43" fmla="*/ 5 h 1340"/>
                  <a:gd name="T44" fmla="*/ 0 w 373"/>
                  <a:gd name="T45" fmla="*/ 7 h 1340"/>
                  <a:gd name="T46" fmla="*/ 0 w 373"/>
                  <a:gd name="T47" fmla="*/ 7 h 1340"/>
                  <a:gd name="T48" fmla="*/ 0 w 373"/>
                  <a:gd name="T49" fmla="*/ 7 h 1340"/>
                  <a:gd name="T50" fmla="*/ 0 w 373"/>
                  <a:gd name="T51" fmla="*/ 7 h 1340"/>
                  <a:gd name="T52" fmla="*/ 1 w 373"/>
                  <a:gd name="T53" fmla="*/ 6 h 1340"/>
                  <a:gd name="T54" fmla="*/ 2 w 373"/>
                  <a:gd name="T55" fmla="*/ 5 h 1340"/>
                  <a:gd name="T56" fmla="*/ 4 w 373"/>
                  <a:gd name="T57" fmla="*/ 3 h 1340"/>
                  <a:gd name="T58" fmla="*/ 6 w 373"/>
                  <a:gd name="T59" fmla="*/ 3 h 1340"/>
                  <a:gd name="T60" fmla="*/ 8 w 373"/>
                  <a:gd name="T61" fmla="*/ 1 h 1340"/>
                  <a:gd name="T62" fmla="*/ 10 w 373"/>
                  <a:gd name="T63" fmla="*/ 1 h 1340"/>
                  <a:gd name="T64" fmla="*/ 13 w 373"/>
                  <a:gd name="T65" fmla="*/ 3 h 1340"/>
                  <a:gd name="T66" fmla="*/ 15 w 373"/>
                  <a:gd name="T67" fmla="*/ 5 h 1340"/>
                  <a:gd name="T68" fmla="*/ 18 w 373"/>
                  <a:gd name="T69" fmla="*/ 7 h 1340"/>
                  <a:gd name="T70" fmla="*/ 20 w 373"/>
                  <a:gd name="T71" fmla="*/ 10 h 1340"/>
                  <a:gd name="T72" fmla="*/ 21 w 373"/>
                  <a:gd name="T73" fmla="*/ 15 h 1340"/>
                  <a:gd name="T74" fmla="*/ 22 w 373"/>
                  <a:gd name="T75" fmla="*/ 20 h 1340"/>
                  <a:gd name="T76" fmla="*/ 22 w 373"/>
                  <a:gd name="T77" fmla="*/ 25 h 1340"/>
                  <a:gd name="T78" fmla="*/ 20 w 373"/>
                  <a:gd name="T79" fmla="*/ 31 h 1340"/>
                  <a:gd name="T80" fmla="*/ 16 w 373"/>
                  <a:gd name="T81" fmla="*/ 39 h 1340"/>
                  <a:gd name="T82" fmla="*/ 12 w 373"/>
                  <a:gd name="T83" fmla="*/ 44 h 1340"/>
                  <a:gd name="T84" fmla="*/ 9 w 373"/>
                  <a:gd name="T85" fmla="*/ 51 h 1340"/>
                  <a:gd name="T86" fmla="*/ 5 w 373"/>
                  <a:gd name="T87" fmla="*/ 56 h 1340"/>
                  <a:gd name="T88" fmla="*/ 3 w 373"/>
                  <a:gd name="T89" fmla="*/ 61 h 1340"/>
                  <a:gd name="T90" fmla="*/ 1 w 373"/>
                  <a:gd name="T91" fmla="*/ 67 h 1340"/>
                  <a:gd name="T92" fmla="*/ 0 w 373"/>
                  <a:gd name="T93" fmla="*/ 71 h 1340"/>
                  <a:gd name="T94" fmla="*/ 1 w 373"/>
                  <a:gd name="T95" fmla="*/ 75 h 1340"/>
                  <a:gd name="T96" fmla="*/ 3 w 373"/>
                  <a:gd name="T97" fmla="*/ 79 h 1340"/>
                  <a:gd name="T98" fmla="*/ 6 w 373"/>
                  <a:gd name="T99" fmla="*/ 81 h 1340"/>
                  <a:gd name="T100" fmla="*/ 9 w 373"/>
                  <a:gd name="T101" fmla="*/ 83 h 1340"/>
                  <a:gd name="T102" fmla="*/ 13 w 373"/>
                  <a:gd name="T103" fmla="*/ 84 h 1340"/>
                  <a:gd name="T104" fmla="*/ 16 w 373"/>
                  <a:gd name="T105" fmla="*/ 84 h 1340"/>
                  <a:gd name="T106" fmla="*/ 19 w 373"/>
                  <a:gd name="T107" fmla="*/ 84 h 1340"/>
                  <a:gd name="T108" fmla="*/ 21 w 373"/>
                  <a:gd name="T109" fmla="*/ 84 h 1340"/>
                  <a:gd name="T110" fmla="*/ 23 w 373"/>
                  <a:gd name="T111" fmla="*/ 84 h 134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373"/>
                  <a:gd name="T169" fmla="*/ 0 h 1340"/>
                  <a:gd name="T170" fmla="*/ 373 w 373"/>
                  <a:gd name="T171" fmla="*/ 1340 h 134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0" name="Freeform 200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>
                  <a:gd name="T0" fmla="*/ 7 w 110"/>
                  <a:gd name="T1" fmla="*/ 4 h 123"/>
                  <a:gd name="T2" fmla="*/ 7 w 110"/>
                  <a:gd name="T3" fmla="*/ 4 h 123"/>
                  <a:gd name="T4" fmla="*/ 7 w 110"/>
                  <a:gd name="T5" fmla="*/ 3 h 123"/>
                  <a:gd name="T6" fmla="*/ 7 w 110"/>
                  <a:gd name="T7" fmla="*/ 3 h 123"/>
                  <a:gd name="T8" fmla="*/ 7 w 110"/>
                  <a:gd name="T9" fmla="*/ 2 h 123"/>
                  <a:gd name="T10" fmla="*/ 7 w 110"/>
                  <a:gd name="T11" fmla="*/ 2 h 123"/>
                  <a:gd name="T12" fmla="*/ 6 w 110"/>
                  <a:gd name="T13" fmla="*/ 2 h 123"/>
                  <a:gd name="T14" fmla="*/ 6 w 110"/>
                  <a:gd name="T15" fmla="*/ 2 h 123"/>
                  <a:gd name="T16" fmla="*/ 5 w 110"/>
                  <a:gd name="T17" fmla="*/ 2 h 123"/>
                  <a:gd name="T18" fmla="*/ 5 w 110"/>
                  <a:gd name="T19" fmla="*/ 1 h 123"/>
                  <a:gd name="T20" fmla="*/ 5 w 110"/>
                  <a:gd name="T21" fmla="*/ 1 h 123"/>
                  <a:gd name="T22" fmla="*/ 4 w 110"/>
                  <a:gd name="T23" fmla="*/ 1 h 123"/>
                  <a:gd name="T24" fmla="*/ 3 w 110"/>
                  <a:gd name="T25" fmla="*/ 0 h 123"/>
                  <a:gd name="T26" fmla="*/ 3 w 110"/>
                  <a:gd name="T27" fmla="*/ 1 h 123"/>
                  <a:gd name="T28" fmla="*/ 3 w 110"/>
                  <a:gd name="T29" fmla="*/ 1 h 123"/>
                  <a:gd name="T30" fmla="*/ 3 w 110"/>
                  <a:gd name="T31" fmla="*/ 1 h 123"/>
                  <a:gd name="T32" fmla="*/ 3 w 110"/>
                  <a:gd name="T33" fmla="*/ 2 h 123"/>
                  <a:gd name="T34" fmla="*/ 2 w 110"/>
                  <a:gd name="T35" fmla="*/ 2 h 123"/>
                  <a:gd name="T36" fmla="*/ 2 w 110"/>
                  <a:gd name="T37" fmla="*/ 2 h 123"/>
                  <a:gd name="T38" fmla="*/ 1 w 110"/>
                  <a:gd name="T39" fmla="*/ 2 h 123"/>
                  <a:gd name="T40" fmla="*/ 1 w 110"/>
                  <a:gd name="T41" fmla="*/ 2 h 123"/>
                  <a:gd name="T42" fmla="*/ 1 w 110"/>
                  <a:gd name="T43" fmla="*/ 3 h 123"/>
                  <a:gd name="T44" fmla="*/ 1 w 110"/>
                  <a:gd name="T45" fmla="*/ 3 h 123"/>
                  <a:gd name="T46" fmla="*/ 1 w 110"/>
                  <a:gd name="T47" fmla="*/ 4 h 123"/>
                  <a:gd name="T48" fmla="*/ 1 w 110"/>
                  <a:gd name="T49" fmla="*/ 4 h 123"/>
                  <a:gd name="T50" fmla="*/ 1 w 110"/>
                  <a:gd name="T51" fmla="*/ 5 h 123"/>
                  <a:gd name="T52" fmla="*/ 0 w 110"/>
                  <a:gd name="T53" fmla="*/ 5 h 123"/>
                  <a:gd name="T54" fmla="*/ 0 w 110"/>
                  <a:gd name="T55" fmla="*/ 6 h 123"/>
                  <a:gd name="T56" fmla="*/ 1 w 110"/>
                  <a:gd name="T57" fmla="*/ 6 h 123"/>
                  <a:gd name="T58" fmla="*/ 1 w 110"/>
                  <a:gd name="T59" fmla="*/ 7 h 123"/>
                  <a:gd name="T60" fmla="*/ 1 w 110"/>
                  <a:gd name="T61" fmla="*/ 7 h 123"/>
                  <a:gd name="T62" fmla="*/ 2 w 110"/>
                  <a:gd name="T63" fmla="*/ 7 h 123"/>
                  <a:gd name="T64" fmla="*/ 3 w 110"/>
                  <a:gd name="T65" fmla="*/ 7 h 123"/>
                  <a:gd name="T66" fmla="*/ 3 w 110"/>
                  <a:gd name="T67" fmla="*/ 7 h 123"/>
                  <a:gd name="T68" fmla="*/ 3 w 110"/>
                  <a:gd name="T69" fmla="*/ 8 h 123"/>
                  <a:gd name="T70" fmla="*/ 3 w 110"/>
                  <a:gd name="T71" fmla="*/ 8 h 123"/>
                  <a:gd name="T72" fmla="*/ 3 w 110"/>
                  <a:gd name="T73" fmla="*/ 8 h 123"/>
                  <a:gd name="T74" fmla="*/ 4 w 110"/>
                  <a:gd name="T75" fmla="*/ 8 h 123"/>
                  <a:gd name="T76" fmla="*/ 5 w 110"/>
                  <a:gd name="T77" fmla="*/ 8 h 123"/>
                  <a:gd name="T78" fmla="*/ 5 w 110"/>
                  <a:gd name="T79" fmla="*/ 7 h 123"/>
                  <a:gd name="T80" fmla="*/ 5 w 110"/>
                  <a:gd name="T81" fmla="*/ 7 h 123"/>
                  <a:gd name="T82" fmla="*/ 6 w 110"/>
                  <a:gd name="T83" fmla="*/ 7 h 123"/>
                  <a:gd name="T84" fmla="*/ 6 w 110"/>
                  <a:gd name="T85" fmla="*/ 7 h 123"/>
                  <a:gd name="T86" fmla="*/ 7 w 110"/>
                  <a:gd name="T87" fmla="*/ 7 h 123"/>
                  <a:gd name="T88" fmla="*/ 7 w 110"/>
                  <a:gd name="T89" fmla="*/ 6 h 123"/>
                  <a:gd name="T90" fmla="*/ 7 w 110"/>
                  <a:gd name="T91" fmla="*/ 6 h 123"/>
                  <a:gd name="T92" fmla="*/ 7 w 110"/>
                  <a:gd name="T93" fmla="*/ 5 h 123"/>
                  <a:gd name="T94" fmla="*/ 7 w 110"/>
                  <a:gd name="T95" fmla="*/ 5 h 123"/>
                  <a:gd name="T96" fmla="*/ 7 w 110"/>
                  <a:gd name="T97" fmla="*/ 4 h 12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0"/>
                  <a:gd name="T148" fmla="*/ 0 h 123"/>
                  <a:gd name="T149" fmla="*/ 110 w 110"/>
                  <a:gd name="T150" fmla="*/ 123 h 12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1" name="Freeform 201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>
                  <a:gd name="T0" fmla="*/ 1 w 31"/>
                  <a:gd name="T1" fmla="*/ 2 h 33"/>
                  <a:gd name="T2" fmla="*/ 1 w 31"/>
                  <a:gd name="T3" fmla="*/ 2 h 33"/>
                  <a:gd name="T4" fmla="*/ 1 w 31"/>
                  <a:gd name="T5" fmla="*/ 1 h 33"/>
                  <a:gd name="T6" fmla="*/ 1 w 31"/>
                  <a:gd name="T7" fmla="*/ 1 h 33"/>
                  <a:gd name="T8" fmla="*/ 0 w 31"/>
                  <a:gd name="T9" fmla="*/ 1 h 33"/>
                  <a:gd name="T10" fmla="*/ 1 w 31"/>
                  <a:gd name="T11" fmla="*/ 0 h 33"/>
                  <a:gd name="T12" fmla="*/ 1 w 31"/>
                  <a:gd name="T13" fmla="*/ 0 h 33"/>
                  <a:gd name="T14" fmla="*/ 1 w 31"/>
                  <a:gd name="T15" fmla="*/ 0 h 33"/>
                  <a:gd name="T16" fmla="*/ 1 w 31"/>
                  <a:gd name="T17" fmla="*/ 0 h 33"/>
                  <a:gd name="T18" fmla="*/ 2 w 31"/>
                  <a:gd name="T19" fmla="*/ 0 h 33"/>
                  <a:gd name="T20" fmla="*/ 2 w 31"/>
                  <a:gd name="T21" fmla="*/ 0 h 33"/>
                  <a:gd name="T22" fmla="*/ 2 w 31"/>
                  <a:gd name="T23" fmla="*/ 0 h 33"/>
                  <a:gd name="T24" fmla="*/ 2 w 31"/>
                  <a:gd name="T25" fmla="*/ 1 h 33"/>
                  <a:gd name="T26" fmla="*/ 2 w 31"/>
                  <a:gd name="T27" fmla="*/ 1 h 33"/>
                  <a:gd name="T28" fmla="*/ 2 w 31"/>
                  <a:gd name="T29" fmla="*/ 1 h 33"/>
                  <a:gd name="T30" fmla="*/ 2 w 31"/>
                  <a:gd name="T31" fmla="*/ 2 h 33"/>
                  <a:gd name="T32" fmla="*/ 1 w 31"/>
                  <a:gd name="T33" fmla="*/ 2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33"/>
                  <a:gd name="T53" fmla="*/ 31 w 31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2" name="Freeform 202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>
                  <a:gd name="T0" fmla="*/ 7 w 111"/>
                  <a:gd name="T1" fmla="*/ 4 h 122"/>
                  <a:gd name="T2" fmla="*/ 7 w 111"/>
                  <a:gd name="T3" fmla="*/ 4 h 122"/>
                  <a:gd name="T4" fmla="*/ 7 w 111"/>
                  <a:gd name="T5" fmla="*/ 3 h 122"/>
                  <a:gd name="T6" fmla="*/ 7 w 111"/>
                  <a:gd name="T7" fmla="*/ 3 h 122"/>
                  <a:gd name="T8" fmla="*/ 7 w 111"/>
                  <a:gd name="T9" fmla="*/ 2 h 122"/>
                  <a:gd name="T10" fmla="*/ 7 w 111"/>
                  <a:gd name="T11" fmla="*/ 2 h 122"/>
                  <a:gd name="T12" fmla="*/ 6 w 111"/>
                  <a:gd name="T13" fmla="*/ 2 h 122"/>
                  <a:gd name="T14" fmla="*/ 6 w 111"/>
                  <a:gd name="T15" fmla="*/ 2 h 122"/>
                  <a:gd name="T16" fmla="*/ 5 w 111"/>
                  <a:gd name="T17" fmla="*/ 2 h 122"/>
                  <a:gd name="T18" fmla="*/ 5 w 111"/>
                  <a:gd name="T19" fmla="*/ 1 h 122"/>
                  <a:gd name="T20" fmla="*/ 5 w 111"/>
                  <a:gd name="T21" fmla="*/ 1 h 122"/>
                  <a:gd name="T22" fmla="*/ 4 w 111"/>
                  <a:gd name="T23" fmla="*/ 1 h 122"/>
                  <a:gd name="T24" fmla="*/ 4 w 111"/>
                  <a:gd name="T25" fmla="*/ 0 h 122"/>
                  <a:gd name="T26" fmla="*/ 3 w 111"/>
                  <a:gd name="T27" fmla="*/ 1 h 122"/>
                  <a:gd name="T28" fmla="*/ 3 w 111"/>
                  <a:gd name="T29" fmla="*/ 1 h 122"/>
                  <a:gd name="T30" fmla="*/ 3 w 111"/>
                  <a:gd name="T31" fmla="*/ 1 h 122"/>
                  <a:gd name="T32" fmla="*/ 3 w 111"/>
                  <a:gd name="T33" fmla="*/ 2 h 122"/>
                  <a:gd name="T34" fmla="*/ 2 w 111"/>
                  <a:gd name="T35" fmla="*/ 2 h 122"/>
                  <a:gd name="T36" fmla="*/ 2 w 111"/>
                  <a:gd name="T37" fmla="*/ 2 h 122"/>
                  <a:gd name="T38" fmla="*/ 1 w 111"/>
                  <a:gd name="T39" fmla="*/ 2 h 122"/>
                  <a:gd name="T40" fmla="*/ 1 w 111"/>
                  <a:gd name="T41" fmla="*/ 2 h 122"/>
                  <a:gd name="T42" fmla="*/ 1 w 111"/>
                  <a:gd name="T43" fmla="*/ 3 h 122"/>
                  <a:gd name="T44" fmla="*/ 1 w 111"/>
                  <a:gd name="T45" fmla="*/ 3 h 122"/>
                  <a:gd name="T46" fmla="*/ 1 w 111"/>
                  <a:gd name="T47" fmla="*/ 4 h 122"/>
                  <a:gd name="T48" fmla="*/ 1 w 111"/>
                  <a:gd name="T49" fmla="*/ 4 h 122"/>
                  <a:gd name="T50" fmla="*/ 1 w 111"/>
                  <a:gd name="T51" fmla="*/ 5 h 122"/>
                  <a:gd name="T52" fmla="*/ 1 w 111"/>
                  <a:gd name="T53" fmla="*/ 5 h 122"/>
                  <a:gd name="T54" fmla="*/ 0 w 111"/>
                  <a:gd name="T55" fmla="*/ 6 h 122"/>
                  <a:gd name="T56" fmla="*/ 1 w 111"/>
                  <a:gd name="T57" fmla="*/ 6 h 122"/>
                  <a:gd name="T58" fmla="*/ 1 w 111"/>
                  <a:gd name="T59" fmla="*/ 7 h 122"/>
                  <a:gd name="T60" fmla="*/ 1 w 111"/>
                  <a:gd name="T61" fmla="*/ 7 h 122"/>
                  <a:gd name="T62" fmla="*/ 2 w 111"/>
                  <a:gd name="T63" fmla="*/ 7 h 122"/>
                  <a:gd name="T64" fmla="*/ 3 w 111"/>
                  <a:gd name="T65" fmla="*/ 7 h 122"/>
                  <a:gd name="T66" fmla="*/ 3 w 111"/>
                  <a:gd name="T67" fmla="*/ 7 h 122"/>
                  <a:gd name="T68" fmla="*/ 3 w 111"/>
                  <a:gd name="T69" fmla="*/ 8 h 122"/>
                  <a:gd name="T70" fmla="*/ 3 w 111"/>
                  <a:gd name="T71" fmla="*/ 8 h 122"/>
                  <a:gd name="T72" fmla="*/ 4 w 111"/>
                  <a:gd name="T73" fmla="*/ 8 h 122"/>
                  <a:gd name="T74" fmla="*/ 4 w 111"/>
                  <a:gd name="T75" fmla="*/ 8 h 122"/>
                  <a:gd name="T76" fmla="*/ 5 w 111"/>
                  <a:gd name="T77" fmla="*/ 8 h 122"/>
                  <a:gd name="T78" fmla="*/ 5 w 111"/>
                  <a:gd name="T79" fmla="*/ 7 h 122"/>
                  <a:gd name="T80" fmla="*/ 5 w 111"/>
                  <a:gd name="T81" fmla="*/ 7 h 122"/>
                  <a:gd name="T82" fmla="*/ 6 w 111"/>
                  <a:gd name="T83" fmla="*/ 7 h 122"/>
                  <a:gd name="T84" fmla="*/ 6 w 111"/>
                  <a:gd name="T85" fmla="*/ 7 h 122"/>
                  <a:gd name="T86" fmla="*/ 7 w 111"/>
                  <a:gd name="T87" fmla="*/ 7 h 122"/>
                  <a:gd name="T88" fmla="*/ 7 w 111"/>
                  <a:gd name="T89" fmla="*/ 6 h 122"/>
                  <a:gd name="T90" fmla="*/ 7 w 111"/>
                  <a:gd name="T91" fmla="*/ 6 h 122"/>
                  <a:gd name="T92" fmla="*/ 7 w 111"/>
                  <a:gd name="T93" fmla="*/ 5 h 122"/>
                  <a:gd name="T94" fmla="*/ 7 w 111"/>
                  <a:gd name="T95" fmla="*/ 5 h 122"/>
                  <a:gd name="T96" fmla="*/ 7 w 111"/>
                  <a:gd name="T97" fmla="*/ 4 h 12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1"/>
                  <a:gd name="T148" fmla="*/ 0 h 122"/>
                  <a:gd name="T149" fmla="*/ 111 w 111"/>
                  <a:gd name="T150" fmla="*/ 122 h 12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3" name="Freeform 203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>
                  <a:gd name="T0" fmla="*/ 1 w 32"/>
                  <a:gd name="T1" fmla="*/ 2 h 32"/>
                  <a:gd name="T2" fmla="*/ 1 w 32"/>
                  <a:gd name="T3" fmla="*/ 2 h 32"/>
                  <a:gd name="T4" fmla="*/ 1 w 32"/>
                  <a:gd name="T5" fmla="*/ 2 h 32"/>
                  <a:gd name="T6" fmla="*/ 1 w 32"/>
                  <a:gd name="T7" fmla="*/ 1 h 32"/>
                  <a:gd name="T8" fmla="*/ 0 w 32"/>
                  <a:gd name="T9" fmla="*/ 1 h 32"/>
                  <a:gd name="T10" fmla="*/ 1 w 32"/>
                  <a:gd name="T11" fmla="*/ 1 h 32"/>
                  <a:gd name="T12" fmla="*/ 1 w 32"/>
                  <a:gd name="T13" fmla="*/ 1 h 32"/>
                  <a:gd name="T14" fmla="*/ 1 w 32"/>
                  <a:gd name="T15" fmla="*/ 1 h 32"/>
                  <a:gd name="T16" fmla="*/ 1 w 32"/>
                  <a:gd name="T17" fmla="*/ 0 h 32"/>
                  <a:gd name="T18" fmla="*/ 1 w 32"/>
                  <a:gd name="T19" fmla="*/ 1 h 32"/>
                  <a:gd name="T20" fmla="*/ 1 w 32"/>
                  <a:gd name="T21" fmla="*/ 1 h 32"/>
                  <a:gd name="T22" fmla="*/ 2 w 32"/>
                  <a:gd name="T23" fmla="*/ 1 h 32"/>
                  <a:gd name="T24" fmla="*/ 2 w 32"/>
                  <a:gd name="T25" fmla="*/ 1 h 32"/>
                  <a:gd name="T26" fmla="*/ 2 w 32"/>
                  <a:gd name="T27" fmla="*/ 1 h 32"/>
                  <a:gd name="T28" fmla="*/ 1 w 32"/>
                  <a:gd name="T29" fmla="*/ 2 h 32"/>
                  <a:gd name="T30" fmla="*/ 1 w 32"/>
                  <a:gd name="T31" fmla="*/ 2 h 32"/>
                  <a:gd name="T32" fmla="*/ 1 w 32"/>
                  <a:gd name="T33" fmla="*/ 2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32"/>
                  <a:gd name="T53" fmla="*/ 32 w 32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4" name="Freeform 204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>
                  <a:gd name="T0" fmla="*/ 9 w 136"/>
                  <a:gd name="T1" fmla="*/ 4 h 149"/>
                  <a:gd name="T2" fmla="*/ 9 w 136"/>
                  <a:gd name="T3" fmla="*/ 2 h 149"/>
                  <a:gd name="T4" fmla="*/ 9 w 136"/>
                  <a:gd name="T5" fmla="*/ 2 h 149"/>
                  <a:gd name="T6" fmla="*/ 7 w 136"/>
                  <a:gd name="T7" fmla="*/ 1 h 149"/>
                  <a:gd name="T8" fmla="*/ 7 w 136"/>
                  <a:gd name="T9" fmla="*/ 1 h 149"/>
                  <a:gd name="T10" fmla="*/ 6 w 136"/>
                  <a:gd name="T11" fmla="*/ 1 h 149"/>
                  <a:gd name="T12" fmla="*/ 6 w 136"/>
                  <a:gd name="T13" fmla="*/ 1 h 149"/>
                  <a:gd name="T14" fmla="*/ 5 w 136"/>
                  <a:gd name="T15" fmla="*/ 0 h 149"/>
                  <a:gd name="T16" fmla="*/ 3 w 136"/>
                  <a:gd name="T17" fmla="*/ 0 h 149"/>
                  <a:gd name="T18" fmla="*/ 3 w 136"/>
                  <a:gd name="T19" fmla="*/ 1 h 149"/>
                  <a:gd name="T20" fmla="*/ 2 w 136"/>
                  <a:gd name="T21" fmla="*/ 1 h 149"/>
                  <a:gd name="T22" fmla="*/ 1 w 136"/>
                  <a:gd name="T23" fmla="*/ 1 h 149"/>
                  <a:gd name="T24" fmla="*/ 1 w 136"/>
                  <a:gd name="T25" fmla="*/ 1 h 149"/>
                  <a:gd name="T26" fmla="*/ 1 w 136"/>
                  <a:gd name="T27" fmla="*/ 2 h 149"/>
                  <a:gd name="T28" fmla="*/ 0 w 136"/>
                  <a:gd name="T29" fmla="*/ 2 h 149"/>
                  <a:gd name="T30" fmla="*/ 1 w 136"/>
                  <a:gd name="T31" fmla="*/ 4 h 149"/>
                  <a:gd name="T32" fmla="*/ 1 w 136"/>
                  <a:gd name="T33" fmla="*/ 5 h 149"/>
                  <a:gd name="T34" fmla="*/ 0 w 136"/>
                  <a:gd name="T35" fmla="*/ 6 h 149"/>
                  <a:gd name="T36" fmla="*/ 1 w 136"/>
                  <a:gd name="T37" fmla="*/ 7 h 149"/>
                  <a:gd name="T38" fmla="*/ 1 w 136"/>
                  <a:gd name="T39" fmla="*/ 7 h 149"/>
                  <a:gd name="T40" fmla="*/ 1 w 136"/>
                  <a:gd name="T41" fmla="*/ 7 h 149"/>
                  <a:gd name="T42" fmla="*/ 2 w 136"/>
                  <a:gd name="T43" fmla="*/ 7 h 149"/>
                  <a:gd name="T44" fmla="*/ 2 w 136"/>
                  <a:gd name="T45" fmla="*/ 8 h 149"/>
                  <a:gd name="T46" fmla="*/ 3 w 136"/>
                  <a:gd name="T47" fmla="*/ 9 h 149"/>
                  <a:gd name="T48" fmla="*/ 5 w 136"/>
                  <a:gd name="T49" fmla="*/ 9 h 149"/>
                  <a:gd name="T50" fmla="*/ 5 w 136"/>
                  <a:gd name="T51" fmla="*/ 8 h 149"/>
                  <a:gd name="T52" fmla="*/ 6 w 136"/>
                  <a:gd name="T53" fmla="*/ 7 h 149"/>
                  <a:gd name="T54" fmla="*/ 7 w 136"/>
                  <a:gd name="T55" fmla="*/ 7 h 149"/>
                  <a:gd name="T56" fmla="*/ 7 w 136"/>
                  <a:gd name="T57" fmla="*/ 7 h 149"/>
                  <a:gd name="T58" fmla="*/ 8 w 136"/>
                  <a:gd name="T59" fmla="*/ 7 h 149"/>
                  <a:gd name="T60" fmla="*/ 9 w 136"/>
                  <a:gd name="T61" fmla="*/ 6 h 149"/>
                  <a:gd name="T62" fmla="*/ 9 w 136"/>
                  <a:gd name="T63" fmla="*/ 5 h 14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9"/>
                  <a:gd name="T98" fmla="*/ 136 w 136"/>
                  <a:gd name="T99" fmla="*/ 149 h 14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5" name="Freeform 205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>
                  <a:gd name="T0" fmla="*/ 2 w 39"/>
                  <a:gd name="T1" fmla="*/ 3 h 40"/>
                  <a:gd name="T2" fmla="*/ 1 w 39"/>
                  <a:gd name="T3" fmla="*/ 3 h 40"/>
                  <a:gd name="T4" fmla="*/ 1 w 39"/>
                  <a:gd name="T5" fmla="*/ 3 h 40"/>
                  <a:gd name="T6" fmla="*/ 1 w 39"/>
                  <a:gd name="T7" fmla="*/ 1 h 40"/>
                  <a:gd name="T8" fmla="*/ 0 w 39"/>
                  <a:gd name="T9" fmla="*/ 1 h 40"/>
                  <a:gd name="T10" fmla="*/ 1 w 39"/>
                  <a:gd name="T11" fmla="*/ 1 h 40"/>
                  <a:gd name="T12" fmla="*/ 1 w 39"/>
                  <a:gd name="T13" fmla="*/ 1 h 40"/>
                  <a:gd name="T14" fmla="*/ 1 w 39"/>
                  <a:gd name="T15" fmla="*/ 1 h 40"/>
                  <a:gd name="T16" fmla="*/ 2 w 39"/>
                  <a:gd name="T17" fmla="*/ 0 h 40"/>
                  <a:gd name="T18" fmla="*/ 2 w 39"/>
                  <a:gd name="T19" fmla="*/ 1 h 40"/>
                  <a:gd name="T20" fmla="*/ 3 w 39"/>
                  <a:gd name="T21" fmla="*/ 1 h 40"/>
                  <a:gd name="T22" fmla="*/ 3 w 39"/>
                  <a:gd name="T23" fmla="*/ 1 h 40"/>
                  <a:gd name="T24" fmla="*/ 3 w 39"/>
                  <a:gd name="T25" fmla="*/ 1 h 40"/>
                  <a:gd name="T26" fmla="*/ 3 w 39"/>
                  <a:gd name="T27" fmla="*/ 1 h 40"/>
                  <a:gd name="T28" fmla="*/ 3 w 39"/>
                  <a:gd name="T29" fmla="*/ 3 h 40"/>
                  <a:gd name="T30" fmla="*/ 2 w 39"/>
                  <a:gd name="T31" fmla="*/ 3 h 40"/>
                  <a:gd name="T32" fmla="*/ 2 w 39"/>
                  <a:gd name="T33" fmla="*/ 3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0"/>
                  <a:gd name="T53" fmla="*/ 39 w 39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6" name="Freeform 206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>
                  <a:gd name="T0" fmla="*/ 0 w 129"/>
                  <a:gd name="T1" fmla="*/ 11 h 181"/>
                  <a:gd name="T2" fmla="*/ 1 w 129"/>
                  <a:gd name="T3" fmla="*/ 10 h 181"/>
                  <a:gd name="T4" fmla="*/ 3 w 129"/>
                  <a:gd name="T5" fmla="*/ 9 h 181"/>
                  <a:gd name="T6" fmla="*/ 4 w 129"/>
                  <a:gd name="T7" fmla="*/ 8 h 181"/>
                  <a:gd name="T8" fmla="*/ 6 w 129"/>
                  <a:gd name="T9" fmla="*/ 7 h 181"/>
                  <a:gd name="T10" fmla="*/ 7 w 129"/>
                  <a:gd name="T11" fmla="*/ 6 h 181"/>
                  <a:gd name="T12" fmla="*/ 7 w 129"/>
                  <a:gd name="T13" fmla="*/ 4 h 181"/>
                  <a:gd name="T14" fmla="*/ 8 w 129"/>
                  <a:gd name="T15" fmla="*/ 3 h 181"/>
                  <a:gd name="T16" fmla="*/ 7 w 129"/>
                  <a:gd name="T17" fmla="*/ 1 h 181"/>
                  <a:gd name="T18" fmla="*/ 7 w 129"/>
                  <a:gd name="T19" fmla="*/ 0 h 181"/>
                  <a:gd name="T20" fmla="*/ 6 w 129"/>
                  <a:gd name="T21" fmla="*/ 0 h 181"/>
                  <a:gd name="T22" fmla="*/ 5 w 129"/>
                  <a:gd name="T23" fmla="*/ 0 h 181"/>
                  <a:gd name="T24" fmla="*/ 4 w 129"/>
                  <a:gd name="T25" fmla="*/ 0 h 181"/>
                  <a:gd name="T26" fmla="*/ 3 w 129"/>
                  <a:gd name="T27" fmla="*/ 1 h 181"/>
                  <a:gd name="T28" fmla="*/ 3 w 129"/>
                  <a:gd name="T29" fmla="*/ 2 h 181"/>
                  <a:gd name="T30" fmla="*/ 3 w 129"/>
                  <a:gd name="T31" fmla="*/ 3 h 181"/>
                  <a:gd name="T32" fmla="*/ 3 w 129"/>
                  <a:gd name="T33" fmla="*/ 4 h 181"/>
                  <a:gd name="T34" fmla="*/ 3 w 129"/>
                  <a:gd name="T35" fmla="*/ 5 h 181"/>
                  <a:gd name="T36" fmla="*/ 3 w 129"/>
                  <a:gd name="T37" fmla="*/ 7 h 181"/>
                  <a:gd name="T38" fmla="*/ 2 w 129"/>
                  <a:gd name="T39" fmla="*/ 8 h 181"/>
                  <a:gd name="T40" fmla="*/ 1 w 129"/>
                  <a:gd name="T41" fmla="*/ 9 h 181"/>
                  <a:gd name="T42" fmla="*/ 1 w 129"/>
                  <a:gd name="T43" fmla="*/ 10 h 181"/>
                  <a:gd name="T44" fmla="*/ 0 w 129"/>
                  <a:gd name="T45" fmla="*/ 10 h 181"/>
                  <a:gd name="T46" fmla="*/ 0 w 129"/>
                  <a:gd name="T47" fmla="*/ 11 h 181"/>
                  <a:gd name="T48" fmla="*/ 0 w 129"/>
                  <a:gd name="T49" fmla="*/ 11 h 1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9"/>
                  <a:gd name="T76" fmla="*/ 0 h 181"/>
                  <a:gd name="T77" fmla="*/ 129 w 129"/>
                  <a:gd name="T78" fmla="*/ 181 h 18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Freeform 207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>
                  <a:gd name="T0" fmla="*/ 3 w 90"/>
                  <a:gd name="T1" fmla="*/ 13 h 206"/>
                  <a:gd name="T2" fmla="*/ 5 w 90"/>
                  <a:gd name="T3" fmla="*/ 12 h 206"/>
                  <a:gd name="T4" fmla="*/ 5 w 90"/>
                  <a:gd name="T5" fmla="*/ 10 h 206"/>
                  <a:gd name="T6" fmla="*/ 6 w 90"/>
                  <a:gd name="T7" fmla="*/ 8 h 206"/>
                  <a:gd name="T8" fmla="*/ 6 w 90"/>
                  <a:gd name="T9" fmla="*/ 6 h 206"/>
                  <a:gd name="T10" fmla="*/ 6 w 90"/>
                  <a:gd name="T11" fmla="*/ 5 h 206"/>
                  <a:gd name="T12" fmla="*/ 6 w 90"/>
                  <a:gd name="T13" fmla="*/ 3 h 206"/>
                  <a:gd name="T14" fmla="*/ 5 w 90"/>
                  <a:gd name="T15" fmla="*/ 2 h 206"/>
                  <a:gd name="T16" fmla="*/ 3 w 90"/>
                  <a:gd name="T17" fmla="*/ 1 h 206"/>
                  <a:gd name="T18" fmla="*/ 3 w 90"/>
                  <a:gd name="T19" fmla="*/ 0 h 206"/>
                  <a:gd name="T20" fmla="*/ 1 w 90"/>
                  <a:gd name="T21" fmla="*/ 1 h 206"/>
                  <a:gd name="T22" fmla="*/ 1 w 90"/>
                  <a:gd name="T23" fmla="*/ 1 h 206"/>
                  <a:gd name="T24" fmla="*/ 1 w 90"/>
                  <a:gd name="T25" fmla="*/ 2 h 206"/>
                  <a:gd name="T26" fmla="*/ 0 w 90"/>
                  <a:gd name="T27" fmla="*/ 3 h 206"/>
                  <a:gd name="T28" fmla="*/ 1 w 90"/>
                  <a:gd name="T29" fmla="*/ 4 h 206"/>
                  <a:gd name="T30" fmla="*/ 1 w 90"/>
                  <a:gd name="T31" fmla="*/ 5 h 206"/>
                  <a:gd name="T32" fmla="*/ 1 w 90"/>
                  <a:gd name="T33" fmla="*/ 6 h 206"/>
                  <a:gd name="T34" fmla="*/ 3 w 90"/>
                  <a:gd name="T35" fmla="*/ 6 h 206"/>
                  <a:gd name="T36" fmla="*/ 3 w 90"/>
                  <a:gd name="T37" fmla="*/ 7 h 206"/>
                  <a:gd name="T38" fmla="*/ 3 w 90"/>
                  <a:gd name="T39" fmla="*/ 9 h 206"/>
                  <a:gd name="T40" fmla="*/ 3 w 90"/>
                  <a:gd name="T41" fmla="*/ 10 h 206"/>
                  <a:gd name="T42" fmla="*/ 3 w 90"/>
                  <a:gd name="T43" fmla="*/ 12 h 206"/>
                  <a:gd name="T44" fmla="*/ 3 w 90"/>
                  <a:gd name="T45" fmla="*/ 13 h 206"/>
                  <a:gd name="T46" fmla="*/ 3 w 90"/>
                  <a:gd name="T47" fmla="*/ 13 h 206"/>
                  <a:gd name="T48" fmla="*/ 3 w 90"/>
                  <a:gd name="T49" fmla="*/ 13 h 20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0"/>
                  <a:gd name="T76" fmla="*/ 0 h 206"/>
                  <a:gd name="T77" fmla="*/ 90 w 90"/>
                  <a:gd name="T78" fmla="*/ 206 h 20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8" name="Freeform 208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>
                  <a:gd name="T0" fmla="*/ 0 w 201"/>
                  <a:gd name="T1" fmla="*/ 5 h 99"/>
                  <a:gd name="T2" fmla="*/ 0 w 201"/>
                  <a:gd name="T3" fmla="*/ 6 h 99"/>
                  <a:gd name="T4" fmla="*/ 1 w 201"/>
                  <a:gd name="T5" fmla="*/ 6 h 99"/>
                  <a:gd name="T6" fmla="*/ 2 w 201"/>
                  <a:gd name="T7" fmla="*/ 6 h 99"/>
                  <a:gd name="T8" fmla="*/ 3 w 201"/>
                  <a:gd name="T9" fmla="*/ 6 h 99"/>
                  <a:gd name="T10" fmla="*/ 4 w 201"/>
                  <a:gd name="T11" fmla="*/ 7 h 99"/>
                  <a:gd name="T12" fmla="*/ 5 w 201"/>
                  <a:gd name="T13" fmla="*/ 7 h 99"/>
                  <a:gd name="T14" fmla="*/ 6 w 201"/>
                  <a:gd name="T15" fmla="*/ 7 h 99"/>
                  <a:gd name="T16" fmla="*/ 7 w 201"/>
                  <a:gd name="T17" fmla="*/ 7 h 99"/>
                  <a:gd name="T18" fmla="*/ 7 w 201"/>
                  <a:gd name="T19" fmla="*/ 6 h 99"/>
                  <a:gd name="T20" fmla="*/ 8 w 201"/>
                  <a:gd name="T21" fmla="*/ 6 h 99"/>
                  <a:gd name="T22" fmla="*/ 9 w 201"/>
                  <a:gd name="T23" fmla="*/ 6 h 99"/>
                  <a:gd name="T24" fmla="*/ 10 w 201"/>
                  <a:gd name="T25" fmla="*/ 6 h 99"/>
                  <a:gd name="T26" fmla="*/ 10 w 201"/>
                  <a:gd name="T27" fmla="*/ 5 h 99"/>
                  <a:gd name="T28" fmla="*/ 11 w 201"/>
                  <a:gd name="T29" fmla="*/ 5 h 99"/>
                  <a:gd name="T30" fmla="*/ 11 w 201"/>
                  <a:gd name="T31" fmla="*/ 4 h 99"/>
                  <a:gd name="T32" fmla="*/ 12 w 201"/>
                  <a:gd name="T33" fmla="*/ 3 h 99"/>
                  <a:gd name="T34" fmla="*/ 12 w 201"/>
                  <a:gd name="T35" fmla="*/ 2 h 99"/>
                  <a:gd name="T36" fmla="*/ 12 w 201"/>
                  <a:gd name="T37" fmla="*/ 1 h 99"/>
                  <a:gd name="T38" fmla="*/ 11 w 201"/>
                  <a:gd name="T39" fmla="*/ 1 h 99"/>
                  <a:gd name="T40" fmla="*/ 10 w 201"/>
                  <a:gd name="T41" fmla="*/ 0 h 99"/>
                  <a:gd name="T42" fmla="*/ 9 w 201"/>
                  <a:gd name="T43" fmla="*/ 1 h 99"/>
                  <a:gd name="T44" fmla="*/ 8 w 201"/>
                  <a:gd name="T45" fmla="*/ 1 h 99"/>
                  <a:gd name="T46" fmla="*/ 7 w 201"/>
                  <a:gd name="T47" fmla="*/ 2 h 99"/>
                  <a:gd name="T48" fmla="*/ 6 w 201"/>
                  <a:gd name="T49" fmla="*/ 3 h 99"/>
                  <a:gd name="T50" fmla="*/ 6 w 201"/>
                  <a:gd name="T51" fmla="*/ 4 h 99"/>
                  <a:gd name="T52" fmla="*/ 5 w 201"/>
                  <a:gd name="T53" fmla="*/ 4 h 99"/>
                  <a:gd name="T54" fmla="*/ 4 w 201"/>
                  <a:gd name="T55" fmla="*/ 5 h 99"/>
                  <a:gd name="T56" fmla="*/ 2 w 201"/>
                  <a:gd name="T57" fmla="*/ 5 h 99"/>
                  <a:gd name="T58" fmla="*/ 1 w 201"/>
                  <a:gd name="T59" fmla="*/ 5 h 99"/>
                  <a:gd name="T60" fmla="*/ 0 w 201"/>
                  <a:gd name="T61" fmla="*/ 5 h 99"/>
                  <a:gd name="T62" fmla="*/ 0 w 201"/>
                  <a:gd name="T63" fmla="*/ 5 h 99"/>
                  <a:gd name="T64" fmla="*/ 0 w 201"/>
                  <a:gd name="T65" fmla="*/ 5 h 9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1"/>
                  <a:gd name="T100" fmla="*/ 0 h 99"/>
                  <a:gd name="T101" fmla="*/ 201 w 201"/>
                  <a:gd name="T102" fmla="*/ 99 h 9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9" name="Freeform 209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>
                  <a:gd name="T0" fmla="*/ 0 w 198"/>
                  <a:gd name="T1" fmla="*/ 0 h 100"/>
                  <a:gd name="T2" fmla="*/ 1 w 198"/>
                  <a:gd name="T3" fmla="*/ 2 h 100"/>
                  <a:gd name="T4" fmla="*/ 3 w 198"/>
                  <a:gd name="T5" fmla="*/ 3 h 100"/>
                  <a:gd name="T6" fmla="*/ 3 w 198"/>
                  <a:gd name="T7" fmla="*/ 5 h 100"/>
                  <a:gd name="T8" fmla="*/ 5 w 198"/>
                  <a:gd name="T9" fmla="*/ 6 h 100"/>
                  <a:gd name="T10" fmla="*/ 6 w 198"/>
                  <a:gd name="T11" fmla="*/ 6 h 100"/>
                  <a:gd name="T12" fmla="*/ 9 w 198"/>
                  <a:gd name="T13" fmla="*/ 6 h 100"/>
                  <a:gd name="T14" fmla="*/ 10 w 198"/>
                  <a:gd name="T15" fmla="*/ 6 h 100"/>
                  <a:gd name="T16" fmla="*/ 12 w 198"/>
                  <a:gd name="T17" fmla="*/ 6 h 100"/>
                  <a:gd name="T18" fmla="*/ 12 w 198"/>
                  <a:gd name="T19" fmla="*/ 5 h 100"/>
                  <a:gd name="T20" fmla="*/ 12 w 198"/>
                  <a:gd name="T21" fmla="*/ 4 h 100"/>
                  <a:gd name="T22" fmla="*/ 12 w 198"/>
                  <a:gd name="T23" fmla="*/ 3 h 100"/>
                  <a:gd name="T24" fmla="*/ 12 w 198"/>
                  <a:gd name="T25" fmla="*/ 3 h 100"/>
                  <a:gd name="T26" fmla="*/ 11 w 198"/>
                  <a:gd name="T27" fmla="*/ 2 h 100"/>
                  <a:gd name="T28" fmla="*/ 10 w 198"/>
                  <a:gd name="T29" fmla="*/ 2 h 100"/>
                  <a:gd name="T30" fmla="*/ 9 w 198"/>
                  <a:gd name="T31" fmla="*/ 2 h 100"/>
                  <a:gd name="T32" fmla="*/ 7 w 198"/>
                  <a:gd name="T33" fmla="*/ 2 h 100"/>
                  <a:gd name="T34" fmla="*/ 6 w 198"/>
                  <a:gd name="T35" fmla="*/ 3 h 100"/>
                  <a:gd name="T36" fmla="*/ 5 w 198"/>
                  <a:gd name="T37" fmla="*/ 3 h 100"/>
                  <a:gd name="T38" fmla="*/ 3 w 198"/>
                  <a:gd name="T39" fmla="*/ 2 h 100"/>
                  <a:gd name="T40" fmla="*/ 3 w 198"/>
                  <a:gd name="T41" fmla="*/ 2 h 100"/>
                  <a:gd name="T42" fmla="*/ 2 w 198"/>
                  <a:gd name="T43" fmla="*/ 1 h 100"/>
                  <a:gd name="T44" fmla="*/ 1 w 198"/>
                  <a:gd name="T45" fmla="*/ 1 h 100"/>
                  <a:gd name="T46" fmla="*/ 1 w 198"/>
                  <a:gd name="T47" fmla="*/ 1 h 100"/>
                  <a:gd name="T48" fmla="*/ 0 w 198"/>
                  <a:gd name="T49" fmla="*/ 0 h 1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8"/>
                  <a:gd name="T76" fmla="*/ 0 h 100"/>
                  <a:gd name="T77" fmla="*/ 198 w 198"/>
                  <a:gd name="T78" fmla="*/ 100 h 1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Freeform 210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>
                  <a:gd name="T0" fmla="*/ 0 w 136"/>
                  <a:gd name="T1" fmla="*/ 0 h 174"/>
                  <a:gd name="T2" fmla="*/ 0 w 136"/>
                  <a:gd name="T3" fmla="*/ 2 h 174"/>
                  <a:gd name="T4" fmla="*/ 1 w 136"/>
                  <a:gd name="T5" fmla="*/ 3 h 174"/>
                  <a:gd name="T6" fmla="*/ 1 w 136"/>
                  <a:gd name="T7" fmla="*/ 5 h 174"/>
                  <a:gd name="T8" fmla="*/ 1 w 136"/>
                  <a:gd name="T9" fmla="*/ 7 h 174"/>
                  <a:gd name="T10" fmla="*/ 2 w 136"/>
                  <a:gd name="T11" fmla="*/ 9 h 174"/>
                  <a:gd name="T12" fmla="*/ 3 w 136"/>
                  <a:gd name="T13" fmla="*/ 10 h 174"/>
                  <a:gd name="T14" fmla="*/ 4 w 136"/>
                  <a:gd name="T15" fmla="*/ 11 h 174"/>
                  <a:gd name="T16" fmla="*/ 6 w 136"/>
                  <a:gd name="T17" fmla="*/ 11 h 174"/>
                  <a:gd name="T18" fmla="*/ 7 w 136"/>
                  <a:gd name="T19" fmla="*/ 11 h 174"/>
                  <a:gd name="T20" fmla="*/ 9 w 136"/>
                  <a:gd name="T21" fmla="*/ 11 h 174"/>
                  <a:gd name="T22" fmla="*/ 9 w 136"/>
                  <a:gd name="T23" fmla="*/ 10 h 174"/>
                  <a:gd name="T24" fmla="*/ 9 w 136"/>
                  <a:gd name="T25" fmla="*/ 9 h 174"/>
                  <a:gd name="T26" fmla="*/ 8 w 136"/>
                  <a:gd name="T27" fmla="*/ 7 h 174"/>
                  <a:gd name="T28" fmla="*/ 7 w 136"/>
                  <a:gd name="T29" fmla="*/ 6 h 174"/>
                  <a:gd name="T30" fmla="*/ 6 w 136"/>
                  <a:gd name="T31" fmla="*/ 6 h 174"/>
                  <a:gd name="T32" fmla="*/ 5 w 136"/>
                  <a:gd name="T33" fmla="*/ 5 h 174"/>
                  <a:gd name="T34" fmla="*/ 4 w 136"/>
                  <a:gd name="T35" fmla="*/ 5 h 174"/>
                  <a:gd name="T36" fmla="*/ 3 w 136"/>
                  <a:gd name="T37" fmla="*/ 5 h 174"/>
                  <a:gd name="T38" fmla="*/ 2 w 136"/>
                  <a:gd name="T39" fmla="*/ 3 h 174"/>
                  <a:gd name="T40" fmla="*/ 1 w 136"/>
                  <a:gd name="T41" fmla="*/ 3 h 174"/>
                  <a:gd name="T42" fmla="*/ 1 w 136"/>
                  <a:gd name="T43" fmla="*/ 1 h 174"/>
                  <a:gd name="T44" fmla="*/ 1 w 136"/>
                  <a:gd name="T45" fmla="*/ 1 h 174"/>
                  <a:gd name="T46" fmla="*/ 1 w 136"/>
                  <a:gd name="T47" fmla="*/ 1 h 174"/>
                  <a:gd name="T48" fmla="*/ 0 w 136"/>
                  <a:gd name="T49" fmla="*/ 0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6"/>
                  <a:gd name="T76" fmla="*/ 0 h 174"/>
                  <a:gd name="T77" fmla="*/ 136 w 136"/>
                  <a:gd name="T78" fmla="*/ 174 h 17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1" name="Freeform 211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>
                  <a:gd name="T0" fmla="*/ 0 w 469"/>
                  <a:gd name="T1" fmla="*/ 0 h 163"/>
                  <a:gd name="T2" fmla="*/ 0 w 469"/>
                  <a:gd name="T3" fmla="*/ 0 h 163"/>
                  <a:gd name="T4" fmla="*/ 0 w 469"/>
                  <a:gd name="T5" fmla="*/ 0 h 163"/>
                  <a:gd name="T6" fmla="*/ 0 w 469"/>
                  <a:gd name="T7" fmla="*/ 0 h 163"/>
                  <a:gd name="T8" fmla="*/ 1 w 469"/>
                  <a:gd name="T9" fmla="*/ 1 h 163"/>
                  <a:gd name="T10" fmla="*/ 2 w 469"/>
                  <a:gd name="T11" fmla="*/ 2 h 163"/>
                  <a:gd name="T12" fmla="*/ 3 w 469"/>
                  <a:gd name="T13" fmla="*/ 3 h 163"/>
                  <a:gd name="T14" fmla="*/ 4 w 469"/>
                  <a:gd name="T15" fmla="*/ 4 h 163"/>
                  <a:gd name="T16" fmla="*/ 6 w 469"/>
                  <a:gd name="T17" fmla="*/ 5 h 163"/>
                  <a:gd name="T18" fmla="*/ 8 w 469"/>
                  <a:gd name="T19" fmla="*/ 6 h 163"/>
                  <a:gd name="T20" fmla="*/ 10 w 469"/>
                  <a:gd name="T21" fmla="*/ 7 h 163"/>
                  <a:gd name="T22" fmla="*/ 13 w 469"/>
                  <a:gd name="T23" fmla="*/ 8 h 163"/>
                  <a:gd name="T24" fmla="*/ 15 w 469"/>
                  <a:gd name="T25" fmla="*/ 9 h 163"/>
                  <a:gd name="T26" fmla="*/ 17 w 469"/>
                  <a:gd name="T27" fmla="*/ 9 h 163"/>
                  <a:gd name="T28" fmla="*/ 20 w 469"/>
                  <a:gd name="T29" fmla="*/ 10 h 163"/>
                  <a:gd name="T30" fmla="*/ 22 w 469"/>
                  <a:gd name="T31" fmla="*/ 10 h 163"/>
                  <a:gd name="T32" fmla="*/ 25 w 469"/>
                  <a:gd name="T33" fmla="*/ 9 h 163"/>
                  <a:gd name="T34" fmla="*/ 26 w 469"/>
                  <a:gd name="T35" fmla="*/ 9 h 163"/>
                  <a:gd name="T36" fmla="*/ 27 w 469"/>
                  <a:gd name="T37" fmla="*/ 8 h 163"/>
                  <a:gd name="T38" fmla="*/ 28 w 469"/>
                  <a:gd name="T39" fmla="*/ 7 h 163"/>
                  <a:gd name="T40" fmla="*/ 28 w 469"/>
                  <a:gd name="T41" fmla="*/ 6 h 163"/>
                  <a:gd name="T42" fmla="*/ 29 w 469"/>
                  <a:gd name="T43" fmla="*/ 5 h 163"/>
                  <a:gd name="T44" fmla="*/ 29 w 469"/>
                  <a:gd name="T45" fmla="*/ 5 h 163"/>
                  <a:gd name="T46" fmla="*/ 29 w 469"/>
                  <a:gd name="T47" fmla="*/ 4 h 163"/>
                  <a:gd name="T48" fmla="*/ 29 w 469"/>
                  <a:gd name="T49" fmla="*/ 4 h 163"/>
                  <a:gd name="T50" fmla="*/ 29 w 469"/>
                  <a:gd name="T51" fmla="*/ 4 h 163"/>
                  <a:gd name="T52" fmla="*/ 29 w 469"/>
                  <a:gd name="T53" fmla="*/ 4 h 163"/>
                  <a:gd name="T54" fmla="*/ 28 w 469"/>
                  <a:gd name="T55" fmla="*/ 5 h 163"/>
                  <a:gd name="T56" fmla="*/ 28 w 469"/>
                  <a:gd name="T57" fmla="*/ 6 h 163"/>
                  <a:gd name="T58" fmla="*/ 27 w 469"/>
                  <a:gd name="T59" fmla="*/ 6 h 163"/>
                  <a:gd name="T60" fmla="*/ 27 w 469"/>
                  <a:gd name="T61" fmla="*/ 7 h 163"/>
                  <a:gd name="T62" fmla="*/ 25 w 469"/>
                  <a:gd name="T63" fmla="*/ 8 h 163"/>
                  <a:gd name="T64" fmla="*/ 24 w 469"/>
                  <a:gd name="T65" fmla="*/ 8 h 163"/>
                  <a:gd name="T66" fmla="*/ 22 w 469"/>
                  <a:gd name="T67" fmla="*/ 9 h 163"/>
                  <a:gd name="T68" fmla="*/ 20 w 469"/>
                  <a:gd name="T69" fmla="*/ 9 h 163"/>
                  <a:gd name="T70" fmla="*/ 18 w 469"/>
                  <a:gd name="T71" fmla="*/ 8 h 163"/>
                  <a:gd name="T72" fmla="*/ 15 w 469"/>
                  <a:gd name="T73" fmla="*/ 8 h 163"/>
                  <a:gd name="T74" fmla="*/ 12 w 469"/>
                  <a:gd name="T75" fmla="*/ 7 h 163"/>
                  <a:gd name="T76" fmla="*/ 9 w 469"/>
                  <a:gd name="T77" fmla="*/ 5 h 163"/>
                  <a:gd name="T78" fmla="*/ 5 w 469"/>
                  <a:gd name="T79" fmla="*/ 3 h 163"/>
                  <a:gd name="T80" fmla="*/ 0 w 469"/>
                  <a:gd name="T81" fmla="*/ 0 h 16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69"/>
                  <a:gd name="T124" fmla="*/ 0 h 163"/>
                  <a:gd name="T125" fmla="*/ 469 w 469"/>
                  <a:gd name="T126" fmla="*/ 163 h 16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2" name="Freeform 212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>
                  <a:gd name="T0" fmla="*/ 5 w 142"/>
                  <a:gd name="T1" fmla="*/ 9 h 145"/>
                  <a:gd name="T2" fmla="*/ 4 w 142"/>
                  <a:gd name="T3" fmla="*/ 10 h 145"/>
                  <a:gd name="T4" fmla="*/ 3 w 142"/>
                  <a:gd name="T5" fmla="*/ 9 h 145"/>
                  <a:gd name="T6" fmla="*/ 2 w 142"/>
                  <a:gd name="T7" fmla="*/ 8 h 145"/>
                  <a:gd name="T8" fmla="*/ 2 w 142"/>
                  <a:gd name="T9" fmla="*/ 8 h 145"/>
                  <a:gd name="T10" fmla="*/ 1 w 142"/>
                  <a:gd name="T11" fmla="*/ 8 h 145"/>
                  <a:gd name="T12" fmla="*/ 1 w 142"/>
                  <a:gd name="T13" fmla="*/ 7 h 145"/>
                  <a:gd name="T14" fmla="*/ 1 w 142"/>
                  <a:gd name="T15" fmla="*/ 7 h 145"/>
                  <a:gd name="T16" fmla="*/ 0 w 142"/>
                  <a:gd name="T17" fmla="*/ 6 h 145"/>
                  <a:gd name="T18" fmla="*/ 1 w 142"/>
                  <a:gd name="T19" fmla="*/ 5 h 145"/>
                  <a:gd name="T20" fmla="*/ 1 w 142"/>
                  <a:gd name="T21" fmla="*/ 4 h 145"/>
                  <a:gd name="T22" fmla="*/ 1 w 142"/>
                  <a:gd name="T23" fmla="*/ 2 h 145"/>
                  <a:gd name="T24" fmla="*/ 1 w 142"/>
                  <a:gd name="T25" fmla="*/ 2 h 145"/>
                  <a:gd name="T26" fmla="*/ 2 w 142"/>
                  <a:gd name="T27" fmla="*/ 1 h 145"/>
                  <a:gd name="T28" fmla="*/ 2 w 142"/>
                  <a:gd name="T29" fmla="*/ 1 h 145"/>
                  <a:gd name="T30" fmla="*/ 3 w 142"/>
                  <a:gd name="T31" fmla="*/ 2 h 145"/>
                  <a:gd name="T32" fmla="*/ 3 w 142"/>
                  <a:gd name="T33" fmla="*/ 1 h 145"/>
                  <a:gd name="T34" fmla="*/ 4 w 142"/>
                  <a:gd name="T35" fmla="*/ 0 h 145"/>
                  <a:gd name="T36" fmla="*/ 6 w 142"/>
                  <a:gd name="T37" fmla="*/ 1 h 145"/>
                  <a:gd name="T38" fmla="*/ 6 w 142"/>
                  <a:gd name="T39" fmla="*/ 2 h 145"/>
                  <a:gd name="T40" fmla="*/ 7 w 142"/>
                  <a:gd name="T41" fmla="*/ 2 h 145"/>
                  <a:gd name="T42" fmla="*/ 7 w 142"/>
                  <a:gd name="T43" fmla="*/ 2 h 145"/>
                  <a:gd name="T44" fmla="*/ 9 w 142"/>
                  <a:gd name="T45" fmla="*/ 3 h 145"/>
                  <a:gd name="T46" fmla="*/ 9 w 142"/>
                  <a:gd name="T47" fmla="*/ 3 h 145"/>
                  <a:gd name="T48" fmla="*/ 9 w 142"/>
                  <a:gd name="T49" fmla="*/ 4 h 145"/>
                  <a:gd name="T50" fmla="*/ 9 w 142"/>
                  <a:gd name="T51" fmla="*/ 5 h 145"/>
                  <a:gd name="T52" fmla="*/ 9 w 142"/>
                  <a:gd name="T53" fmla="*/ 6 h 145"/>
                  <a:gd name="T54" fmla="*/ 9 w 142"/>
                  <a:gd name="T55" fmla="*/ 7 h 145"/>
                  <a:gd name="T56" fmla="*/ 8 w 142"/>
                  <a:gd name="T57" fmla="*/ 8 h 145"/>
                  <a:gd name="T58" fmla="*/ 7 w 142"/>
                  <a:gd name="T59" fmla="*/ 9 h 145"/>
                  <a:gd name="T60" fmla="*/ 6 w 142"/>
                  <a:gd name="T61" fmla="*/ 9 h 145"/>
                  <a:gd name="T62" fmla="*/ 6 w 142"/>
                  <a:gd name="T63" fmla="*/ 8 h 1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42"/>
                  <a:gd name="T97" fmla="*/ 0 h 145"/>
                  <a:gd name="T98" fmla="*/ 142 w 142"/>
                  <a:gd name="T99" fmla="*/ 145 h 14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3" name="Freeform 213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>
                  <a:gd name="T0" fmla="*/ 3 w 40"/>
                  <a:gd name="T1" fmla="*/ 1 h 39"/>
                  <a:gd name="T2" fmla="*/ 3 w 40"/>
                  <a:gd name="T3" fmla="*/ 1 h 39"/>
                  <a:gd name="T4" fmla="*/ 2 w 40"/>
                  <a:gd name="T5" fmla="*/ 1 h 39"/>
                  <a:gd name="T6" fmla="*/ 2 w 40"/>
                  <a:gd name="T7" fmla="*/ 0 h 39"/>
                  <a:gd name="T8" fmla="*/ 1 w 40"/>
                  <a:gd name="T9" fmla="*/ 1 h 39"/>
                  <a:gd name="T10" fmla="*/ 1 w 40"/>
                  <a:gd name="T11" fmla="*/ 1 h 39"/>
                  <a:gd name="T12" fmla="*/ 1 w 40"/>
                  <a:gd name="T13" fmla="*/ 1 h 39"/>
                  <a:gd name="T14" fmla="*/ 0 w 40"/>
                  <a:gd name="T15" fmla="*/ 2 h 39"/>
                  <a:gd name="T16" fmla="*/ 1 w 40"/>
                  <a:gd name="T17" fmla="*/ 2 h 39"/>
                  <a:gd name="T18" fmla="*/ 1 w 40"/>
                  <a:gd name="T19" fmla="*/ 2 h 39"/>
                  <a:gd name="T20" fmla="*/ 1 w 40"/>
                  <a:gd name="T21" fmla="*/ 3 h 39"/>
                  <a:gd name="T22" fmla="*/ 2 w 40"/>
                  <a:gd name="T23" fmla="*/ 3 h 39"/>
                  <a:gd name="T24" fmla="*/ 2 w 40"/>
                  <a:gd name="T25" fmla="*/ 3 h 39"/>
                  <a:gd name="T26" fmla="*/ 3 w 40"/>
                  <a:gd name="T27" fmla="*/ 3 h 39"/>
                  <a:gd name="T28" fmla="*/ 3 w 40"/>
                  <a:gd name="T29" fmla="*/ 2 h 39"/>
                  <a:gd name="T30" fmla="*/ 3 w 40"/>
                  <a:gd name="T31" fmla="*/ 2 h 39"/>
                  <a:gd name="T32" fmla="*/ 3 w 40"/>
                  <a:gd name="T33" fmla="*/ 1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39"/>
                  <a:gd name="T53" fmla="*/ 40 w 40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Freeform 214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>
                  <a:gd name="T0" fmla="*/ 2 w 52"/>
                  <a:gd name="T1" fmla="*/ 4 h 50"/>
                  <a:gd name="T2" fmla="*/ 3 w 52"/>
                  <a:gd name="T3" fmla="*/ 4 h 50"/>
                  <a:gd name="T4" fmla="*/ 3 w 52"/>
                  <a:gd name="T5" fmla="*/ 3 h 50"/>
                  <a:gd name="T6" fmla="*/ 3 w 52"/>
                  <a:gd name="T7" fmla="*/ 3 h 50"/>
                  <a:gd name="T8" fmla="*/ 3 w 52"/>
                  <a:gd name="T9" fmla="*/ 2 h 50"/>
                  <a:gd name="T10" fmla="*/ 3 w 52"/>
                  <a:gd name="T11" fmla="*/ 1 h 50"/>
                  <a:gd name="T12" fmla="*/ 3 w 52"/>
                  <a:gd name="T13" fmla="*/ 1 h 50"/>
                  <a:gd name="T14" fmla="*/ 3 w 52"/>
                  <a:gd name="T15" fmla="*/ 1 h 50"/>
                  <a:gd name="T16" fmla="*/ 2 w 52"/>
                  <a:gd name="T17" fmla="*/ 0 h 50"/>
                  <a:gd name="T18" fmla="*/ 1 w 52"/>
                  <a:gd name="T19" fmla="*/ 1 h 50"/>
                  <a:gd name="T20" fmla="*/ 1 w 52"/>
                  <a:gd name="T21" fmla="*/ 1 h 50"/>
                  <a:gd name="T22" fmla="*/ 1 w 52"/>
                  <a:gd name="T23" fmla="*/ 1 h 50"/>
                  <a:gd name="T24" fmla="*/ 0 w 52"/>
                  <a:gd name="T25" fmla="*/ 2 h 50"/>
                  <a:gd name="T26" fmla="*/ 1 w 52"/>
                  <a:gd name="T27" fmla="*/ 3 h 50"/>
                  <a:gd name="T28" fmla="*/ 1 w 52"/>
                  <a:gd name="T29" fmla="*/ 3 h 50"/>
                  <a:gd name="T30" fmla="*/ 1 w 52"/>
                  <a:gd name="T31" fmla="*/ 4 h 50"/>
                  <a:gd name="T32" fmla="*/ 2 w 52"/>
                  <a:gd name="T33" fmla="*/ 4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0"/>
                  <a:gd name="T53" fmla="*/ 52 w 52"/>
                  <a:gd name="T54" fmla="*/ 50 h 5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5" name="Freeform 215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4 w 113"/>
                  <a:gd name="T1" fmla="*/ 10 h 156"/>
                  <a:gd name="T2" fmla="*/ 2 w 113"/>
                  <a:gd name="T3" fmla="*/ 10 h 156"/>
                  <a:gd name="T4" fmla="*/ 2 w 113"/>
                  <a:gd name="T5" fmla="*/ 10 h 156"/>
                  <a:gd name="T6" fmla="*/ 1 w 113"/>
                  <a:gd name="T7" fmla="*/ 9 h 156"/>
                  <a:gd name="T8" fmla="*/ 1 w 113"/>
                  <a:gd name="T9" fmla="*/ 6 h 156"/>
                  <a:gd name="T10" fmla="*/ 0 w 113"/>
                  <a:gd name="T11" fmla="*/ 5 h 156"/>
                  <a:gd name="T12" fmla="*/ 0 w 113"/>
                  <a:gd name="T13" fmla="*/ 3 h 156"/>
                  <a:gd name="T14" fmla="*/ 0 w 113"/>
                  <a:gd name="T15" fmla="*/ 1 h 156"/>
                  <a:gd name="T16" fmla="*/ 1 w 113"/>
                  <a:gd name="T17" fmla="*/ 1 h 156"/>
                  <a:gd name="T18" fmla="*/ 3 w 113"/>
                  <a:gd name="T19" fmla="*/ 0 h 156"/>
                  <a:gd name="T20" fmla="*/ 5 w 113"/>
                  <a:gd name="T21" fmla="*/ 1 h 156"/>
                  <a:gd name="T22" fmla="*/ 6 w 113"/>
                  <a:gd name="T23" fmla="*/ 1 h 156"/>
                  <a:gd name="T24" fmla="*/ 7 w 113"/>
                  <a:gd name="T25" fmla="*/ 3 h 156"/>
                  <a:gd name="T26" fmla="*/ 6 w 113"/>
                  <a:gd name="T27" fmla="*/ 5 h 156"/>
                  <a:gd name="T28" fmla="*/ 6 w 113"/>
                  <a:gd name="T29" fmla="*/ 6 h 156"/>
                  <a:gd name="T30" fmla="*/ 5 w 113"/>
                  <a:gd name="T31" fmla="*/ 9 h 156"/>
                  <a:gd name="T32" fmla="*/ 4 w 113"/>
                  <a:gd name="T33" fmla="*/ 10 h 156"/>
                  <a:gd name="T34" fmla="*/ 4 w 113"/>
                  <a:gd name="T35" fmla="*/ 1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156"/>
                  <a:gd name="T56" fmla="*/ 113 w 113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6" name="Freeform 216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4 w 113"/>
                  <a:gd name="T1" fmla="*/ 10 h 156"/>
                  <a:gd name="T2" fmla="*/ 2 w 113"/>
                  <a:gd name="T3" fmla="*/ 10 h 156"/>
                  <a:gd name="T4" fmla="*/ 2 w 113"/>
                  <a:gd name="T5" fmla="*/ 10 h 156"/>
                  <a:gd name="T6" fmla="*/ 1 w 113"/>
                  <a:gd name="T7" fmla="*/ 9 h 156"/>
                  <a:gd name="T8" fmla="*/ 1 w 113"/>
                  <a:gd name="T9" fmla="*/ 6 h 156"/>
                  <a:gd name="T10" fmla="*/ 0 w 113"/>
                  <a:gd name="T11" fmla="*/ 5 h 156"/>
                  <a:gd name="T12" fmla="*/ 0 w 113"/>
                  <a:gd name="T13" fmla="*/ 3 h 156"/>
                  <a:gd name="T14" fmla="*/ 0 w 113"/>
                  <a:gd name="T15" fmla="*/ 1 h 156"/>
                  <a:gd name="T16" fmla="*/ 1 w 113"/>
                  <a:gd name="T17" fmla="*/ 1 h 156"/>
                  <a:gd name="T18" fmla="*/ 3 w 113"/>
                  <a:gd name="T19" fmla="*/ 0 h 156"/>
                  <a:gd name="T20" fmla="*/ 5 w 113"/>
                  <a:gd name="T21" fmla="*/ 1 h 156"/>
                  <a:gd name="T22" fmla="*/ 6 w 113"/>
                  <a:gd name="T23" fmla="*/ 1 h 156"/>
                  <a:gd name="T24" fmla="*/ 7 w 113"/>
                  <a:gd name="T25" fmla="*/ 3 h 156"/>
                  <a:gd name="T26" fmla="*/ 6 w 113"/>
                  <a:gd name="T27" fmla="*/ 5 h 156"/>
                  <a:gd name="T28" fmla="*/ 6 w 113"/>
                  <a:gd name="T29" fmla="*/ 6 h 156"/>
                  <a:gd name="T30" fmla="*/ 5 w 113"/>
                  <a:gd name="T31" fmla="*/ 9 h 156"/>
                  <a:gd name="T32" fmla="*/ 4 w 113"/>
                  <a:gd name="T33" fmla="*/ 10 h 156"/>
                  <a:gd name="T34" fmla="*/ 4 w 113"/>
                  <a:gd name="T35" fmla="*/ 1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156"/>
                  <a:gd name="T56" fmla="*/ 113 w 113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7" name="Freeform 217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>
                  <a:gd name="T0" fmla="*/ 1 w 152"/>
                  <a:gd name="T1" fmla="*/ 7 h 123"/>
                  <a:gd name="T2" fmla="*/ 0 w 152"/>
                  <a:gd name="T3" fmla="*/ 6 h 123"/>
                  <a:gd name="T4" fmla="*/ 1 w 152"/>
                  <a:gd name="T5" fmla="*/ 5 h 123"/>
                  <a:gd name="T6" fmla="*/ 1 w 152"/>
                  <a:gd name="T7" fmla="*/ 4 h 123"/>
                  <a:gd name="T8" fmla="*/ 2 w 152"/>
                  <a:gd name="T9" fmla="*/ 3 h 123"/>
                  <a:gd name="T10" fmla="*/ 3 w 152"/>
                  <a:gd name="T11" fmla="*/ 1 h 123"/>
                  <a:gd name="T12" fmla="*/ 5 w 152"/>
                  <a:gd name="T13" fmla="*/ 0 h 123"/>
                  <a:gd name="T14" fmla="*/ 6 w 152"/>
                  <a:gd name="T15" fmla="*/ 0 h 123"/>
                  <a:gd name="T16" fmla="*/ 7 w 152"/>
                  <a:gd name="T17" fmla="*/ 0 h 123"/>
                  <a:gd name="T18" fmla="*/ 9 w 152"/>
                  <a:gd name="T19" fmla="*/ 2 h 123"/>
                  <a:gd name="T20" fmla="*/ 10 w 152"/>
                  <a:gd name="T21" fmla="*/ 3 h 123"/>
                  <a:gd name="T22" fmla="*/ 10 w 152"/>
                  <a:gd name="T23" fmla="*/ 4 h 123"/>
                  <a:gd name="T24" fmla="*/ 10 w 152"/>
                  <a:gd name="T25" fmla="*/ 4 h 123"/>
                  <a:gd name="T26" fmla="*/ 10 w 152"/>
                  <a:gd name="T27" fmla="*/ 5 h 123"/>
                  <a:gd name="T28" fmla="*/ 9 w 152"/>
                  <a:gd name="T29" fmla="*/ 6 h 123"/>
                  <a:gd name="T30" fmla="*/ 8 w 152"/>
                  <a:gd name="T31" fmla="*/ 6 h 123"/>
                  <a:gd name="T32" fmla="*/ 7 w 152"/>
                  <a:gd name="T33" fmla="*/ 7 h 123"/>
                  <a:gd name="T34" fmla="*/ 6 w 152"/>
                  <a:gd name="T35" fmla="*/ 7 h 123"/>
                  <a:gd name="T36" fmla="*/ 5 w 152"/>
                  <a:gd name="T37" fmla="*/ 7 h 123"/>
                  <a:gd name="T38" fmla="*/ 5 w 152"/>
                  <a:gd name="T39" fmla="*/ 7 h 123"/>
                  <a:gd name="T40" fmla="*/ 3 w 152"/>
                  <a:gd name="T41" fmla="*/ 7 h 123"/>
                  <a:gd name="T42" fmla="*/ 2 w 152"/>
                  <a:gd name="T43" fmla="*/ 7 h 123"/>
                  <a:gd name="T44" fmla="*/ 2 w 152"/>
                  <a:gd name="T45" fmla="*/ 7 h 123"/>
                  <a:gd name="T46" fmla="*/ 1 w 152"/>
                  <a:gd name="T47" fmla="*/ 7 h 123"/>
                  <a:gd name="T48" fmla="*/ 1 w 152"/>
                  <a:gd name="T49" fmla="*/ 7 h 123"/>
                  <a:gd name="T50" fmla="*/ 1 w 152"/>
                  <a:gd name="T51" fmla="*/ 7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2"/>
                  <a:gd name="T79" fmla="*/ 0 h 123"/>
                  <a:gd name="T80" fmla="*/ 152 w 152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8" name="Freeform 218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>
                  <a:gd name="T0" fmla="*/ 0 w 153"/>
                  <a:gd name="T1" fmla="*/ 2 h 122"/>
                  <a:gd name="T2" fmla="*/ 0 w 153"/>
                  <a:gd name="T3" fmla="*/ 1 h 122"/>
                  <a:gd name="T4" fmla="*/ 0 w 153"/>
                  <a:gd name="T5" fmla="*/ 1 h 122"/>
                  <a:gd name="T6" fmla="*/ 1 w 153"/>
                  <a:gd name="T7" fmla="*/ 1 h 122"/>
                  <a:gd name="T8" fmla="*/ 1 w 153"/>
                  <a:gd name="T9" fmla="*/ 0 h 122"/>
                  <a:gd name="T10" fmla="*/ 2 w 153"/>
                  <a:gd name="T11" fmla="*/ 0 h 122"/>
                  <a:gd name="T12" fmla="*/ 3 w 153"/>
                  <a:gd name="T13" fmla="*/ 1 h 122"/>
                  <a:gd name="T14" fmla="*/ 4 w 153"/>
                  <a:gd name="T15" fmla="*/ 1 h 122"/>
                  <a:gd name="T16" fmla="*/ 5 w 153"/>
                  <a:gd name="T17" fmla="*/ 1 h 122"/>
                  <a:gd name="T18" fmla="*/ 6 w 153"/>
                  <a:gd name="T19" fmla="*/ 1 h 122"/>
                  <a:gd name="T20" fmla="*/ 7 w 153"/>
                  <a:gd name="T21" fmla="*/ 1 h 122"/>
                  <a:gd name="T22" fmla="*/ 7 w 153"/>
                  <a:gd name="T23" fmla="*/ 1 h 122"/>
                  <a:gd name="T24" fmla="*/ 8 w 153"/>
                  <a:gd name="T25" fmla="*/ 2 h 122"/>
                  <a:gd name="T26" fmla="*/ 9 w 153"/>
                  <a:gd name="T27" fmla="*/ 2 h 122"/>
                  <a:gd name="T28" fmla="*/ 9 w 153"/>
                  <a:gd name="T29" fmla="*/ 3 h 122"/>
                  <a:gd name="T30" fmla="*/ 9 w 153"/>
                  <a:gd name="T31" fmla="*/ 4 h 122"/>
                  <a:gd name="T32" fmla="*/ 9 w 153"/>
                  <a:gd name="T33" fmla="*/ 5 h 122"/>
                  <a:gd name="T34" fmla="*/ 8 w 153"/>
                  <a:gd name="T35" fmla="*/ 6 h 122"/>
                  <a:gd name="T36" fmla="*/ 7 w 153"/>
                  <a:gd name="T37" fmla="*/ 8 h 122"/>
                  <a:gd name="T38" fmla="*/ 5 w 153"/>
                  <a:gd name="T39" fmla="*/ 8 h 122"/>
                  <a:gd name="T40" fmla="*/ 4 w 153"/>
                  <a:gd name="T41" fmla="*/ 8 h 122"/>
                  <a:gd name="T42" fmla="*/ 3 w 153"/>
                  <a:gd name="T43" fmla="*/ 6 h 122"/>
                  <a:gd name="T44" fmla="*/ 1 w 153"/>
                  <a:gd name="T45" fmla="*/ 5 h 122"/>
                  <a:gd name="T46" fmla="*/ 0 w 153"/>
                  <a:gd name="T47" fmla="*/ 3 h 122"/>
                  <a:gd name="T48" fmla="*/ 0 w 153"/>
                  <a:gd name="T49" fmla="*/ 2 h 122"/>
                  <a:gd name="T50" fmla="*/ 0 w 153"/>
                  <a:gd name="T51" fmla="*/ 2 h 1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3"/>
                  <a:gd name="T79" fmla="*/ 0 h 122"/>
                  <a:gd name="T80" fmla="*/ 153 w 153"/>
                  <a:gd name="T81" fmla="*/ 122 h 12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9" name="Freeform 219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>
                  <a:gd name="T0" fmla="*/ 2 w 112"/>
                  <a:gd name="T1" fmla="*/ 0 h 156"/>
                  <a:gd name="T2" fmla="*/ 4 w 112"/>
                  <a:gd name="T3" fmla="*/ 0 h 156"/>
                  <a:gd name="T4" fmla="*/ 4 w 112"/>
                  <a:gd name="T5" fmla="*/ 1 h 156"/>
                  <a:gd name="T6" fmla="*/ 5 w 112"/>
                  <a:gd name="T7" fmla="*/ 1 h 156"/>
                  <a:gd name="T8" fmla="*/ 5 w 112"/>
                  <a:gd name="T9" fmla="*/ 3 h 156"/>
                  <a:gd name="T10" fmla="*/ 6 w 112"/>
                  <a:gd name="T11" fmla="*/ 5 h 156"/>
                  <a:gd name="T12" fmla="*/ 6 w 112"/>
                  <a:gd name="T13" fmla="*/ 6 h 156"/>
                  <a:gd name="T14" fmla="*/ 6 w 112"/>
                  <a:gd name="T15" fmla="*/ 9 h 156"/>
                  <a:gd name="T16" fmla="*/ 5 w 112"/>
                  <a:gd name="T17" fmla="*/ 10 h 156"/>
                  <a:gd name="T18" fmla="*/ 3 w 112"/>
                  <a:gd name="T19" fmla="*/ 10 h 156"/>
                  <a:gd name="T20" fmla="*/ 1 w 112"/>
                  <a:gd name="T21" fmla="*/ 10 h 156"/>
                  <a:gd name="T22" fmla="*/ 0 w 112"/>
                  <a:gd name="T23" fmla="*/ 9 h 156"/>
                  <a:gd name="T24" fmla="*/ 0 w 112"/>
                  <a:gd name="T25" fmla="*/ 6 h 156"/>
                  <a:gd name="T26" fmla="*/ 0 w 112"/>
                  <a:gd name="T27" fmla="*/ 5 h 156"/>
                  <a:gd name="T28" fmla="*/ 0 w 112"/>
                  <a:gd name="T29" fmla="*/ 3 h 156"/>
                  <a:gd name="T30" fmla="*/ 1 w 112"/>
                  <a:gd name="T31" fmla="*/ 1 h 156"/>
                  <a:gd name="T32" fmla="*/ 2 w 112"/>
                  <a:gd name="T33" fmla="*/ 1 h 156"/>
                  <a:gd name="T34" fmla="*/ 2 w 112"/>
                  <a:gd name="T35" fmla="*/ 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56"/>
                  <a:gd name="T56" fmla="*/ 112 w 112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0" name="Freeform 220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>
                  <a:gd name="T0" fmla="*/ 8 w 151"/>
                  <a:gd name="T1" fmla="*/ 1 h 123"/>
                  <a:gd name="T2" fmla="*/ 9 w 151"/>
                  <a:gd name="T3" fmla="*/ 2 h 123"/>
                  <a:gd name="T4" fmla="*/ 9 w 151"/>
                  <a:gd name="T5" fmla="*/ 2 h 123"/>
                  <a:gd name="T6" fmla="*/ 8 w 151"/>
                  <a:gd name="T7" fmla="*/ 3 h 123"/>
                  <a:gd name="T8" fmla="*/ 7 w 151"/>
                  <a:gd name="T9" fmla="*/ 5 h 123"/>
                  <a:gd name="T10" fmla="*/ 6 w 151"/>
                  <a:gd name="T11" fmla="*/ 6 h 123"/>
                  <a:gd name="T12" fmla="*/ 5 w 151"/>
                  <a:gd name="T13" fmla="*/ 8 h 123"/>
                  <a:gd name="T14" fmla="*/ 3 w 151"/>
                  <a:gd name="T15" fmla="*/ 8 h 123"/>
                  <a:gd name="T16" fmla="*/ 2 w 151"/>
                  <a:gd name="T17" fmla="*/ 8 h 123"/>
                  <a:gd name="T18" fmla="*/ 0 w 151"/>
                  <a:gd name="T19" fmla="*/ 6 h 123"/>
                  <a:gd name="T20" fmla="*/ 0 w 151"/>
                  <a:gd name="T21" fmla="*/ 5 h 123"/>
                  <a:gd name="T22" fmla="*/ 0 w 151"/>
                  <a:gd name="T23" fmla="*/ 4 h 123"/>
                  <a:gd name="T24" fmla="*/ 0 w 151"/>
                  <a:gd name="T25" fmla="*/ 3 h 123"/>
                  <a:gd name="T26" fmla="*/ 0 w 151"/>
                  <a:gd name="T27" fmla="*/ 2 h 123"/>
                  <a:gd name="T28" fmla="*/ 0 w 151"/>
                  <a:gd name="T29" fmla="*/ 2 h 123"/>
                  <a:gd name="T30" fmla="*/ 1 w 151"/>
                  <a:gd name="T31" fmla="*/ 1 h 123"/>
                  <a:gd name="T32" fmla="*/ 2 w 151"/>
                  <a:gd name="T33" fmla="*/ 1 h 123"/>
                  <a:gd name="T34" fmla="*/ 3 w 151"/>
                  <a:gd name="T35" fmla="*/ 1 h 123"/>
                  <a:gd name="T36" fmla="*/ 4 w 151"/>
                  <a:gd name="T37" fmla="*/ 1 h 123"/>
                  <a:gd name="T38" fmla="*/ 5 w 151"/>
                  <a:gd name="T39" fmla="*/ 1 h 123"/>
                  <a:gd name="T40" fmla="*/ 6 w 151"/>
                  <a:gd name="T41" fmla="*/ 1 h 123"/>
                  <a:gd name="T42" fmla="*/ 6 w 151"/>
                  <a:gd name="T43" fmla="*/ 0 h 123"/>
                  <a:gd name="T44" fmla="*/ 7 w 151"/>
                  <a:gd name="T45" fmla="*/ 0 h 123"/>
                  <a:gd name="T46" fmla="*/ 8 w 151"/>
                  <a:gd name="T47" fmla="*/ 1 h 123"/>
                  <a:gd name="T48" fmla="*/ 8 w 151"/>
                  <a:gd name="T49" fmla="*/ 1 h 123"/>
                  <a:gd name="T50" fmla="*/ 8 w 151"/>
                  <a:gd name="T51" fmla="*/ 1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1"/>
                  <a:gd name="T79" fmla="*/ 0 h 123"/>
                  <a:gd name="T80" fmla="*/ 151 w 151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1" name="Freeform 221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>
                  <a:gd name="T0" fmla="*/ 10 w 152"/>
                  <a:gd name="T1" fmla="*/ 7 h 123"/>
                  <a:gd name="T2" fmla="*/ 9 w 152"/>
                  <a:gd name="T3" fmla="*/ 8 h 123"/>
                  <a:gd name="T4" fmla="*/ 9 w 152"/>
                  <a:gd name="T5" fmla="*/ 8 h 123"/>
                  <a:gd name="T6" fmla="*/ 9 w 152"/>
                  <a:gd name="T7" fmla="*/ 8 h 123"/>
                  <a:gd name="T8" fmla="*/ 7 w 152"/>
                  <a:gd name="T9" fmla="*/ 8 h 123"/>
                  <a:gd name="T10" fmla="*/ 7 w 152"/>
                  <a:gd name="T11" fmla="*/ 8 h 123"/>
                  <a:gd name="T12" fmla="*/ 6 w 152"/>
                  <a:gd name="T13" fmla="*/ 8 h 123"/>
                  <a:gd name="T14" fmla="*/ 5 w 152"/>
                  <a:gd name="T15" fmla="*/ 8 h 123"/>
                  <a:gd name="T16" fmla="*/ 5 w 152"/>
                  <a:gd name="T17" fmla="*/ 8 h 123"/>
                  <a:gd name="T18" fmla="*/ 3 w 152"/>
                  <a:gd name="T19" fmla="*/ 8 h 123"/>
                  <a:gd name="T20" fmla="*/ 2 w 152"/>
                  <a:gd name="T21" fmla="*/ 7 h 123"/>
                  <a:gd name="T22" fmla="*/ 1 w 152"/>
                  <a:gd name="T23" fmla="*/ 7 h 123"/>
                  <a:gd name="T24" fmla="*/ 1 w 152"/>
                  <a:gd name="T25" fmla="*/ 7 h 123"/>
                  <a:gd name="T26" fmla="*/ 1 w 152"/>
                  <a:gd name="T27" fmla="*/ 6 h 123"/>
                  <a:gd name="T28" fmla="*/ 1 w 152"/>
                  <a:gd name="T29" fmla="*/ 5 h 123"/>
                  <a:gd name="T30" fmla="*/ 0 w 152"/>
                  <a:gd name="T31" fmla="*/ 5 h 123"/>
                  <a:gd name="T32" fmla="*/ 1 w 152"/>
                  <a:gd name="T33" fmla="*/ 4 h 123"/>
                  <a:gd name="T34" fmla="*/ 1 w 152"/>
                  <a:gd name="T35" fmla="*/ 3 h 123"/>
                  <a:gd name="T36" fmla="*/ 2 w 152"/>
                  <a:gd name="T37" fmla="*/ 1 h 123"/>
                  <a:gd name="T38" fmla="*/ 3 w 152"/>
                  <a:gd name="T39" fmla="*/ 0 h 123"/>
                  <a:gd name="T40" fmla="*/ 5 w 152"/>
                  <a:gd name="T41" fmla="*/ 1 h 123"/>
                  <a:gd name="T42" fmla="*/ 6 w 152"/>
                  <a:gd name="T43" fmla="*/ 2 h 123"/>
                  <a:gd name="T44" fmla="*/ 7 w 152"/>
                  <a:gd name="T45" fmla="*/ 4 h 123"/>
                  <a:gd name="T46" fmla="*/ 9 w 152"/>
                  <a:gd name="T47" fmla="*/ 5 h 123"/>
                  <a:gd name="T48" fmla="*/ 10 w 152"/>
                  <a:gd name="T49" fmla="*/ 6 h 123"/>
                  <a:gd name="T50" fmla="*/ 10 w 152"/>
                  <a:gd name="T51" fmla="*/ 7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2"/>
                  <a:gd name="T79" fmla="*/ 0 h 123"/>
                  <a:gd name="T80" fmla="*/ 152 w 152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2" name="Freeform 222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>
                  <a:gd name="T0" fmla="*/ 1 w 136"/>
                  <a:gd name="T1" fmla="*/ 5 h 148"/>
                  <a:gd name="T2" fmla="*/ 0 w 136"/>
                  <a:gd name="T3" fmla="*/ 3 h 148"/>
                  <a:gd name="T4" fmla="*/ 1 w 136"/>
                  <a:gd name="T5" fmla="*/ 2 h 148"/>
                  <a:gd name="T6" fmla="*/ 1 w 136"/>
                  <a:gd name="T7" fmla="*/ 1 h 148"/>
                  <a:gd name="T8" fmla="*/ 1 w 136"/>
                  <a:gd name="T9" fmla="*/ 1 h 148"/>
                  <a:gd name="T10" fmla="*/ 2 w 136"/>
                  <a:gd name="T11" fmla="*/ 1 h 148"/>
                  <a:gd name="T12" fmla="*/ 2 w 136"/>
                  <a:gd name="T13" fmla="*/ 1 h 148"/>
                  <a:gd name="T14" fmla="*/ 3 w 136"/>
                  <a:gd name="T15" fmla="*/ 1 h 148"/>
                  <a:gd name="T16" fmla="*/ 5 w 136"/>
                  <a:gd name="T17" fmla="*/ 1 h 148"/>
                  <a:gd name="T18" fmla="*/ 6 w 136"/>
                  <a:gd name="T19" fmla="*/ 1 h 148"/>
                  <a:gd name="T20" fmla="*/ 6 w 136"/>
                  <a:gd name="T21" fmla="*/ 1 h 148"/>
                  <a:gd name="T22" fmla="*/ 7 w 136"/>
                  <a:gd name="T23" fmla="*/ 1 h 148"/>
                  <a:gd name="T24" fmla="*/ 7 w 136"/>
                  <a:gd name="T25" fmla="*/ 1 h 148"/>
                  <a:gd name="T26" fmla="*/ 9 w 136"/>
                  <a:gd name="T27" fmla="*/ 2 h 148"/>
                  <a:gd name="T28" fmla="*/ 9 w 136"/>
                  <a:gd name="T29" fmla="*/ 3 h 148"/>
                  <a:gd name="T30" fmla="*/ 9 w 136"/>
                  <a:gd name="T31" fmla="*/ 5 h 148"/>
                  <a:gd name="T32" fmla="*/ 9 w 136"/>
                  <a:gd name="T33" fmla="*/ 5 h 148"/>
                  <a:gd name="T34" fmla="*/ 9 w 136"/>
                  <a:gd name="T35" fmla="*/ 6 h 148"/>
                  <a:gd name="T36" fmla="*/ 9 w 136"/>
                  <a:gd name="T37" fmla="*/ 7 h 148"/>
                  <a:gd name="T38" fmla="*/ 7 w 136"/>
                  <a:gd name="T39" fmla="*/ 7 h 148"/>
                  <a:gd name="T40" fmla="*/ 7 w 136"/>
                  <a:gd name="T41" fmla="*/ 7 h 148"/>
                  <a:gd name="T42" fmla="*/ 6 w 136"/>
                  <a:gd name="T43" fmla="*/ 7 h 148"/>
                  <a:gd name="T44" fmla="*/ 6 w 136"/>
                  <a:gd name="T45" fmla="*/ 9 h 148"/>
                  <a:gd name="T46" fmla="*/ 5 w 136"/>
                  <a:gd name="T47" fmla="*/ 9 h 148"/>
                  <a:gd name="T48" fmla="*/ 3 w 136"/>
                  <a:gd name="T49" fmla="*/ 9 h 148"/>
                  <a:gd name="T50" fmla="*/ 3 w 136"/>
                  <a:gd name="T51" fmla="*/ 9 h 148"/>
                  <a:gd name="T52" fmla="*/ 2 w 136"/>
                  <a:gd name="T53" fmla="*/ 7 h 148"/>
                  <a:gd name="T54" fmla="*/ 1 w 136"/>
                  <a:gd name="T55" fmla="*/ 8 h 148"/>
                  <a:gd name="T56" fmla="*/ 1 w 136"/>
                  <a:gd name="T57" fmla="*/ 7 h 148"/>
                  <a:gd name="T58" fmla="*/ 1 w 136"/>
                  <a:gd name="T59" fmla="*/ 7 h 148"/>
                  <a:gd name="T60" fmla="*/ 1 w 136"/>
                  <a:gd name="T61" fmla="*/ 6 h 148"/>
                  <a:gd name="T62" fmla="*/ 1 w 136"/>
                  <a:gd name="T63" fmla="*/ 5 h 1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8"/>
                  <a:gd name="T98" fmla="*/ 136 w 136"/>
                  <a:gd name="T99" fmla="*/ 148 h 14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3" name="Freeform 223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>
                  <a:gd name="T0" fmla="*/ 2 w 39"/>
                  <a:gd name="T1" fmla="*/ 3 h 40"/>
                  <a:gd name="T2" fmla="*/ 2 w 39"/>
                  <a:gd name="T3" fmla="*/ 3 h 40"/>
                  <a:gd name="T4" fmla="*/ 3 w 39"/>
                  <a:gd name="T5" fmla="*/ 3 h 40"/>
                  <a:gd name="T6" fmla="*/ 3 w 39"/>
                  <a:gd name="T7" fmla="*/ 2 h 40"/>
                  <a:gd name="T8" fmla="*/ 3 w 39"/>
                  <a:gd name="T9" fmla="*/ 2 h 40"/>
                  <a:gd name="T10" fmla="*/ 3 w 39"/>
                  <a:gd name="T11" fmla="*/ 1 h 40"/>
                  <a:gd name="T12" fmla="*/ 3 w 39"/>
                  <a:gd name="T13" fmla="*/ 1 h 40"/>
                  <a:gd name="T14" fmla="*/ 2 w 39"/>
                  <a:gd name="T15" fmla="*/ 1 h 40"/>
                  <a:gd name="T16" fmla="*/ 2 w 39"/>
                  <a:gd name="T17" fmla="*/ 0 h 40"/>
                  <a:gd name="T18" fmla="*/ 1 w 39"/>
                  <a:gd name="T19" fmla="*/ 1 h 40"/>
                  <a:gd name="T20" fmla="*/ 1 w 39"/>
                  <a:gd name="T21" fmla="*/ 1 h 40"/>
                  <a:gd name="T22" fmla="*/ 1 w 39"/>
                  <a:gd name="T23" fmla="*/ 1 h 40"/>
                  <a:gd name="T24" fmla="*/ 0 w 39"/>
                  <a:gd name="T25" fmla="*/ 2 h 40"/>
                  <a:gd name="T26" fmla="*/ 1 w 39"/>
                  <a:gd name="T27" fmla="*/ 2 h 40"/>
                  <a:gd name="T28" fmla="*/ 1 w 39"/>
                  <a:gd name="T29" fmla="*/ 3 h 40"/>
                  <a:gd name="T30" fmla="*/ 1 w 39"/>
                  <a:gd name="T31" fmla="*/ 3 h 40"/>
                  <a:gd name="T32" fmla="*/ 2 w 39"/>
                  <a:gd name="T33" fmla="*/ 3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0"/>
                  <a:gd name="T53" fmla="*/ 39 w 39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Freeform 224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>
                  <a:gd name="T0" fmla="*/ 1 w 136"/>
                  <a:gd name="T1" fmla="*/ 5 h 147"/>
                  <a:gd name="T2" fmla="*/ 0 w 136"/>
                  <a:gd name="T3" fmla="*/ 3 h 147"/>
                  <a:gd name="T4" fmla="*/ 1 w 136"/>
                  <a:gd name="T5" fmla="*/ 3 h 147"/>
                  <a:gd name="T6" fmla="*/ 1 w 136"/>
                  <a:gd name="T7" fmla="*/ 2 h 147"/>
                  <a:gd name="T8" fmla="*/ 1 w 136"/>
                  <a:gd name="T9" fmla="*/ 2 h 147"/>
                  <a:gd name="T10" fmla="*/ 2 w 136"/>
                  <a:gd name="T11" fmla="*/ 2 h 147"/>
                  <a:gd name="T12" fmla="*/ 2 w 136"/>
                  <a:gd name="T13" fmla="*/ 1 h 147"/>
                  <a:gd name="T14" fmla="*/ 3 w 136"/>
                  <a:gd name="T15" fmla="*/ 1 h 147"/>
                  <a:gd name="T16" fmla="*/ 5 w 136"/>
                  <a:gd name="T17" fmla="*/ 1 h 147"/>
                  <a:gd name="T18" fmla="*/ 6 w 136"/>
                  <a:gd name="T19" fmla="*/ 1 h 147"/>
                  <a:gd name="T20" fmla="*/ 6 w 136"/>
                  <a:gd name="T21" fmla="*/ 2 h 147"/>
                  <a:gd name="T22" fmla="*/ 7 w 136"/>
                  <a:gd name="T23" fmla="*/ 2 h 147"/>
                  <a:gd name="T24" fmla="*/ 7 w 136"/>
                  <a:gd name="T25" fmla="*/ 2 h 147"/>
                  <a:gd name="T26" fmla="*/ 9 w 136"/>
                  <a:gd name="T27" fmla="*/ 2 h 147"/>
                  <a:gd name="T28" fmla="*/ 9 w 136"/>
                  <a:gd name="T29" fmla="*/ 3 h 147"/>
                  <a:gd name="T30" fmla="*/ 9 w 136"/>
                  <a:gd name="T31" fmla="*/ 5 h 147"/>
                  <a:gd name="T32" fmla="*/ 9 w 136"/>
                  <a:gd name="T33" fmla="*/ 5 h 147"/>
                  <a:gd name="T34" fmla="*/ 9 w 136"/>
                  <a:gd name="T35" fmla="*/ 7 h 147"/>
                  <a:gd name="T36" fmla="*/ 9 w 136"/>
                  <a:gd name="T37" fmla="*/ 8 h 147"/>
                  <a:gd name="T38" fmla="*/ 7 w 136"/>
                  <a:gd name="T39" fmla="*/ 8 h 147"/>
                  <a:gd name="T40" fmla="*/ 7 w 136"/>
                  <a:gd name="T41" fmla="*/ 8 h 147"/>
                  <a:gd name="T42" fmla="*/ 6 w 136"/>
                  <a:gd name="T43" fmla="*/ 8 h 147"/>
                  <a:gd name="T44" fmla="*/ 6 w 136"/>
                  <a:gd name="T45" fmla="*/ 9 h 147"/>
                  <a:gd name="T46" fmla="*/ 5 w 136"/>
                  <a:gd name="T47" fmla="*/ 10 h 147"/>
                  <a:gd name="T48" fmla="*/ 3 w 136"/>
                  <a:gd name="T49" fmla="*/ 10 h 147"/>
                  <a:gd name="T50" fmla="*/ 3 w 136"/>
                  <a:gd name="T51" fmla="*/ 9 h 147"/>
                  <a:gd name="T52" fmla="*/ 2 w 136"/>
                  <a:gd name="T53" fmla="*/ 8 h 147"/>
                  <a:gd name="T54" fmla="*/ 1 w 136"/>
                  <a:gd name="T55" fmla="*/ 8 h 147"/>
                  <a:gd name="T56" fmla="*/ 1 w 136"/>
                  <a:gd name="T57" fmla="*/ 8 h 147"/>
                  <a:gd name="T58" fmla="*/ 1 w 136"/>
                  <a:gd name="T59" fmla="*/ 8 h 147"/>
                  <a:gd name="T60" fmla="*/ 1 w 136"/>
                  <a:gd name="T61" fmla="*/ 7 h 147"/>
                  <a:gd name="T62" fmla="*/ 1 w 136"/>
                  <a:gd name="T63" fmla="*/ 6 h 1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7"/>
                  <a:gd name="T98" fmla="*/ 136 w 136"/>
                  <a:gd name="T99" fmla="*/ 147 h 14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5" name="Freeform 225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>
                  <a:gd name="T0" fmla="*/ 2 w 39"/>
                  <a:gd name="T1" fmla="*/ 3 h 39"/>
                  <a:gd name="T2" fmla="*/ 2 w 39"/>
                  <a:gd name="T3" fmla="*/ 3 h 39"/>
                  <a:gd name="T4" fmla="*/ 3 w 39"/>
                  <a:gd name="T5" fmla="*/ 3 h 39"/>
                  <a:gd name="T6" fmla="*/ 3 w 39"/>
                  <a:gd name="T7" fmla="*/ 2 h 39"/>
                  <a:gd name="T8" fmla="*/ 3 w 39"/>
                  <a:gd name="T9" fmla="*/ 2 h 39"/>
                  <a:gd name="T10" fmla="*/ 3 w 39"/>
                  <a:gd name="T11" fmla="*/ 1 h 39"/>
                  <a:gd name="T12" fmla="*/ 3 w 39"/>
                  <a:gd name="T13" fmla="*/ 1 h 39"/>
                  <a:gd name="T14" fmla="*/ 2 w 39"/>
                  <a:gd name="T15" fmla="*/ 1 h 39"/>
                  <a:gd name="T16" fmla="*/ 2 w 39"/>
                  <a:gd name="T17" fmla="*/ 0 h 39"/>
                  <a:gd name="T18" fmla="*/ 1 w 39"/>
                  <a:gd name="T19" fmla="*/ 1 h 39"/>
                  <a:gd name="T20" fmla="*/ 1 w 39"/>
                  <a:gd name="T21" fmla="*/ 1 h 39"/>
                  <a:gd name="T22" fmla="*/ 1 w 39"/>
                  <a:gd name="T23" fmla="*/ 1 h 39"/>
                  <a:gd name="T24" fmla="*/ 0 w 39"/>
                  <a:gd name="T25" fmla="*/ 2 h 39"/>
                  <a:gd name="T26" fmla="*/ 1 w 39"/>
                  <a:gd name="T27" fmla="*/ 2 h 39"/>
                  <a:gd name="T28" fmla="*/ 1 w 39"/>
                  <a:gd name="T29" fmla="*/ 3 h 39"/>
                  <a:gd name="T30" fmla="*/ 1 w 39"/>
                  <a:gd name="T31" fmla="*/ 3 h 39"/>
                  <a:gd name="T32" fmla="*/ 2 w 39"/>
                  <a:gd name="T33" fmla="*/ 3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9"/>
                  <a:gd name="T53" fmla="*/ 39 w 39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6" name="Freeform 226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7" name="Freeform 227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8" name="Freeform 228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Freeform 229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>
                  <a:gd name="T0" fmla="*/ 1 w 29"/>
                  <a:gd name="T1" fmla="*/ 2 h 30"/>
                  <a:gd name="T2" fmla="*/ 1 w 29"/>
                  <a:gd name="T3" fmla="*/ 2 h 30"/>
                  <a:gd name="T4" fmla="*/ 1 w 29"/>
                  <a:gd name="T5" fmla="*/ 2 h 30"/>
                  <a:gd name="T6" fmla="*/ 1 w 29"/>
                  <a:gd name="T7" fmla="*/ 2 h 30"/>
                  <a:gd name="T8" fmla="*/ 1 w 29"/>
                  <a:gd name="T9" fmla="*/ 2 h 30"/>
                  <a:gd name="T10" fmla="*/ 1 w 29"/>
                  <a:gd name="T11" fmla="*/ 2 h 30"/>
                  <a:gd name="T12" fmla="*/ 1 w 29"/>
                  <a:gd name="T13" fmla="*/ 2 h 30"/>
                  <a:gd name="T14" fmla="*/ 0 w 29"/>
                  <a:gd name="T15" fmla="*/ 2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2 w 29"/>
                  <a:gd name="T35" fmla="*/ 0 h 30"/>
                  <a:gd name="T36" fmla="*/ 2 w 29"/>
                  <a:gd name="T37" fmla="*/ 1 h 30"/>
                  <a:gd name="T38" fmla="*/ 2 w 29"/>
                  <a:gd name="T39" fmla="*/ 1 h 30"/>
                  <a:gd name="T40" fmla="*/ 2 w 29"/>
                  <a:gd name="T41" fmla="*/ 1 h 30"/>
                  <a:gd name="T42" fmla="*/ 2 w 29"/>
                  <a:gd name="T43" fmla="*/ 1 h 30"/>
                  <a:gd name="T44" fmla="*/ 2 w 29"/>
                  <a:gd name="T45" fmla="*/ 1 h 30"/>
                  <a:gd name="T46" fmla="*/ 2 w 29"/>
                  <a:gd name="T47" fmla="*/ 1 h 30"/>
                  <a:gd name="T48" fmla="*/ 2 w 29"/>
                  <a:gd name="T49" fmla="*/ 1 h 30"/>
                  <a:gd name="T50" fmla="*/ 2 w 29"/>
                  <a:gd name="T51" fmla="*/ 2 h 30"/>
                  <a:gd name="T52" fmla="*/ 2 w 29"/>
                  <a:gd name="T53" fmla="*/ 2 h 30"/>
                  <a:gd name="T54" fmla="*/ 2 w 29"/>
                  <a:gd name="T55" fmla="*/ 2 h 30"/>
                  <a:gd name="T56" fmla="*/ 1 w 29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30"/>
                  <a:gd name="T89" fmla="*/ 29 w 29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0" name="Freeform 230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1" name="Freeform 231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2" name="Freeform 232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3" name="Freeform 233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4" name="Freeform 234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5" name="Freeform 235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6" name="Freeform 236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1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1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7" name="Freeform 237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8" name="Freeform 238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9" name="Freeform 239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0" name="Freeform 240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>
                  <a:gd name="T0" fmla="*/ 4 w 58"/>
                  <a:gd name="T1" fmla="*/ 1 h 60"/>
                  <a:gd name="T2" fmla="*/ 4 w 58"/>
                  <a:gd name="T3" fmla="*/ 1 h 60"/>
                  <a:gd name="T4" fmla="*/ 4 w 58"/>
                  <a:gd name="T5" fmla="*/ 1 h 60"/>
                  <a:gd name="T6" fmla="*/ 4 w 58"/>
                  <a:gd name="T7" fmla="*/ 0 h 60"/>
                  <a:gd name="T8" fmla="*/ 4 w 58"/>
                  <a:gd name="T9" fmla="*/ 0 h 60"/>
                  <a:gd name="T10" fmla="*/ 3 w 58"/>
                  <a:gd name="T11" fmla="*/ 0 h 60"/>
                  <a:gd name="T12" fmla="*/ 3 w 58"/>
                  <a:gd name="T13" fmla="*/ 0 h 60"/>
                  <a:gd name="T14" fmla="*/ 3 w 58"/>
                  <a:gd name="T15" fmla="*/ 0 h 60"/>
                  <a:gd name="T16" fmla="*/ 2 w 58"/>
                  <a:gd name="T17" fmla="*/ 0 h 60"/>
                  <a:gd name="T18" fmla="*/ 2 w 58"/>
                  <a:gd name="T19" fmla="*/ 0 h 60"/>
                  <a:gd name="T20" fmla="*/ 1 w 58"/>
                  <a:gd name="T21" fmla="*/ 0 h 60"/>
                  <a:gd name="T22" fmla="*/ 1 w 58"/>
                  <a:gd name="T23" fmla="*/ 1 h 60"/>
                  <a:gd name="T24" fmla="*/ 0 w 58"/>
                  <a:gd name="T25" fmla="*/ 1 h 60"/>
                  <a:gd name="T26" fmla="*/ 0 w 58"/>
                  <a:gd name="T27" fmla="*/ 2 h 60"/>
                  <a:gd name="T28" fmla="*/ 1 w 58"/>
                  <a:gd name="T29" fmla="*/ 2 h 60"/>
                  <a:gd name="T30" fmla="*/ 1 w 58"/>
                  <a:gd name="T31" fmla="*/ 2 h 60"/>
                  <a:gd name="T32" fmla="*/ 1 w 58"/>
                  <a:gd name="T33" fmla="*/ 3 h 60"/>
                  <a:gd name="T34" fmla="*/ 1 w 58"/>
                  <a:gd name="T35" fmla="*/ 3 h 60"/>
                  <a:gd name="T36" fmla="*/ 2 w 58"/>
                  <a:gd name="T37" fmla="*/ 3 h 60"/>
                  <a:gd name="T38" fmla="*/ 2 w 58"/>
                  <a:gd name="T39" fmla="*/ 3 h 60"/>
                  <a:gd name="T40" fmla="*/ 2 w 58"/>
                  <a:gd name="T41" fmla="*/ 3 h 60"/>
                  <a:gd name="T42" fmla="*/ 3 w 58"/>
                  <a:gd name="T43" fmla="*/ 3 h 60"/>
                  <a:gd name="T44" fmla="*/ 3 w 58"/>
                  <a:gd name="T45" fmla="*/ 3 h 60"/>
                  <a:gd name="T46" fmla="*/ 3 w 58"/>
                  <a:gd name="T47" fmla="*/ 3 h 60"/>
                  <a:gd name="T48" fmla="*/ 4 w 58"/>
                  <a:gd name="T49" fmla="*/ 3 h 60"/>
                  <a:gd name="T50" fmla="*/ 4 w 58"/>
                  <a:gd name="T51" fmla="*/ 2 h 60"/>
                  <a:gd name="T52" fmla="*/ 4 w 58"/>
                  <a:gd name="T53" fmla="*/ 2 h 60"/>
                  <a:gd name="T54" fmla="*/ 4 w 58"/>
                  <a:gd name="T55" fmla="*/ 2 h 60"/>
                  <a:gd name="T56" fmla="*/ 4 w 58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60"/>
                  <a:gd name="T89" fmla="*/ 58 w 58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" name="Freeform 241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>
                  <a:gd name="T0" fmla="*/ 1 w 28"/>
                  <a:gd name="T1" fmla="*/ 2 h 30"/>
                  <a:gd name="T2" fmla="*/ 1 w 28"/>
                  <a:gd name="T3" fmla="*/ 2 h 30"/>
                  <a:gd name="T4" fmla="*/ 1 w 28"/>
                  <a:gd name="T5" fmla="*/ 2 h 30"/>
                  <a:gd name="T6" fmla="*/ 1 w 28"/>
                  <a:gd name="T7" fmla="*/ 2 h 30"/>
                  <a:gd name="T8" fmla="*/ 1 w 28"/>
                  <a:gd name="T9" fmla="*/ 2 h 30"/>
                  <a:gd name="T10" fmla="*/ 1 w 28"/>
                  <a:gd name="T11" fmla="*/ 2 h 30"/>
                  <a:gd name="T12" fmla="*/ 1 w 28"/>
                  <a:gd name="T13" fmla="*/ 2 h 30"/>
                  <a:gd name="T14" fmla="*/ 0 w 28"/>
                  <a:gd name="T15" fmla="*/ 2 h 30"/>
                  <a:gd name="T16" fmla="*/ 0 w 28"/>
                  <a:gd name="T17" fmla="*/ 1 h 30"/>
                  <a:gd name="T18" fmla="*/ 0 w 28"/>
                  <a:gd name="T19" fmla="*/ 1 h 30"/>
                  <a:gd name="T20" fmla="*/ 1 w 28"/>
                  <a:gd name="T21" fmla="*/ 1 h 30"/>
                  <a:gd name="T22" fmla="*/ 1 w 28"/>
                  <a:gd name="T23" fmla="*/ 1 h 30"/>
                  <a:gd name="T24" fmla="*/ 1 w 28"/>
                  <a:gd name="T25" fmla="*/ 1 h 30"/>
                  <a:gd name="T26" fmla="*/ 1 w 28"/>
                  <a:gd name="T27" fmla="*/ 1 h 30"/>
                  <a:gd name="T28" fmla="*/ 1 w 28"/>
                  <a:gd name="T29" fmla="*/ 1 h 30"/>
                  <a:gd name="T30" fmla="*/ 1 w 28"/>
                  <a:gd name="T31" fmla="*/ 0 h 30"/>
                  <a:gd name="T32" fmla="*/ 1 w 28"/>
                  <a:gd name="T33" fmla="*/ 0 h 30"/>
                  <a:gd name="T34" fmla="*/ 2 w 28"/>
                  <a:gd name="T35" fmla="*/ 0 h 30"/>
                  <a:gd name="T36" fmla="*/ 2 w 28"/>
                  <a:gd name="T37" fmla="*/ 1 h 30"/>
                  <a:gd name="T38" fmla="*/ 2 w 28"/>
                  <a:gd name="T39" fmla="*/ 1 h 30"/>
                  <a:gd name="T40" fmla="*/ 2 w 28"/>
                  <a:gd name="T41" fmla="*/ 1 h 30"/>
                  <a:gd name="T42" fmla="*/ 2 w 28"/>
                  <a:gd name="T43" fmla="*/ 1 h 30"/>
                  <a:gd name="T44" fmla="*/ 2 w 28"/>
                  <a:gd name="T45" fmla="*/ 1 h 30"/>
                  <a:gd name="T46" fmla="*/ 2 w 28"/>
                  <a:gd name="T47" fmla="*/ 1 h 30"/>
                  <a:gd name="T48" fmla="*/ 2 w 28"/>
                  <a:gd name="T49" fmla="*/ 1 h 30"/>
                  <a:gd name="T50" fmla="*/ 2 w 28"/>
                  <a:gd name="T51" fmla="*/ 2 h 30"/>
                  <a:gd name="T52" fmla="*/ 2 w 28"/>
                  <a:gd name="T53" fmla="*/ 2 h 30"/>
                  <a:gd name="T54" fmla="*/ 2 w 28"/>
                  <a:gd name="T55" fmla="*/ 2 h 30"/>
                  <a:gd name="T56" fmla="*/ 1 w 28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8"/>
                  <a:gd name="T88" fmla="*/ 0 h 30"/>
                  <a:gd name="T89" fmla="*/ 28 w 28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" name="Freeform 242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>
                  <a:gd name="T0" fmla="*/ 3 w 60"/>
                  <a:gd name="T1" fmla="*/ 2 h 60"/>
                  <a:gd name="T2" fmla="*/ 3 w 60"/>
                  <a:gd name="T3" fmla="*/ 2 h 60"/>
                  <a:gd name="T4" fmla="*/ 3 w 60"/>
                  <a:gd name="T5" fmla="*/ 2 h 60"/>
                  <a:gd name="T6" fmla="*/ 3 w 60"/>
                  <a:gd name="T7" fmla="*/ 1 h 60"/>
                  <a:gd name="T8" fmla="*/ 3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0 w 60"/>
                  <a:gd name="T21" fmla="*/ 1 h 60"/>
                  <a:gd name="T22" fmla="*/ 0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0 w 60"/>
                  <a:gd name="T29" fmla="*/ 3 h 60"/>
                  <a:gd name="T30" fmla="*/ 0 w 60"/>
                  <a:gd name="T31" fmla="*/ 3 h 60"/>
                  <a:gd name="T32" fmla="*/ 0 w 60"/>
                  <a:gd name="T33" fmla="*/ 4 h 60"/>
                  <a:gd name="T34" fmla="*/ 0 w 60"/>
                  <a:gd name="T35" fmla="*/ 4 h 60"/>
                  <a:gd name="T36" fmla="*/ 1 w 60"/>
                  <a:gd name="T37" fmla="*/ 4 h 60"/>
                  <a:gd name="T38" fmla="*/ 1 w 60"/>
                  <a:gd name="T39" fmla="*/ 4 h 60"/>
                  <a:gd name="T40" fmla="*/ 1 w 60"/>
                  <a:gd name="T41" fmla="*/ 4 h 60"/>
                  <a:gd name="T42" fmla="*/ 2 w 60"/>
                  <a:gd name="T43" fmla="*/ 4 h 60"/>
                  <a:gd name="T44" fmla="*/ 2 w 60"/>
                  <a:gd name="T45" fmla="*/ 4 h 60"/>
                  <a:gd name="T46" fmla="*/ 2 w 60"/>
                  <a:gd name="T47" fmla="*/ 4 h 60"/>
                  <a:gd name="T48" fmla="*/ 3 w 60"/>
                  <a:gd name="T49" fmla="*/ 4 h 60"/>
                  <a:gd name="T50" fmla="*/ 3 w 60"/>
                  <a:gd name="T51" fmla="*/ 3 h 60"/>
                  <a:gd name="T52" fmla="*/ 3 w 60"/>
                  <a:gd name="T53" fmla="*/ 3 h 60"/>
                  <a:gd name="T54" fmla="*/ 3 w 60"/>
                  <a:gd name="T55" fmla="*/ 3 h 60"/>
                  <a:gd name="T56" fmla="*/ 3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" name="Freeform 243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" name="Freeform 244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" name="Freeform 245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" name="Freeform 246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>
                  <a:gd name="T0" fmla="*/ 4 w 60"/>
                  <a:gd name="T1" fmla="*/ 2 h 57"/>
                  <a:gd name="T2" fmla="*/ 4 w 60"/>
                  <a:gd name="T3" fmla="*/ 2 h 57"/>
                  <a:gd name="T4" fmla="*/ 4 w 60"/>
                  <a:gd name="T5" fmla="*/ 2 h 57"/>
                  <a:gd name="T6" fmla="*/ 4 w 60"/>
                  <a:gd name="T7" fmla="*/ 1 h 57"/>
                  <a:gd name="T8" fmla="*/ 4 w 60"/>
                  <a:gd name="T9" fmla="*/ 1 h 57"/>
                  <a:gd name="T10" fmla="*/ 3 w 60"/>
                  <a:gd name="T11" fmla="*/ 1 h 57"/>
                  <a:gd name="T12" fmla="*/ 3 w 60"/>
                  <a:gd name="T13" fmla="*/ 1 h 57"/>
                  <a:gd name="T14" fmla="*/ 3 w 60"/>
                  <a:gd name="T15" fmla="*/ 0 h 57"/>
                  <a:gd name="T16" fmla="*/ 2 w 60"/>
                  <a:gd name="T17" fmla="*/ 0 h 57"/>
                  <a:gd name="T18" fmla="*/ 2 w 60"/>
                  <a:gd name="T19" fmla="*/ 1 h 57"/>
                  <a:gd name="T20" fmla="*/ 1 w 60"/>
                  <a:gd name="T21" fmla="*/ 1 h 57"/>
                  <a:gd name="T22" fmla="*/ 1 w 60"/>
                  <a:gd name="T23" fmla="*/ 2 h 57"/>
                  <a:gd name="T24" fmla="*/ 0 w 60"/>
                  <a:gd name="T25" fmla="*/ 2 h 57"/>
                  <a:gd name="T26" fmla="*/ 1 w 60"/>
                  <a:gd name="T27" fmla="*/ 3 h 57"/>
                  <a:gd name="T28" fmla="*/ 1 w 60"/>
                  <a:gd name="T29" fmla="*/ 3 h 57"/>
                  <a:gd name="T30" fmla="*/ 1 w 60"/>
                  <a:gd name="T31" fmla="*/ 3 h 57"/>
                  <a:gd name="T32" fmla="*/ 1 w 60"/>
                  <a:gd name="T33" fmla="*/ 4 h 57"/>
                  <a:gd name="T34" fmla="*/ 1 w 60"/>
                  <a:gd name="T35" fmla="*/ 4 h 57"/>
                  <a:gd name="T36" fmla="*/ 2 w 60"/>
                  <a:gd name="T37" fmla="*/ 4 h 57"/>
                  <a:gd name="T38" fmla="*/ 2 w 60"/>
                  <a:gd name="T39" fmla="*/ 4 h 57"/>
                  <a:gd name="T40" fmla="*/ 2 w 60"/>
                  <a:gd name="T41" fmla="*/ 4 h 57"/>
                  <a:gd name="T42" fmla="*/ 3 w 60"/>
                  <a:gd name="T43" fmla="*/ 4 h 57"/>
                  <a:gd name="T44" fmla="*/ 3 w 60"/>
                  <a:gd name="T45" fmla="*/ 4 h 57"/>
                  <a:gd name="T46" fmla="*/ 3 w 60"/>
                  <a:gd name="T47" fmla="*/ 4 h 57"/>
                  <a:gd name="T48" fmla="*/ 4 w 60"/>
                  <a:gd name="T49" fmla="*/ 4 h 57"/>
                  <a:gd name="T50" fmla="*/ 4 w 60"/>
                  <a:gd name="T51" fmla="*/ 3 h 57"/>
                  <a:gd name="T52" fmla="*/ 4 w 60"/>
                  <a:gd name="T53" fmla="*/ 3 h 57"/>
                  <a:gd name="T54" fmla="*/ 4 w 60"/>
                  <a:gd name="T55" fmla="*/ 3 h 57"/>
                  <a:gd name="T56" fmla="*/ 4 w 60"/>
                  <a:gd name="T57" fmla="*/ 2 h 5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7"/>
                  <a:gd name="T89" fmla="*/ 60 w 60"/>
                  <a:gd name="T90" fmla="*/ 57 h 5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" name="Freeform 247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>
                  <a:gd name="T0" fmla="*/ 1 w 30"/>
                  <a:gd name="T1" fmla="*/ 2 h 27"/>
                  <a:gd name="T2" fmla="*/ 1 w 30"/>
                  <a:gd name="T3" fmla="*/ 2 h 27"/>
                  <a:gd name="T4" fmla="*/ 1 w 30"/>
                  <a:gd name="T5" fmla="*/ 2 h 27"/>
                  <a:gd name="T6" fmla="*/ 1 w 30"/>
                  <a:gd name="T7" fmla="*/ 2 h 27"/>
                  <a:gd name="T8" fmla="*/ 1 w 30"/>
                  <a:gd name="T9" fmla="*/ 2 h 27"/>
                  <a:gd name="T10" fmla="*/ 1 w 30"/>
                  <a:gd name="T11" fmla="*/ 2 h 27"/>
                  <a:gd name="T12" fmla="*/ 1 w 30"/>
                  <a:gd name="T13" fmla="*/ 2 h 27"/>
                  <a:gd name="T14" fmla="*/ 0 w 30"/>
                  <a:gd name="T15" fmla="*/ 1 h 27"/>
                  <a:gd name="T16" fmla="*/ 0 w 30"/>
                  <a:gd name="T17" fmla="*/ 1 h 27"/>
                  <a:gd name="T18" fmla="*/ 0 w 30"/>
                  <a:gd name="T19" fmla="*/ 1 h 27"/>
                  <a:gd name="T20" fmla="*/ 1 w 30"/>
                  <a:gd name="T21" fmla="*/ 1 h 27"/>
                  <a:gd name="T22" fmla="*/ 1 w 30"/>
                  <a:gd name="T23" fmla="*/ 1 h 27"/>
                  <a:gd name="T24" fmla="*/ 1 w 30"/>
                  <a:gd name="T25" fmla="*/ 1 h 27"/>
                  <a:gd name="T26" fmla="*/ 1 w 30"/>
                  <a:gd name="T27" fmla="*/ 1 h 27"/>
                  <a:gd name="T28" fmla="*/ 1 w 30"/>
                  <a:gd name="T29" fmla="*/ 0 h 27"/>
                  <a:gd name="T30" fmla="*/ 1 w 30"/>
                  <a:gd name="T31" fmla="*/ 0 h 27"/>
                  <a:gd name="T32" fmla="*/ 1 w 30"/>
                  <a:gd name="T33" fmla="*/ 0 h 27"/>
                  <a:gd name="T34" fmla="*/ 2 w 30"/>
                  <a:gd name="T35" fmla="*/ 0 h 27"/>
                  <a:gd name="T36" fmla="*/ 2 w 30"/>
                  <a:gd name="T37" fmla="*/ 0 h 27"/>
                  <a:gd name="T38" fmla="*/ 2 w 30"/>
                  <a:gd name="T39" fmla="*/ 1 h 27"/>
                  <a:gd name="T40" fmla="*/ 2 w 30"/>
                  <a:gd name="T41" fmla="*/ 1 h 27"/>
                  <a:gd name="T42" fmla="*/ 2 w 30"/>
                  <a:gd name="T43" fmla="*/ 1 h 27"/>
                  <a:gd name="T44" fmla="*/ 2 w 30"/>
                  <a:gd name="T45" fmla="*/ 1 h 27"/>
                  <a:gd name="T46" fmla="*/ 2 w 30"/>
                  <a:gd name="T47" fmla="*/ 1 h 27"/>
                  <a:gd name="T48" fmla="*/ 2 w 30"/>
                  <a:gd name="T49" fmla="*/ 1 h 27"/>
                  <a:gd name="T50" fmla="*/ 2 w 30"/>
                  <a:gd name="T51" fmla="*/ 2 h 27"/>
                  <a:gd name="T52" fmla="*/ 2 w 30"/>
                  <a:gd name="T53" fmla="*/ 2 h 27"/>
                  <a:gd name="T54" fmla="*/ 2 w 30"/>
                  <a:gd name="T55" fmla="*/ 2 h 27"/>
                  <a:gd name="T56" fmla="*/ 1 w 30"/>
                  <a:gd name="T57" fmla="*/ 2 h 2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7"/>
                  <a:gd name="T89" fmla="*/ 30 w 30"/>
                  <a:gd name="T90" fmla="*/ 27 h 2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" name="Freeform 248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" name="Freeform 249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" name="Freeform 250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" name="Freeform 251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>
                  <a:gd name="T0" fmla="*/ 1 w 29"/>
                  <a:gd name="T1" fmla="*/ 2 h 30"/>
                  <a:gd name="T2" fmla="*/ 1 w 29"/>
                  <a:gd name="T3" fmla="*/ 2 h 30"/>
                  <a:gd name="T4" fmla="*/ 1 w 29"/>
                  <a:gd name="T5" fmla="*/ 2 h 30"/>
                  <a:gd name="T6" fmla="*/ 1 w 29"/>
                  <a:gd name="T7" fmla="*/ 2 h 30"/>
                  <a:gd name="T8" fmla="*/ 1 w 29"/>
                  <a:gd name="T9" fmla="*/ 2 h 30"/>
                  <a:gd name="T10" fmla="*/ 1 w 29"/>
                  <a:gd name="T11" fmla="*/ 2 h 30"/>
                  <a:gd name="T12" fmla="*/ 1 w 29"/>
                  <a:gd name="T13" fmla="*/ 2 h 30"/>
                  <a:gd name="T14" fmla="*/ 0 w 29"/>
                  <a:gd name="T15" fmla="*/ 2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2 w 29"/>
                  <a:gd name="T35" fmla="*/ 0 h 30"/>
                  <a:gd name="T36" fmla="*/ 2 w 29"/>
                  <a:gd name="T37" fmla="*/ 1 h 30"/>
                  <a:gd name="T38" fmla="*/ 2 w 29"/>
                  <a:gd name="T39" fmla="*/ 1 h 30"/>
                  <a:gd name="T40" fmla="*/ 2 w 29"/>
                  <a:gd name="T41" fmla="*/ 1 h 30"/>
                  <a:gd name="T42" fmla="*/ 2 w 29"/>
                  <a:gd name="T43" fmla="*/ 1 h 30"/>
                  <a:gd name="T44" fmla="*/ 2 w 29"/>
                  <a:gd name="T45" fmla="*/ 1 h 30"/>
                  <a:gd name="T46" fmla="*/ 2 w 29"/>
                  <a:gd name="T47" fmla="*/ 1 h 30"/>
                  <a:gd name="T48" fmla="*/ 2 w 29"/>
                  <a:gd name="T49" fmla="*/ 1 h 30"/>
                  <a:gd name="T50" fmla="*/ 2 w 29"/>
                  <a:gd name="T51" fmla="*/ 2 h 30"/>
                  <a:gd name="T52" fmla="*/ 2 w 29"/>
                  <a:gd name="T53" fmla="*/ 2 h 30"/>
                  <a:gd name="T54" fmla="*/ 2 w 29"/>
                  <a:gd name="T55" fmla="*/ 2 h 30"/>
                  <a:gd name="T56" fmla="*/ 1 w 29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30"/>
                  <a:gd name="T89" fmla="*/ 29 w 29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2" name="Freeform 252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>
                  <a:gd name="T0" fmla="*/ 4 w 59"/>
                  <a:gd name="T1" fmla="*/ 1 h 59"/>
                  <a:gd name="T2" fmla="*/ 4 w 59"/>
                  <a:gd name="T3" fmla="*/ 1 h 59"/>
                  <a:gd name="T4" fmla="*/ 4 w 59"/>
                  <a:gd name="T5" fmla="*/ 1 h 59"/>
                  <a:gd name="T6" fmla="*/ 4 w 59"/>
                  <a:gd name="T7" fmla="*/ 0 h 59"/>
                  <a:gd name="T8" fmla="*/ 4 w 59"/>
                  <a:gd name="T9" fmla="*/ 0 h 59"/>
                  <a:gd name="T10" fmla="*/ 3 w 59"/>
                  <a:gd name="T11" fmla="*/ 0 h 59"/>
                  <a:gd name="T12" fmla="*/ 3 w 59"/>
                  <a:gd name="T13" fmla="*/ 0 h 59"/>
                  <a:gd name="T14" fmla="*/ 3 w 59"/>
                  <a:gd name="T15" fmla="*/ 0 h 59"/>
                  <a:gd name="T16" fmla="*/ 2 w 59"/>
                  <a:gd name="T17" fmla="*/ 0 h 59"/>
                  <a:gd name="T18" fmla="*/ 2 w 59"/>
                  <a:gd name="T19" fmla="*/ 0 h 59"/>
                  <a:gd name="T20" fmla="*/ 1 w 59"/>
                  <a:gd name="T21" fmla="*/ 0 h 59"/>
                  <a:gd name="T22" fmla="*/ 1 w 59"/>
                  <a:gd name="T23" fmla="*/ 1 h 59"/>
                  <a:gd name="T24" fmla="*/ 0 w 59"/>
                  <a:gd name="T25" fmla="*/ 1 h 59"/>
                  <a:gd name="T26" fmla="*/ 1 w 59"/>
                  <a:gd name="T27" fmla="*/ 2 h 59"/>
                  <a:gd name="T28" fmla="*/ 1 w 59"/>
                  <a:gd name="T29" fmla="*/ 2 h 59"/>
                  <a:gd name="T30" fmla="*/ 1 w 59"/>
                  <a:gd name="T31" fmla="*/ 2 h 59"/>
                  <a:gd name="T32" fmla="*/ 1 w 59"/>
                  <a:gd name="T33" fmla="*/ 3 h 59"/>
                  <a:gd name="T34" fmla="*/ 1 w 59"/>
                  <a:gd name="T35" fmla="*/ 3 h 59"/>
                  <a:gd name="T36" fmla="*/ 2 w 59"/>
                  <a:gd name="T37" fmla="*/ 3 h 59"/>
                  <a:gd name="T38" fmla="*/ 2 w 59"/>
                  <a:gd name="T39" fmla="*/ 3 h 59"/>
                  <a:gd name="T40" fmla="*/ 2 w 59"/>
                  <a:gd name="T41" fmla="*/ 3 h 59"/>
                  <a:gd name="T42" fmla="*/ 3 w 59"/>
                  <a:gd name="T43" fmla="*/ 3 h 59"/>
                  <a:gd name="T44" fmla="*/ 3 w 59"/>
                  <a:gd name="T45" fmla="*/ 3 h 59"/>
                  <a:gd name="T46" fmla="*/ 3 w 59"/>
                  <a:gd name="T47" fmla="*/ 3 h 59"/>
                  <a:gd name="T48" fmla="*/ 4 w 59"/>
                  <a:gd name="T49" fmla="*/ 3 h 59"/>
                  <a:gd name="T50" fmla="*/ 4 w 59"/>
                  <a:gd name="T51" fmla="*/ 2 h 59"/>
                  <a:gd name="T52" fmla="*/ 4 w 59"/>
                  <a:gd name="T53" fmla="*/ 2 h 59"/>
                  <a:gd name="T54" fmla="*/ 4 w 59"/>
                  <a:gd name="T55" fmla="*/ 2 h 59"/>
                  <a:gd name="T56" fmla="*/ 4 w 59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59"/>
                  <a:gd name="T89" fmla="*/ 59 w 59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" name="Freeform 253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>
                  <a:gd name="T0" fmla="*/ 1 w 29"/>
                  <a:gd name="T1" fmla="*/ 1 h 29"/>
                  <a:gd name="T2" fmla="*/ 1 w 29"/>
                  <a:gd name="T3" fmla="*/ 1 h 29"/>
                  <a:gd name="T4" fmla="*/ 1 w 29"/>
                  <a:gd name="T5" fmla="*/ 1 h 29"/>
                  <a:gd name="T6" fmla="*/ 1 w 29"/>
                  <a:gd name="T7" fmla="*/ 1 h 29"/>
                  <a:gd name="T8" fmla="*/ 1 w 29"/>
                  <a:gd name="T9" fmla="*/ 1 h 29"/>
                  <a:gd name="T10" fmla="*/ 1 w 29"/>
                  <a:gd name="T11" fmla="*/ 1 h 29"/>
                  <a:gd name="T12" fmla="*/ 1 w 29"/>
                  <a:gd name="T13" fmla="*/ 1 h 29"/>
                  <a:gd name="T14" fmla="*/ 0 w 29"/>
                  <a:gd name="T15" fmla="*/ 1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2 w 29"/>
                  <a:gd name="T35" fmla="*/ 0 h 29"/>
                  <a:gd name="T36" fmla="*/ 2 w 29"/>
                  <a:gd name="T37" fmla="*/ 0 h 29"/>
                  <a:gd name="T38" fmla="*/ 2 w 29"/>
                  <a:gd name="T39" fmla="*/ 0 h 29"/>
                  <a:gd name="T40" fmla="*/ 2 w 29"/>
                  <a:gd name="T41" fmla="*/ 0 h 29"/>
                  <a:gd name="T42" fmla="*/ 2 w 29"/>
                  <a:gd name="T43" fmla="*/ 0 h 29"/>
                  <a:gd name="T44" fmla="*/ 2 w 29"/>
                  <a:gd name="T45" fmla="*/ 0 h 29"/>
                  <a:gd name="T46" fmla="*/ 2 w 29"/>
                  <a:gd name="T47" fmla="*/ 0 h 29"/>
                  <a:gd name="T48" fmla="*/ 2 w 29"/>
                  <a:gd name="T49" fmla="*/ 0 h 29"/>
                  <a:gd name="T50" fmla="*/ 2 w 29"/>
                  <a:gd name="T51" fmla="*/ 1 h 29"/>
                  <a:gd name="T52" fmla="*/ 2 w 29"/>
                  <a:gd name="T53" fmla="*/ 1 h 29"/>
                  <a:gd name="T54" fmla="*/ 2 w 29"/>
                  <a:gd name="T55" fmla="*/ 1 h 29"/>
                  <a:gd name="T56" fmla="*/ 1 w 29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9"/>
                  <a:gd name="T89" fmla="*/ 29 w 29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" name="Freeform 254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" name="Freeform 255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0 h 29"/>
                  <a:gd name="T38" fmla="*/ 2 w 30"/>
                  <a:gd name="T39" fmla="*/ 0 h 29"/>
                  <a:gd name="T40" fmla="*/ 2 w 30"/>
                  <a:gd name="T41" fmla="*/ 0 h 29"/>
                  <a:gd name="T42" fmla="*/ 2 w 30"/>
                  <a:gd name="T43" fmla="*/ 0 h 29"/>
                  <a:gd name="T44" fmla="*/ 2 w 30"/>
                  <a:gd name="T45" fmla="*/ 0 h 29"/>
                  <a:gd name="T46" fmla="*/ 2 w 30"/>
                  <a:gd name="T47" fmla="*/ 0 h 29"/>
                  <a:gd name="T48" fmla="*/ 2 w 30"/>
                  <a:gd name="T49" fmla="*/ 0 h 29"/>
                  <a:gd name="T50" fmla="*/ 2 w 30"/>
                  <a:gd name="T51" fmla="*/ 1 h 29"/>
                  <a:gd name="T52" fmla="*/ 2 w 30"/>
                  <a:gd name="T53" fmla="*/ 1 h 29"/>
                  <a:gd name="T54" fmla="*/ 2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" name="Freeform 256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7" name="Freeform 257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" name="Freeform 258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" name="Freeform 259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0" name="Freeform 260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>
                  <a:gd name="T0" fmla="*/ 4 w 58"/>
                  <a:gd name="T1" fmla="*/ 2 h 58"/>
                  <a:gd name="T2" fmla="*/ 4 w 58"/>
                  <a:gd name="T3" fmla="*/ 2 h 58"/>
                  <a:gd name="T4" fmla="*/ 4 w 58"/>
                  <a:gd name="T5" fmla="*/ 2 h 58"/>
                  <a:gd name="T6" fmla="*/ 4 w 58"/>
                  <a:gd name="T7" fmla="*/ 1 h 58"/>
                  <a:gd name="T8" fmla="*/ 4 w 58"/>
                  <a:gd name="T9" fmla="*/ 1 h 58"/>
                  <a:gd name="T10" fmla="*/ 3 w 58"/>
                  <a:gd name="T11" fmla="*/ 1 h 58"/>
                  <a:gd name="T12" fmla="*/ 3 w 58"/>
                  <a:gd name="T13" fmla="*/ 1 h 58"/>
                  <a:gd name="T14" fmla="*/ 3 w 58"/>
                  <a:gd name="T15" fmla="*/ 0 h 58"/>
                  <a:gd name="T16" fmla="*/ 2 w 58"/>
                  <a:gd name="T17" fmla="*/ 0 h 58"/>
                  <a:gd name="T18" fmla="*/ 2 w 58"/>
                  <a:gd name="T19" fmla="*/ 1 h 58"/>
                  <a:gd name="T20" fmla="*/ 1 w 58"/>
                  <a:gd name="T21" fmla="*/ 1 h 58"/>
                  <a:gd name="T22" fmla="*/ 1 w 58"/>
                  <a:gd name="T23" fmla="*/ 2 h 58"/>
                  <a:gd name="T24" fmla="*/ 0 w 58"/>
                  <a:gd name="T25" fmla="*/ 2 h 58"/>
                  <a:gd name="T26" fmla="*/ 0 w 58"/>
                  <a:gd name="T27" fmla="*/ 3 h 58"/>
                  <a:gd name="T28" fmla="*/ 1 w 58"/>
                  <a:gd name="T29" fmla="*/ 3 h 58"/>
                  <a:gd name="T30" fmla="*/ 1 w 58"/>
                  <a:gd name="T31" fmla="*/ 3 h 58"/>
                  <a:gd name="T32" fmla="*/ 1 w 58"/>
                  <a:gd name="T33" fmla="*/ 4 h 58"/>
                  <a:gd name="T34" fmla="*/ 1 w 58"/>
                  <a:gd name="T35" fmla="*/ 4 h 58"/>
                  <a:gd name="T36" fmla="*/ 2 w 58"/>
                  <a:gd name="T37" fmla="*/ 4 h 58"/>
                  <a:gd name="T38" fmla="*/ 2 w 58"/>
                  <a:gd name="T39" fmla="*/ 4 h 58"/>
                  <a:gd name="T40" fmla="*/ 2 w 58"/>
                  <a:gd name="T41" fmla="*/ 4 h 58"/>
                  <a:gd name="T42" fmla="*/ 3 w 58"/>
                  <a:gd name="T43" fmla="*/ 4 h 58"/>
                  <a:gd name="T44" fmla="*/ 3 w 58"/>
                  <a:gd name="T45" fmla="*/ 4 h 58"/>
                  <a:gd name="T46" fmla="*/ 3 w 58"/>
                  <a:gd name="T47" fmla="*/ 4 h 58"/>
                  <a:gd name="T48" fmla="*/ 4 w 58"/>
                  <a:gd name="T49" fmla="*/ 4 h 58"/>
                  <a:gd name="T50" fmla="*/ 4 w 58"/>
                  <a:gd name="T51" fmla="*/ 3 h 58"/>
                  <a:gd name="T52" fmla="*/ 4 w 58"/>
                  <a:gd name="T53" fmla="*/ 3 h 58"/>
                  <a:gd name="T54" fmla="*/ 4 w 58"/>
                  <a:gd name="T55" fmla="*/ 3 h 58"/>
                  <a:gd name="T56" fmla="*/ 4 w 58"/>
                  <a:gd name="T57" fmla="*/ 2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8"/>
                  <a:gd name="T89" fmla="*/ 58 w 58"/>
                  <a:gd name="T90" fmla="*/ 58 h 5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" name="Freeform 261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>
                  <a:gd name="T0" fmla="*/ 0 w 29"/>
                  <a:gd name="T1" fmla="*/ 2 h 28"/>
                  <a:gd name="T2" fmla="*/ 0 w 29"/>
                  <a:gd name="T3" fmla="*/ 2 h 28"/>
                  <a:gd name="T4" fmla="*/ 0 w 29"/>
                  <a:gd name="T5" fmla="*/ 2 h 28"/>
                  <a:gd name="T6" fmla="*/ 0 w 29"/>
                  <a:gd name="T7" fmla="*/ 2 h 28"/>
                  <a:gd name="T8" fmla="*/ 0 w 29"/>
                  <a:gd name="T9" fmla="*/ 2 h 28"/>
                  <a:gd name="T10" fmla="*/ 0 w 29"/>
                  <a:gd name="T11" fmla="*/ 2 h 28"/>
                  <a:gd name="T12" fmla="*/ 0 w 29"/>
                  <a:gd name="T13" fmla="*/ 2 h 28"/>
                  <a:gd name="T14" fmla="*/ 0 w 29"/>
                  <a:gd name="T15" fmla="*/ 2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1 w 29"/>
                  <a:gd name="T35" fmla="*/ 0 h 28"/>
                  <a:gd name="T36" fmla="*/ 1 w 29"/>
                  <a:gd name="T37" fmla="*/ 1 h 28"/>
                  <a:gd name="T38" fmla="*/ 1 w 29"/>
                  <a:gd name="T39" fmla="*/ 1 h 28"/>
                  <a:gd name="T40" fmla="*/ 1 w 29"/>
                  <a:gd name="T41" fmla="*/ 1 h 28"/>
                  <a:gd name="T42" fmla="*/ 1 w 29"/>
                  <a:gd name="T43" fmla="*/ 1 h 28"/>
                  <a:gd name="T44" fmla="*/ 1 w 29"/>
                  <a:gd name="T45" fmla="*/ 1 h 28"/>
                  <a:gd name="T46" fmla="*/ 1 w 29"/>
                  <a:gd name="T47" fmla="*/ 1 h 28"/>
                  <a:gd name="T48" fmla="*/ 1 w 29"/>
                  <a:gd name="T49" fmla="*/ 1 h 28"/>
                  <a:gd name="T50" fmla="*/ 1 w 29"/>
                  <a:gd name="T51" fmla="*/ 2 h 28"/>
                  <a:gd name="T52" fmla="*/ 1 w 29"/>
                  <a:gd name="T53" fmla="*/ 2 h 28"/>
                  <a:gd name="T54" fmla="*/ 1 w 29"/>
                  <a:gd name="T55" fmla="*/ 2 h 28"/>
                  <a:gd name="T56" fmla="*/ 0 w 29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8"/>
                  <a:gd name="T89" fmla="*/ 29 w 29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2" name="Freeform 262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" name="Freeform 263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>
                  <a:gd name="T0" fmla="*/ 1 w 30"/>
                  <a:gd name="T1" fmla="*/ 2 h 28"/>
                  <a:gd name="T2" fmla="*/ 1 w 30"/>
                  <a:gd name="T3" fmla="*/ 2 h 28"/>
                  <a:gd name="T4" fmla="*/ 1 w 30"/>
                  <a:gd name="T5" fmla="*/ 2 h 28"/>
                  <a:gd name="T6" fmla="*/ 1 w 30"/>
                  <a:gd name="T7" fmla="*/ 2 h 28"/>
                  <a:gd name="T8" fmla="*/ 1 w 30"/>
                  <a:gd name="T9" fmla="*/ 2 h 28"/>
                  <a:gd name="T10" fmla="*/ 1 w 30"/>
                  <a:gd name="T11" fmla="*/ 2 h 28"/>
                  <a:gd name="T12" fmla="*/ 1 w 30"/>
                  <a:gd name="T13" fmla="*/ 2 h 28"/>
                  <a:gd name="T14" fmla="*/ 0 w 30"/>
                  <a:gd name="T15" fmla="*/ 2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2 w 30"/>
                  <a:gd name="T35" fmla="*/ 0 h 28"/>
                  <a:gd name="T36" fmla="*/ 2 w 30"/>
                  <a:gd name="T37" fmla="*/ 1 h 28"/>
                  <a:gd name="T38" fmla="*/ 2 w 30"/>
                  <a:gd name="T39" fmla="*/ 1 h 28"/>
                  <a:gd name="T40" fmla="*/ 2 w 30"/>
                  <a:gd name="T41" fmla="*/ 1 h 28"/>
                  <a:gd name="T42" fmla="*/ 2 w 30"/>
                  <a:gd name="T43" fmla="*/ 1 h 28"/>
                  <a:gd name="T44" fmla="*/ 2 w 30"/>
                  <a:gd name="T45" fmla="*/ 1 h 28"/>
                  <a:gd name="T46" fmla="*/ 2 w 30"/>
                  <a:gd name="T47" fmla="*/ 1 h 28"/>
                  <a:gd name="T48" fmla="*/ 2 w 30"/>
                  <a:gd name="T49" fmla="*/ 1 h 28"/>
                  <a:gd name="T50" fmla="*/ 2 w 30"/>
                  <a:gd name="T51" fmla="*/ 2 h 28"/>
                  <a:gd name="T52" fmla="*/ 2 w 30"/>
                  <a:gd name="T53" fmla="*/ 2 h 28"/>
                  <a:gd name="T54" fmla="*/ 2 w 30"/>
                  <a:gd name="T55" fmla="*/ 2 h 28"/>
                  <a:gd name="T56" fmla="*/ 1 w 30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8"/>
                  <a:gd name="T89" fmla="*/ 30 w 30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" name="Freeform 264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1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1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5" name="Freeform 265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6" name="Freeform 266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7" name="Freeform 267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8" name="Freeform 268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9" name="Freeform 269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0" name="Freeform 270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0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0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1" name="Freeform 271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>
                  <a:gd name="T0" fmla="*/ 0 w 29"/>
                  <a:gd name="T1" fmla="*/ 2 h 28"/>
                  <a:gd name="T2" fmla="*/ 0 w 29"/>
                  <a:gd name="T3" fmla="*/ 2 h 28"/>
                  <a:gd name="T4" fmla="*/ 0 w 29"/>
                  <a:gd name="T5" fmla="*/ 2 h 28"/>
                  <a:gd name="T6" fmla="*/ 0 w 29"/>
                  <a:gd name="T7" fmla="*/ 2 h 28"/>
                  <a:gd name="T8" fmla="*/ 0 w 29"/>
                  <a:gd name="T9" fmla="*/ 2 h 28"/>
                  <a:gd name="T10" fmla="*/ 0 w 29"/>
                  <a:gd name="T11" fmla="*/ 2 h 28"/>
                  <a:gd name="T12" fmla="*/ 0 w 29"/>
                  <a:gd name="T13" fmla="*/ 2 h 28"/>
                  <a:gd name="T14" fmla="*/ 0 w 29"/>
                  <a:gd name="T15" fmla="*/ 2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1 w 29"/>
                  <a:gd name="T35" fmla="*/ 0 h 28"/>
                  <a:gd name="T36" fmla="*/ 1 w 29"/>
                  <a:gd name="T37" fmla="*/ 1 h 28"/>
                  <a:gd name="T38" fmla="*/ 1 w 29"/>
                  <a:gd name="T39" fmla="*/ 1 h 28"/>
                  <a:gd name="T40" fmla="*/ 1 w 29"/>
                  <a:gd name="T41" fmla="*/ 1 h 28"/>
                  <a:gd name="T42" fmla="*/ 1 w 29"/>
                  <a:gd name="T43" fmla="*/ 1 h 28"/>
                  <a:gd name="T44" fmla="*/ 1 w 29"/>
                  <a:gd name="T45" fmla="*/ 1 h 28"/>
                  <a:gd name="T46" fmla="*/ 1 w 29"/>
                  <a:gd name="T47" fmla="*/ 1 h 28"/>
                  <a:gd name="T48" fmla="*/ 1 w 29"/>
                  <a:gd name="T49" fmla="*/ 1 h 28"/>
                  <a:gd name="T50" fmla="*/ 1 w 29"/>
                  <a:gd name="T51" fmla="*/ 2 h 28"/>
                  <a:gd name="T52" fmla="*/ 1 w 29"/>
                  <a:gd name="T53" fmla="*/ 2 h 28"/>
                  <a:gd name="T54" fmla="*/ 1 w 29"/>
                  <a:gd name="T55" fmla="*/ 2 h 28"/>
                  <a:gd name="T56" fmla="*/ 0 w 29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8"/>
                  <a:gd name="T89" fmla="*/ 29 w 29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2" name="Freeform 272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3" name="Freeform 273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4" name="Freeform 274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5" name="Freeform 275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6" name="Freeform 276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>
                  <a:gd name="T0" fmla="*/ 4 w 58"/>
                  <a:gd name="T1" fmla="*/ 2 h 59"/>
                  <a:gd name="T2" fmla="*/ 4 w 58"/>
                  <a:gd name="T3" fmla="*/ 2 h 59"/>
                  <a:gd name="T4" fmla="*/ 4 w 58"/>
                  <a:gd name="T5" fmla="*/ 2 h 59"/>
                  <a:gd name="T6" fmla="*/ 4 w 58"/>
                  <a:gd name="T7" fmla="*/ 1 h 59"/>
                  <a:gd name="T8" fmla="*/ 4 w 58"/>
                  <a:gd name="T9" fmla="*/ 1 h 59"/>
                  <a:gd name="T10" fmla="*/ 3 w 58"/>
                  <a:gd name="T11" fmla="*/ 1 h 59"/>
                  <a:gd name="T12" fmla="*/ 3 w 58"/>
                  <a:gd name="T13" fmla="*/ 1 h 59"/>
                  <a:gd name="T14" fmla="*/ 3 w 58"/>
                  <a:gd name="T15" fmla="*/ 0 h 59"/>
                  <a:gd name="T16" fmla="*/ 2 w 58"/>
                  <a:gd name="T17" fmla="*/ 0 h 59"/>
                  <a:gd name="T18" fmla="*/ 2 w 58"/>
                  <a:gd name="T19" fmla="*/ 1 h 59"/>
                  <a:gd name="T20" fmla="*/ 1 w 58"/>
                  <a:gd name="T21" fmla="*/ 1 h 59"/>
                  <a:gd name="T22" fmla="*/ 1 w 58"/>
                  <a:gd name="T23" fmla="*/ 2 h 59"/>
                  <a:gd name="T24" fmla="*/ 0 w 58"/>
                  <a:gd name="T25" fmla="*/ 2 h 59"/>
                  <a:gd name="T26" fmla="*/ 0 w 58"/>
                  <a:gd name="T27" fmla="*/ 3 h 59"/>
                  <a:gd name="T28" fmla="*/ 1 w 58"/>
                  <a:gd name="T29" fmla="*/ 3 h 59"/>
                  <a:gd name="T30" fmla="*/ 1 w 58"/>
                  <a:gd name="T31" fmla="*/ 3 h 59"/>
                  <a:gd name="T32" fmla="*/ 1 w 58"/>
                  <a:gd name="T33" fmla="*/ 4 h 59"/>
                  <a:gd name="T34" fmla="*/ 1 w 58"/>
                  <a:gd name="T35" fmla="*/ 4 h 59"/>
                  <a:gd name="T36" fmla="*/ 2 w 58"/>
                  <a:gd name="T37" fmla="*/ 4 h 59"/>
                  <a:gd name="T38" fmla="*/ 2 w 58"/>
                  <a:gd name="T39" fmla="*/ 4 h 59"/>
                  <a:gd name="T40" fmla="*/ 2 w 58"/>
                  <a:gd name="T41" fmla="*/ 4 h 59"/>
                  <a:gd name="T42" fmla="*/ 3 w 58"/>
                  <a:gd name="T43" fmla="*/ 4 h 59"/>
                  <a:gd name="T44" fmla="*/ 3 w 58"/>
                  <a:gd name="T45" fmla="*/ 4 h 59"/>
                  <a:gd name="T46" fmla="*/ 3 w 58"/>
                  <a:gd name="T47" fmla="*/ 4 h 59"/>
                  <a:gd name="T48" fmla="*/ 4 w 58"/>
                  <a:gd name="T49" fmla="*/ 4 h 59"/>
                  <a:gd name="T50" fmla="*/ 4 w 58"/>
                  <a:gd name="T51" fmla="*/ 3 h 59"/>
                  <a:gd name="T52" fmla="*/ 4 w 58"/>
                  <a:gd name="T53" fmla="*/ 3 h 59"/>
                  <a:gd name="T54" fmla="*/ 4 w 58"/>
                  <a:gd name="T55" fmla="*/ 3 h 59"/>
                  <a:gd name="T56" fmla="*/ 4 w 58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9"/>
                  <a:gd name="T89" fmla="*/ 58 w 58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7" name="Freeform 277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>
                  <a:gd name="T0" fmla="*/ 1 w 28"/>
                  <a:gd name="T1" fmla="*/ 1 h 29"/>
                  <a:gd name="T2" fmla="*/ 1 w 28"/>
                  <a:gd name="T3" fmla="*/ 1 h 29"/>
                  <a:gd name="T4" fmla="*/ 1 w 28"/>
                  <a:gd name="T5" fmla="*/ 1 h 29"/>
                  <a:gd name="T6" fmla="*/ 1 w 28"/>
                  <a:gd name="T7" fmla="*/ 1 h 29"/>
                  <a:gd name="T8" fmla="*/ 1 w 28"/>
                  <a:gd name="T9" fmla="*/ 1 h 29"/>
                  <a:gd name="T10" fmla="*/ 1 w 28"/>
                  <a:gd name="T11" fmla="*/ 1 h 29"/>
                  <a:gd name="T12" fmla="*/ 1 w 28"/>
                  <a:gd name="T13" fmla="*/ 1 h 29"/>
                  <a:gd name="T14" fmla="*/ 0 w 28"/>
                  <a:gd name="T15" fmla="*/ 1 h 29"/>
                  <a:gd name="T16" fmla="*/ 0 w 28"/>
                  <a:gd name="T17" fmla="*/ 0 h 29"/>
                  <a:gd name="T18" fmla="*/ 0 w 28"/>
                  <a:gd name="T19" fmla="*/ 0 h 29"/>
                  <a:gd name="T20" fmla="*/ 1 w 28"/>
                  <a:gd name="T21" fmla="*/ 0 h 29"/>
                  <a:gd name="T22" fmla="*/ 1 w 28"/>
                  <a:gd name="T23" fmla="*/ 0 h 29"/>
                  <a:gd name="T24" fmla="*/ 1 w 28"/>
                  <a:gd name="T25" fmla="*/ 0 h 29"/>
                  <a:gd name="T26" fmla="*/ 1 w 28"/>
                  <a:gd name="T27" fmla="*/ 0 h 29"/>
                  <a:gd name="T28" fmla="*/ 1 w 28"/>
                  <a:gd name="T29" fmla="*/ 0 h 29"/>
                  <a:gd name="T30" fmla="*/ 1 w 28"/>
                  <a:gd name="T31" fmla="*/ 0 h 29"/>
                  <a:gd name="T32" fmla="*/ 1 w 28"/>
                  <a:gd name="T33" fmla="*/ 0 h 29"/>
                  <a:gd name="T34" fmla="*/ 2 w 28"/>
                  <a:gd name="T35" fmla="*/ 0 h 29"/>
                  <a:gd name="T36" fmla="*/ 2 w 28"/>
                  <a:gd name="T37" fmla="*/ 0 h 29"/>
                  <a:gd name="T38" fmla="*/ 2 w 28"/>
                  <a:gd name="T39" fmla="*/ 0 h 29"/>
                  <a:gd name="T40" fmla="*/ 2 w 28"/>
                  <a:gd name="T41" fmla="*/ 0 h 29"/>
                  <a:gd name="T42" fmla="*/ 2 w 28"/>
                  <a:gd name="T43" fmla="*/ 0 h 29"/>
                  <a:gd name="T44" fmla="*/ 2 w 28"/>
                  <a:gd name="T45" fmla="*/ 0 h 29"/>
                  <a:gd name="T46" fmla="*/ 2 w 28"/>
                  <a:gd name="T47" fmla="*/ 0 h 29"/>
                  <a:gd name="T48" fmla="*/ 2 w 28"/>
                  <a:gd name="T49" fmla="*/ 0 h 29"/>
                  <a:gd name="T50" fmla="*/ 2 w 28"/>
                  <a:gd name="T51" fmla="*/ 1 h 29"/>
                  <a:gd name="T52" fmla="*/ 2 w 28"/>
                  <a:gd name="T53" fmla="*/ 1 h 29"/>
                  <a:gd name="T54" fmla="*/ 2 w 28"/>
                  <a:gd name="T55" fmla="*/ 1 h 29"/>
                  <a:gd name="T56" fmla="*/ 1 w 28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8"/>
                  <a:gd name="T88" fmla="*/ 0 h 29"/>
                  <a:gd name="T89" fmla="*/ 28 w 28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8" name="Freeform 278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>
                  <a:gd name="T0" fmla="*/ 4 w 60"/>
                  <a:gd name="T1" fmla="*/ 2 h 58"/>
                  <a:gd name="T2" fmla="*/ 4 w 60"/>
                  <a:gd name="T3" fmla="*/ 2 h 58"/>
                  <a:gd name="T4" fmla="*/ 4 w 60"/>
                  <a:gd name="T5" fmla="*/ 2 h 58"/>
                  <a:gd name="T6" fmla="*/ 4 w 60"/>
                  <a:gd name="T7" fmla="*/ 1 h 58"/>
                  <a:gd name="T8" fmla="*/ 4 w 60"/>
                  <a:gd name="T9" fmla="*/ 1 h 58"/>
                  <a:gd name="T10" fmla="*/ 3 w 60"/>
                  <a:gd name="T11" fmla="*/ 1 h 58"/>
                  <a:gd name="T12" fmla="*/ 3 w 60"/>
                  <a:gd name="T13" fmla="*/ 1 h 58"/>
                  <a:gd name="T14" fmla="*/ 3 w 60"/>
                  <a:gd name="T15" fmla="*/ 0 h 58"/>
                  <a:gd name="T16" fmla="*/ 2 w 60"/>
                  <a:gd name="T17" fmla="*/ 0 h 58"/>
                  <a:gd name="T18" fmla="*/ 2 w 60"/>
                  <a:gd name="T19" fmla="*/ 1 h 58"/>
                  <a:gd name="T20" fmla="*/ 1 w 60"/>
                  <a:gd name="T21" fmla="*/ 1 h 58"/>
                  <a:gd name="T22" fmla="*/ 1 w 60"/>
                  <a:gd name="T23" fmla="*/ 2 h 58"/>
                  <a:gd name="T24" fmla="*/ 0 w 60"/>
                  <a:gd name="T25" fmla="*/ 2 h 58"/>
                  <a:gd name="T26" fmla="*/ 1 w 60"/>
                  <a:gd name="T27" fmla="*/ 3 h 58"/>
                  <a:gd name="T28" fmla="*/ 1 w 60"/>
                  <a:gd name="T29" fmla="*/ 3 h 58"/>
                  <a:gd name="T30" fmla="*/ 1 w 60"/>
                  <a:gd name="T31" fmla="*/ 3 h 58"/>
                  <a:gd name="T32" fmla="*/ 1 w 60"/>
                  <a:gd name="T33" fmla="*/ 4 h 58"/>
                  <a:gd name="T34" fmla="*/ 1 w 60"/>
                  <a:gd name="T35" fmla="*/ 4 h 58"/>
                  <a:gd name="T36" fmla="*/ 2 w 60"/>
                  <a:gd name="T37" fmla="*/ 4 h 58"/>
                  <a:gd name="T38" fmla="*/ 2 w 60"/>
                  <a:gd name="T39" fmla="*/ 4 h 58"/>
                  <a:gd name="T40" fmla="*/ 2 w 60"/>
                  <a:gd name="T41" fmla="*/ 4 h 58"/>
                  <a:gd name="T42" fmla="*/ 3 w 60"/>
                  <a:gd name="T43" fmla="*/ 4 h 58"/>
                  <a:gd name="T44" fmla="*/ 3 w 60"/>
                  <a:gd name="T45" fmla="*/ 4 h 58"/>
                  <a:gd name="T46" fmla="*/ 3 w 60"/>
                  <a:gd name="T47" fmla="*/ 4 h 58"/>
                  <a:gd name="T48" fmla="*/ 4 w 60"/>
                  <a:gd name="T49" fmla="*/ 4 h 58"/>
                  <a:gd name="T50" fmla="*/ 4 w 60"/>
                  <a:gd name="T51" fmla="*/ 3 h 58"/>
                  <a:gd name="T52" fmla="*/ 4 w 60"/>
                  <a:gd name="T53" fmla="*/ 3 h 58"/>
                  <a:gd name="T54" fmla="*/ 4 w 60"/>
                  <a:gd name="T55" fmla="*/ 3 h 58"/>
                  <a:gd name="T56" fmla="*/ 4 w 60"/>
                  <a:gd name="T57" fmla="*/ 2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8"/>
                  <a:gd name="T89" fmla="*/ 60 w 60"/>
                  <a:gd name="T90" fmla="*/ 58 h 5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9" name="Freeform 279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>
                  <a:gd name="T0" fmla="*/ 1 w 30"/>
                  <a:gd name="T1" fmla="*/ 2 h 28"/>
                  <a:gd name="T2" fmla="*/ 1 w 30"/>
                  <a:gd name="T3" fmla="*/ 2 h 28"/>
                  <a:gd name="T4" fmla="*/ 1 w 30"/>
                  <a:gd name="T5" fmla="*/ 2 h 28"/>
                  <a:gd name="T6" fmla="*/ 1 w 30"/>
                  <a:gd name="T7" fmla="*/ 2 h 28"/>
                  <a:gd name="T8" fmla="*/ 1 w 30"/>
                  <a:gd name="T9" fmla="*/ 2 h 28"/>
                  <a:gd name="T10" fmla="*/ 1 w 30"/>
                  <a:gd name="T11" fmla="*/ 2 h 28"/>
                  <a:gd name="T12" fmla="*/ 1 w 30"/>
                  <a:gd name="T13" fmla="*/ 2 h 28"/>
                  <a:gd name="T14" fmla="*/ 0 w 30"/>
                  <a:gd name="T15" fmla="*/ 2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2 w 30"/>
                  <a:gd name="T35" fmla="*/ 0 h 28"/>
                  <a:gd name="T36" fmla="*/ 2 w 30"/>
                  <a:gd name="T37" fmla="*/ 1 h 28"/>
                  <a:gd name="T38" fmla="*/ 2 w 30"/>
                  <a:gd name="T39" fmla="*/ 1 h 28"/>
                  <a:gd name="T40" fmla="*/ 2 w 30"/>
                  <a:gd name="T41" fmla="*/ 1 h 28"/>
                  <a:gd name="T42" fmla="*/ 2 w 30"/>
                  <a:gd name="T43" fmla="*/ 1 h 28"/>
                  <a:gd name="T44" fmla="*/ 2 w 30"/>
                  <a:gd name="T45" fmla="*/ 1 h 28"/>
                  <a:gd name="T46" fmla="*/ 2 w 30"/>
                  <a:gd name="T47" fmla="*/ 1 h 28"/>
                  <a:gd name="T48" fmla="*/ 2 w 30"/>
                  <a:gd name="T49" fmla="*/ 1 h 28"/>
                  <a:gd name="T50" fmla="*/ 2 w 30"/>
                  <a:gd name="T51" fmla="*/ 2 h 28"/>
                  <a:gd name="T52" fmla="*/ 2 w 30"/>
                  <a:gd name="T53" fmla="*/ 2 h 28"/>
                  <a:gd name="T54" fmla="*/ 2 w 30"/>
                  <a:gd name="T55" fmla="*/ 2 h 28"/>
                  <a:gd name="T56" fmla="*/ 1 w 30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8"/>
                  <a:gd name="T89" fmla="*/ 30 w 30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0" name="Freeform 280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1" name="Freeform 281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0 h 29"/>
                  <a:gd name="T38" fmla="*/ 2 w 30"/>
                  <a:gd name="T39" fmla="*/ 0 h 29"/>
                  <a:gd name="T40" fmla="*/ 2 w 30"/>
                  <a:gd name="T41" fmla="*/ 0 h 29"/>
                  <a:gd name="T42" fmla="*/ 2 w 30"/>
                  <a:gd name="T43" fmla="*/ 0 h 29"/>
                  <a:gd name="T44" fmla="*/ 2 w 30"/>
                  <a:gd name="T45" fmla="*/ 0 h 29"/>
                  <a:gd name="T46" fmla="*/ 2 w 30"/>
                  <a:gd name="T47" fmla="*/ 0 h 29"/>
                  <a:gd name="T48" fmla="*/ 2 w 30"/>
                  <a:gd name="T49" fmla="*/ 0 h 29"/>
                  <a:gd name="T50" fmla="*/ 2 w 30"/>
                  <a:gd name="T51" fmla="*/ 1 h 29"/>
                  <a:gd name="T52" fmla="*/ 2 w 30"/>
                  <a:gd name="T53" fmla="*/ 1 h 29"/>
                  <a:gd name="T54" fmla="*/ 2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2" name="Freeform 282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3" name="Freeform 283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4" name="Freeform 284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>
                  <a:gd name="T0" fmla="*/ 4 w 58"/>
                  <a:gd name="T1" fmla="*/ 2 h 59"/>
                  <a:gd name="T2" fmla="*/ 4 w 58"/>
                  <a:gd name="T3" fmla="*/ 2 h 59"/>
                  <a:gd name="T4" fmla="*/ 4 w 58"/>
                  <a:gd name="T5" fmla="*/ 2 h 59"/>
                  <a:gd name="T6" fmla="*/ 4 w 58"/>
                  <a:gd name="T7" fmla="*/ 1 h 59"/>
                  <a:gd name="T8" fmla="*/ 4 w 58"/>
                  <a:gd name="T9" fmla="*/ 1 h 59"/>
                  <a:gd name="T10" fmla="*/ 3 w 58"/>
                  <a:gd name="T11" fmla="*/ 1 h 59"/>
                  <a:gd name="T12" fmla="*/ 3 w 58"/>
                  <a:gd name="T13" fmla="*/ 1 h 59"/>
                  <a:gd name="T14" fmla="*/ 3 w 58"/>
                  <a:gd name="T15" fmla="*/ 0 h 59"/>
                  <a:gd name="T16" fmla="*/ 2 w 58"/>
                  <a:gd name="T17" fmla="*/ 0 h 59"/>
                  <a:gd name="T18" fmla="*/ 2 w 58"/>
                  <a:gd name="T19" fmla="*/ 1 h 59"/>
                  <a:gd name="T20" fmla="*/ 1 w 58"/>
                  <a:gd name="T21" fmla="*/ 1 h 59"/>
                  <a:gd name="T22" fmla="*/ 1 w 58"/>
                  <a:gd name="T23" fmla="*/ 2 h 59"/>
                  <a:gd name="T24" fmla="*/ 0 w 58"/>
                  <a:gd name="T25" fmla="*/ 2 h 59"/>
                  <a:gd name="T26" fmla="*/ 0 w 58"/>
                  <a:gd name="T27" fmla="*/ 3 h 59"/>
                  <a:gd name="T28" fmla="*/ 1 w 58"/>
                  <a:gd name="T29" fmla="*/ 3 h 59"/>
                  <a:gd name="T30" fmla="*/ 1 w 58"/>
                  <a:gd name="T31" fmla="*/ 3 h 59"/>
                  <a:gd name="T32" fmla="*/ 1 w 58"/>
                  <a:gd name="T33" fmla="*/ 4 h 59"/>
                  <a:gd name="T34" fmla="*/ 1 w 58"/>
                  <a:gd name="T35" fmla="*/ 4 h 59"/>
                  <a:gd name="T36" fmla="*/ 2 w 58"/>
                  <a:gd name="T37" fmla="*/ 4 h 59"/>
                  <a:gd name="T38" fmla="*/ 2 w 58"/>
                  <a:gd name="T39" fmla="*/ 4 h 59"/>
                  <a:gd name="T40" fmla="*/ 2 w 58"/>
                  <a:gd name="T41" fmla="*/ 4 h 59"/>
                  <a:gd name="T42" fmla="*/ 3 w 58"/>
                  <a:gd name="T43" fmla="*/ 4 h 59"/>
                  <a:gd name="T44" fmla="*/ 3 w 58"/>
                  <a:gd name="T45" fmla="*/ 4 h 59"/>
                  <a:gd name="T46" fmla="*/ 3 w 58"/>
                  <a:gd name="T47" fmla="*/ 4 h 59"/>
                  <a:gd name="T48" fmla="*/ 4 w 58"/>
                  <a:gd name="T49" fmla="*/ 4 h 59"/>
                  <a:gd name="T50" fmla="*/ 4 w 58"/>
                  <a:gd name="T51" fmla="*/ 3 h 59"/>
                  <a:gd name="T52" fmla="*/ 4 w 58"/>
                  <a:gd name="T53" fmla="*/ 3 h 59"/>
                  <a:gd name="T54" fmla="*/ 4 w 58"/>
                  <a:gd name="T55" fmla="*/ 3 h 59"/>
                  <a:gd name="T56" fmla="*/ 4 w 58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9"/>
                  <a:gd name="T89" fmla="*/ 58 w 58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5" name="Freeform 285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>
                  <a:gd name="T0" fmla="*/ 1 w 29"/>
                  <a:gd name="T1" fmla="*/ 1 h 29"/>
                  <a:gd name="T2" fmla="*/ 1 w 29"/>
                  <a:gd name="T3" fmla="*/ 1 h 29"/>
                  <a:gd name="T4" fmla="*/ 1 w 29"/>
                  <a:gd name="T5" fmla="*/ 1 h 29"/>
                  <a:gd name="T6" fmla="*/ 1 w 29"/>
                  <a:gd name="T7" fmla="*/ 1 h 29"/>
                  <a:gd name="T8" fmla="*/ 1 w 29"/>
                  <a:gd name="T9" fmla="*/ 1 h 29"/>
                  <a:gd name="T10" fmla="*/ 1 w 29"/>
                  <a:gd name="T11" fmla="*/ 1 h 29"/>
                  <a:gd name="T12" fmla="*/ 1 w 29"/>
                  <a:gd name="T13" fmla="*/ 1 h 29"/>
                  <a:gd name="T14" fmla="*/ 0 w 29"/>
                  <a:gd name="T15" fmla="*/ 1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2 w 29"/>
                  <a:gd name="T35" fmla="*/ 0 h 29"/>
                  <a:gd name="T36" fmla="*/ 2 w 29"/>
                  <a:gd name="T37" fmla="*/ 0 h 29"/>
                  <a:gd name="T38" fmla="*/ 2 w 29"/>
                  <a:gd name="T39" fmla="*/ 0 h 29"/>
                  <a:gd name="T40" fmla="*/ 2 w 29"/>
                  <a:gd name="T41" fmla="*/ 0 h 29"/>
                  <a:gd name="T42" fmla="*/ 2 w 29"/>
                  <a:gd name="T43" fmla="*/ 0 h 29"/>
                  <a:gd name="T44" fmla="*/ 2 w 29"/>
                  <a:gd name="T45" fmla="*/ 0 h 29"/>
                  <a:gd name="T46" fmla="*/ 2 w 29"/>
                  <a:gd name="T47" fmla="*/ 0 h 29"/>
                  <a:gd name="T48" fmla="*/ 2 w 29"/>
                  <a:gd name="T49" fmla="*/ 0 h 29"/>
                  <a:gd name="T50" fmla="*/ 2 w 29"/>
                  <a:gd name="T51" fmla="*/ 1 h 29"/>
                  <a:gd name="T52" fmla="*/ 2 w 29"/>
                  <a:gd name="T53" fmla="*/ 1 h 29"/>
                  <a:gd name="T54" fmla="*/ 2 w 29"/>
                  <a:gd name="T55" fmla="*/ 1 h 29"/>
                  <a:gd name="T56" fmla="*/ 1 w 29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9"/>
                  <a:gd name="T89" fmla="*/ 29 w 29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6" name="Freeform 286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7" name="Freeform 287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129" name="Text Box 289"/>
          <p:cNvSpPr txBox="1">
            <a:spLocks noChangeArrowheads="1"/>
          </p:cNvSpPr>
          <p:nvPr/>
        </p:nvSpPr>
        <p:spPr bwMode="auto">
          <a:xfrm>
            <a:off x="609600" y="896938"/>
            <a:ext cx="80772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/>
              <a:t>-Kiểm tra hoạt  động của cần cẩu</a:t>
            </a:r>
            <a:endParaRPr lang="en-US" sz="2400"/>
          </a:p>
          <a:p>
            <a:r>
              <a:rPr lang="pt-BR" sz="2400"/>
              <a:t>@.Hd tháo rời các chi tiết và xếp gọn vào hộp</a:t>
            </a:r>
            <a:endParaRPr lang="en-US" sz="2400"/>
          </a:p>
          <a:p>
            <a:r>
              <a:rPr lang="pt-BR" sz="2400"/>
              <a:t>*TIẾT 2:Trước khi thực hành:</a:t>
            </a:r>
            <a:endParaRPr lang="en-US" sz="2400"/>
          </a:p>
          <a:p>
            <a:r>
              <a:rPr lang="pt-BR" sz="2400"/>
              <a:t>-Yêu cầu HS đọc lại sgk để nắm quy trình lắp xe chở hàng.(hình 1-sgk)</a:t>
            </a:r>
            <a:endParaRPr lang="en-US" sz="2400"/>
          </a:p>
          <a:p>
            <a:r>
              <a:rPr lang="pt-BR" sz="2400"/>
              <a:t>-Qưan sát hình ở sgk và đọc kĩ từng bước lắp.</a:t>
            </a:r>
            <a:endParaRPr lang="en-US" sz="2400"/>
          </a:p>
          <a:p>
            <a:r>
              <a:rPr lang="pt-BR" sz="2400"/>
              <a:t>Trong quá trình thực hành, GV cần lưu ý cho HS</a:t>
            </a:r>
            <a:endParaRPr lang="en-US" sz="2400"/>
          </a:p>
          <a:p>
            <a:r>
              <a:rPr lang="pt-BR" sz="2400"/>
              <a:t>-Vị trí trong, ngoài của các chi tiết và vị trí của các lỗ khi lắp các  thanh giằng ở giá đỡ cẩu (h 2-sgk).</a:t>
            </a:r>
            <a:endParaRPr lang="en-US" sz="2400"/>
          </a:p>
          <a:p>
            <a:r>
              <a:rPr lang="pt-BR" sz="2400"/>
              <a:t>-Phân biệt mặt phải  và mặt trái để sử dụng vít khi lắp cần cẩu (hình 3-sgk).</a:t>
            </a:r>
            <a:endParaRPr lang="en-US" sz="2400"/>
          </a:p>
          <a:p>
            <a:r>
              <a:rPr lang="pt-BR" sz="2400"/>
              <a:t>-GV cần theo dõi uốn nắn kịp thời những HS còn lúng túng.</a:t>
            </a:r>
            <a:endParaRPr lang="en-US" sz="2400"/>
          </a:p>
        </p:txBody>
      </p:sp>
      <p:sp>
        <p:nvSpPr>
          <p:cNvPr id="7174" name="Text Box 291"/>
          <p:cNvSpPr txBox="1">
            <a:spLocks noChangeArrowheads="1"/>
          </p:cNvSpPr>
          <p:nvPr/>
        </p:nvSpPr>
        <p:spPr bwMode="auto">
          <a:xfrm>
            <a:off x="228600" y="0"/>
            <a:ext cx="861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Kỹ thuật</a:t>
            </a:r>
            <a:r>
              <a:rPr lang="en-US" sz="2400" b="1"/>
              <a:t> :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8199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200" name="Group 6"/>
            <p:cNvGrpSpPr>
              <a:grpSpLocks/>
            </p:cNvGrpSpPr>
            <p:nvPr/>
          </p:nvGrpSpPr>
          <p:grpSpPr bwMode="auto">
            <a:xfrm>
              <a:off x="96" y="3272"/>
              <a:ext cx="859" cy="952"/>
              <a:chOff x="2794" y="2160"/>
              <a:chExt cx="1154" cy="1279"/>
            </a:xfrm>
          </p:grpSpPr>
          <p:sp>
            <p:nvSpPr>
              <p:cNvPr id="8342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3" name="Freeform 8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>
                  <a:gd name="T0" fmla="*/ 1 w 61"/>
                  <a:gd name="T1" fmla="*/ 4 h 60"/>
                  <a:gd name="T2" fmla="*/ 1 w 61"/>
                  <a:gd name="T3" fmla="*/ 4 h 60"/>
                  <a:gd name="T4" fmla="*/ 0 w 61"/>
                  <a:gd name="T5" fmla="*/ 4 h 60"/>
                  <a:gd name="T6" fmla="*/ 0 w 61"/>
                  <a:gd name="T7" fmla="*/ 3 h 60"/>
                  <a:gd name="T8" fmla="*/ 0 w 61"/>
                  <a:gd name="T9" fmla="*/ 2 h 60"/>
                  <a:gd name="T10" fmla="*/ 0 w 61"/>
                  <a:gd name="T11" fmla="*/ 2 h 60"/>
                  <a:gd name="T12" fmla="*/ 0 w 61"/>
                  <a:gd name="T13" fmla="*/ 1 h 60"/>
                  <a:gd name="T14" fmla="*/ 1 w 61"/>
                  <a:gd name="T15" fmla="*/ 1 h 60"/>
                  <a:gd name="T16" fmla="*/ 1 w 61"/>
                  <a:gd name="T17" fmla="*/ 0 h 60"/>
                  <a:gd name="T18" fmla="*/ 2 w 61"/>
                  <a:gd name="T19" fmla="*/ 1 h 60"/>
                  <a:gd name="T20" fmla="*/ 3 w 61"/>
                  <a:gd name="T21" fmla="*/ 1 h 60"/>
                  <a:gd name="T22" fmla="*/ 3 w 61"/>
                  <a:gd name="T23" fmla="*/ 2 h 60"/>
                  <a:gd name="T24" fmla="*/ 3 w 61"/>
                  <a:gd name="T25" fmla="*/ 2 h 60"/>
                  <a:gd name="T26" fmla="*/ 3 w 61"/>
                  <a:gd name="T27" fmla="*/ 3 h 60"/>
                  <a:gd name="T28" fmla="*/ 3 w 61"/>
                  <a:gd name="T29" fmla="*/ 4 h 60"/>
                  <a:gd name="T30" fmla="*/ 2 w 61"/>
                  <a:gd name="T31" fmla="*/ 4 h 60"/>
                  <a:gd name="T32" fmla="*/ 1 w 61"/>
                  <a:gd name="T33" fmla="*/ 4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1"/>
                  <a:gd name="T52" fmla="*/ 0 h 60"/>
                  <a:gd name="T53" fmla="*/ 61 w 61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4" name="Freeform 9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4 w 132"/>
                  <a:gd name="T1" fmla="*/ 11 h 182"/>
                  <a:gd name="T2" fmla="*/ 6 w 132"/>
                  <a:gd name="T3" fmla="*/ 11 h 182"/>
                  <a:gd name="T4" fmla="*/ 6 w 132"/>
                  <a:gd name="T5" fmla="*/ 11 h 182"/>
                  <a:gd name="T6" fmla="*/ 7 w 132"/>
                  <a:gd name="T7" fmla="*/ 10 h 182"/>
                  <a:gd name="T8" fmla="*/ 8 w 132"/>
                  <a:gd name="T9" fmla="*/ 8 h 182"/>
                  <a:gd name="T10" fmla="*/ 8 w 132"/>
                  <a:gd name="T11" fmla="*/ 6 h 182"/>
                  <a:gd name="T12" fmla="*/ 9 w 132"/>
                  <a:gd name="T13" fmla="*/ 3 h 182"/>
                  <a:gd name="T14" fmla="*/ 9 w 132"/>
                  <a:gd name="T15" fmla="*/ 2 h 182"/>
                  <a:gd name="T16" fmla="*/ 7 w 132"/>
                  <a:gd name="T17" fmla="*/ 1 h 182"/>
                  <a:gd name="T18" fmla="*/ 5 w 132"/>
                  <a:gd name="T19" fmla="*/ 0 h 182"/>
                  <a:gd name="T20" fmla="*/ 2 w 132"/>
                  <a:gd name="T21" fmla="*/ 1 h 182"/>
                  <a:gd name="T22" fmla="*/ 1 w 132"/>
                  <a:gd name="T23" fmla="*/ 2 h 182"/>
                  <a:gd name="T24" fmla="*/ 0 w 132"/>
                  <a:gd name="T25" fmla="*/ 3 h 182"/>
                  <a:gd name="T26" fmla="*/ 1 w 132"/>
                  <a:gd name="T27" fmla="*/ 6 h 182"/>
                  <a:gd name="T28" fmla="*/ 2 w 132"/>
                  <a:gd name="T29" fmla="*/ 8 h 182"/>
                  <a:gd name="T30" fmla="*/ 3 w 132"/>
                  <a:gd name="T31" fmla="*/ 10 h 182"/>
                  <a:gd name="T32" fmla="*/ 3 w 132"/>
                  <a:gd name="T33" fmla="*/ 11 h 182"/>
                  <a:gd name="T34" fmla="*/ 4 w 132"/>
                  <a:gd name="T35" fmla="*/ 11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2"/>
                  <a:gd name="T56" fmla="*/ 132 w 132"/>
                  <a:gd name="T57" fmla="*/ 182 h 1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5" name="Freeform 10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4 w 132"/>
                  <a:gd name="T1" fmla="*/ 11 h 182"/>
                  <a:gd name="T2" fmla="*/ 6 w 132"/>
                  <a:gd name="T3" fmla="*/ 11 h 182"/>
                  <a:gd name="T4" fmla="*/ 6 w 132"/>
                  <a:gd name="T5" fmla="*/ 11 h 182"/>
                  <a:gd name="T6" fmla="*/ 7 w 132"/>
                  <a:gd name="T7" fmla="*/ 10 h 182"/>
                  <a:gd name="T8" fmla="*/ 8 w 132"/>
                  <a:gd name="T9" fmla="*/ 8 h 182"/>
                  <a:gd name="T10" fmla="*/ 8 w 132"/>
                  <a:gd name="T11" fmla="*/ 6 h 182"/>
                  <a:gd name="T12" fmla="*/ 9 w 132"/>
                  <a:gd name="T13" fmla="*/ 3 h 182"/>
                  <a:gd name="T14" fmla="*/ 9 w 132"/>
                  <a:gd name="T15" fmla="*/ 2 h 182"/>
                  <a:gd name="T16" fmla="*/ 7 w 132"/>
                  <a:gd name="T17" fmla="*/ 1 h 182"/>
                  <a:gd name="T18" fmla="*/ 5 w 132"/>
                  <a:gd name="T19" fmla="*/ 0 h 182"/>
                  <a:gd name="T20" fmla="*/ 2 w 132"/>
                  <a:gd name="T21" fmla="*/ 1 h 182"/>
                  <a:gd name="T22" fmla="*/ 1 w 132"/>
                  <a:gd name="T23" fmla="*/ 2 h 182"/>
                  <a:gd name="T24" fmla="*/ 0 w 132"/>
                  <a:gd name="T25" fmla="*/ 3 h 182"/>
                  <a:gd name="T26" fmla="*/ 1 w 132"/>
                  <a:gd name="T27" fmla="*/ 6 h 182"/>
                  <a:gd name="T28" fmla="*/ 2 w 132"/>
                  <a:gd name="T29" fmla="*/ 8 h 182"/>
                  <a:gd name="T30" fmla="*/ 3 w 132"/>
                  <a:gd name="T31" fmla="*/ 10 h 182"/>
                  <a:gd name="T32" fmla="*/ 3 w 132"/>
                  <a:gd name="T33" fmla="*/ 11 h 182"/>
                  <a:gd name="T34" fmla="*/ 4 w 132"/>
                  <a:gd name="T35" fmla="*/ 11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2"/>
                  <a:gd name="T56" fmla="*/ 132 w 132"/>
                  <a:gd name="T57" fmla="*/ 182 h 1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6" name="Freeform 11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>
                  <a:gd name="T0" fmla="*/ 11 w 177"/>
                  <a:gd name="T1" fmla="*/ 9 h 146"/>
                  <a:gd name="T2" fmla="*/ 12 w 177"/>
                  <a:gd name="T3" fmla="*/ 7 h 146"/>
                  <a:gd name="T4" fmla="*/ 11 w 177"/>
                  <a:gd name="T5" fmla="*/ 7 h 146"/>
                  <a:gd name="T6" fmla="*/ 11 w 177"/>
                  <a:gd name="T7" fmla="*/ 5 h 146"/>
                  <a:gd name="T8" fmla="*/ 9 w 177"/>
                  <a:gd name="T9" fmla="*/ 4 h 146"/>
                  <a:gd name="T10" fmla="*/ 8 w 177"/>
                  <a:gd name="T11" fmla="*/ 2 h 146"/>
                  <a:gd name="T12" fmla="*/ 6 w 177"/>
                  <a:gd name="T13" fmla="*/ 1 h 146"/>
                  <a:gd name="T14" fmla="*/ 5 w 177"/>
                  <a:gd name="T15" fmla="*/ 0 h 146"/>
                  <a:gd name="T16" fmla="*/ 3 w 177"/>
                  <a:gd name="T17" fmla="*/ 1 h 146"/>
                  <a:gd name="T18" fmla="*/ 1 w 177"/>
                  <a:gd name="T19" fmla="*/ 2 h 146"/>
                  <a:gd name="T20" fmla="*/ 1 w 177"/>
                  <a:gd name="T21" fmla="*/ 4 h 146"/>
                  <a:gd name="T22" fmla="*/ 0 w 177"/>
                  <a:gd name="T23" fmla="*/ 5 h 146"/>
                  <a:gd name="T24" fmla="*/ 1 w 177"/>
                  <a:gd name="T25" fmla="*/ 6 h 146"/>
                  <a:gd name="T26" fmla="*/ 1 w 177"/>
                  <a:gd name="T27" fmla="*/ 6 h 146"/>
                  <a:gd name="T28" fmla="*/ 2 w 177"/>
                  <a:gd name="T29" fmla="*/ 7 h 146"/>
                  <a:gd name="T30" fmla="*/ 2 w 177"/>
                  <a:gd name="T31" fmla="*/ 8 h 146"/>
                  <a:gd name="T32" fmla="*/ 3 w 177"/>
                  <a:gd name="T33" fmla="*/ 9 h 146"/>
                  <a:gd name="T34" fmla="*/ 4 w 177"/>
                  <a:gd name="T35" fmla="*/ 9 h 146"/>
                  <a:gd name="T36" fmla="*/ 5 w 177"/>
                  <a:gd name="T37" fmla="*/ 9 h 146"/>
                  <a:gd name="T38" fmla="*/ 7 w 177"/>
                  <a:gd name="T39" fmla="*/ 9 h 146"/>
                  <a:gd name="T40" fmla="*/ 8 w 177"/>
                  <a:gd name="T41" fmla="*/ 9 h 146"/>
                  <a:gd name="T42" fmla="*/ 9 w 177"/>
                  <a:gd name="T43" fmla="*/ 9 h 146"/>
                  <a:gd name="T44" fmla="*/ 9 w 177"/>
                  <a:gd name="T45" fmla="*/ 9 h 146"/>
                  <a:gd name="T46" fmla="*/ 10 w 177"/>
                  <a:gd name="T47" fmla="*/ 9 h 146"/>
                  <a:gd name="T48" fmla="*/ 11 w 177"/>
                  <a:gd name="T49" fmla="*/ 9 h 146"/>
                  <a:gd name="T50" fmla="*/ 11 w 177"/>
                  <a:gd name="T51" fmla="*/ 9 h 14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7"/>
                  <a:gd name="T79" fmla="*/ 0 h 146"/>
                  <a:gd name="T80" fmla="*/ 177 w 177"/>
                  <a:gd name="T81" fmla="*/ 146 h 14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7" name="Freeform 12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>
                  <a:gd name="T0" fmla="*/ 11 w 178"/>
                  <a:gd name="T1" fmla="*/ 1 h 143"/>
                  <a:gd name="T2" fmla="*/ 11 w 178"/>
                  <a:gd name="T3" fmla="*/ 0 h 143"/>
                  <a:gd name="T4" fmla="*/ 11 w 178"/>
                  <a:gd name="T5" fmla="*/ 0 h 143"/>
                  <a:gd name="T6" fmla="*/ 10 w 178"/>
                  <a:gd name="T7" fmla="*/ 0 h 143"/>
                  <a:gd name="T8" fmla="*/ 10 w 178"/>
                  <a:gd name="T9" fmla="*/ 0 h 143"/>
                  <a:gd name="T10" fmla="*/ 9 w 178"/>
                  <a:gd name="T11" fmla="*/ 0 h 143"/>
                  <a:gd name="T12" fmla="*/ 7 w 178"/>
                  <a:gd name="T13" fmla="*/ 0 h 143"/>
                  <a:gd name="T14" fmla="*/ 6 w 178"/>
                  <a:gd name="T15" fmla="*/ 0 h 143"/>
                  <a:gd name="T16" fmla="*/ 5 w 178"/>
                  <a:gd name="T17" fmla="*/ 0 h 143"/>
                  <a:gd name="T18" fmla="*/ 4 w 178"/>
                  <a:gd name="T19" fmla="*/ 0 h 143"/>
                  <a:gd name="T20" fmla="*/ 3 w 178"/>
                  <a:gd name="T21" fmla="*/ 0 h 143"/>
                  <a:gd name="T22" fmla="*/ 2 w 178"/>
                  <a:gd name="T23" fmla="*/ 1 h 143"/>
                  <a:gd name="T24" fmla="*/ 1 w 178"/>
                  <a:gd name="T25" fmla="*/ 1 h 143"/>
                  <a:gd name="T26" fmla="*/ 1 w 178"/>
                  <a:gd name="T27" fmla="*/ 2 h 143"/>
                  <a:gd name="T28" fmla="*/ 1 w 178"/>
                  <a:gd name="T29" fmla="*/ 3 h 143"/>
                  <a:gd name="T30" fmla="*/ 0 w 178"/>
                  <a:gd name="T31" fmla="*/ 4 h 143"/>
                  <a:gd name="T32" fmla="*/ 1 w 178"/>
                  <a:gd name="T33" fmla="*/ 5 h 143"/>
                  <a:gd name="T34" fmla="*/ 1 w 178"/>
                  <a:gd name="T35" fmla="*/ 6 h 143"/>
                  <a:gd name="T36" fmla="*/ 3 w 178"/>
                  <a:gd name="T37" fmla="*/ 8 h 143"/>
                  <a:gd name="T38" fmla="*/ 5 w 178"/>
                  <a:gd name="T39" fmla="*/ 8 h 143"/>
                  <a:gd name="T40" fmla="*/ 6 w 178"/>
                  <a:gd name="T41" fmla="*/ 8 h 143"/>
                  <a:gd name="T42" fmla="*/ 7 w 178"/>
                  <a:gd name="T43" fmla="*/ 6 h 143"/>
                  <a:gd name="T44" fmla="*/ 10 w 178"/>
                  <a:gd name="T45" fmla="*/ 5 h 143"/>
                  <a:gd name="T46" fmla="*/ 11 w 178"/>
                  <a:gd name="T47" fmla="*/ 3 h 143"/>
                  <a:gd name="T48" fmla="*/ 11 w 178"/>
                  <a:gd name="T49" fmla="*/ 2 h 143"/>
                  <a:gd name="T50" fmla="*/ 11 w 178"/>
                  <a:gd name="T51" fmla="*/ 1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8"/>
                  <a:gd name="T79" fmla="*/ 0 h 143"/>
                  <a:gd name="T80" fmla="*/ 178 w 178"/>
                  <a:gd name="T81" fmla="*/ 143 h 14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8" name="Freeform 13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>
                  <a:gd name="T0" fmla="*/ 5 w 132"/>
                  <a:gd name="T1" fmla="*/ 0 h 181"/>
                  <a:gd name="T2" fmla="*/ 3 w 132"/>
                  <a:gd name="T3" fmla="*/ 0 h 181"/>
                  <a:gd name="T4" fmla="*/ 3 w 132"/>
                  <a:gd name="T5" fmla="*/ 0 h 181"/>
                  <a:gd name="T6" fmla="*/ 2 w 132"/>
                  <a:gd name="T7" fmla="*/ 1 h 181"/>
                  <a:gd name="T8" fmla="*/ 1 w 132"/>
                  <a:gd name="T9" fmla="*/ 3 h 181"/>
                  <a:gd name="T10" fmla="*/ 1 w 132"/>
                  <a:gd name="T11" fmla="*/ 5 h 181"/>
                  <a:gd name="T12" fmla="*/ 0 w 132"/>
                  <a:gd name="T13" fmla="*/ 7 h 181"/>
                  <a:gd name="T14" fmla="*/ 1 w 132"/>
                  <a:gd name="T15" fmla="*/ 9 h 181"/>
                  <a:gd name="T16" fmla="*/ 1 w 132"/>
                  <a:gd name="T17" fmla="*/ 10 h 181"/>
                  <a:gd name="T18" fmla="*/ 4 w 132"/>
                  <a:gd name="T19" fmla="*/ 11 h 181"/>
                  <a:gd name="T20" fmla="*/ 6 w 132"/>
                  <a:gd name="T21" fmla="*/ 10 h 181"/>
                  <a:gd name="T22" fmla="*/ 8 w 132"/>
                  <a:gd name="T23" fmla="*/ 9 h 181"/>
                  <a:gd name="T24" fmla="*/ 8 w 132"/>
                  <a:gd name="T25" fmla="*/ 7 h 181"/>
                  <a:gd name="T26" fmla="*/ 8 w 132"/>
                  <a:gd name="T27" fmla="*/ 5 h 181"/>
                  <a:gd name="T28" fmla="*/ 7 w 132"/>
                  <a:gd name="T29" fmla="*/ 3 h 181"/>
                  <a:gd name="T30" fmla="*/ 6 w 132"/>
                  <a:gd name="T31" fmla="*/ 1 h 181"/>
                  <a:gd name="T32" fmla="*/ 5 w 132"/>
                  <a:gd name="T33" fmla="*/ 0 h 181"/>
                  <a:gd name="T34" fmla="*/ 5 w 132"/>
                  <a:gd name="T35" fmla="*/ 0 h 18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1"/>
                  <a:gd name="T56" fmla="*/ 132 w 132"/>
                  <a:gd name="T57" fmla="*/ 181 h 18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9" name="Freeform 14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>
                  <a:gd name="T0" fmla="*/ 0 w 177"/>
                  <a:gd name="T1" fmla="*/ 1 h 144"/>
                  <a:gd name="T2" fmla="*/ 0 w 177"/>
                  <a:gd name="T3" fmla="*/ 1 h 144"/>
                  <a:gd name="T4" fmla="*/ 0 w 177"/>
                  <a:gd name="T5" fmla="*/ 2 h 144"/>
                  <a:gd name="T6" fmla="*/ 1 w 177"/>
                  <a:gd name="T7" fmla="*/ 3 h 144"/>
                  <a:gd name="T8" fmla="*/ 2 w 177"/>
                  <a:gd name="T9" fmla="*/ 5 h 144"/>
                  <a:gd name="T10" fmla="*/ 3 w 177"/>
                  <a:gd name="T11" fmla="*/ 7 h 144"/>
                  <a:gd name="T12" fmla="*/ 5 w 177"/>
                  <a:gd name="T13" fmla="*/ 9 h 144"/>
                  <a:gd name="T14" fmla="*/ 6 w 177"/>
                  <a:gd name="T15" fmla="*/ 9 h 144"/>
                  <a:gd name="T16" fmla="*/ 8 w 177"/>
                  <a:gd name="T17" fmla="*/ 9 h 144"/>
                  <a:gd name="T18" fmla="*/ 10 w 177"/>
                  <a:gd name="T19" fmla="*/ 6 h 144"/>
                  <a:gd name="T20" fmla="*/ 10 w 177"/>
                  <a:gd name="T21" fmla="*/ 5 h 144"/>
                  <a:gd name="T22" fmla="*/ 11 w 177"/>
                  <a:gd name="T23" fmla="*/ 5 h 144"/>
                  <a:gd name="T24" fmla="*/ 11 w 177"/>
                  <a:gd name="T25" fmla="*/ 3 h 144"/>
                  <a:gd name="T26" fmla="*/ 10 w 177"/>
                  <a:gd name="T27" fmla="*/ 2 h 144"/>
                  <a:gd name="T28" fmla="*/ 10 w 177"/>
                  <a:gd name="T29" fmla="*/ 1 h 144"/>
                  <a:gd name="T30" fmla="*/ 9 w 177"/>
                  <a:gd name="T31" fmla="*/ 1 h 144"/>
                  <a:gd name="T32" fmla="*/ 8 w 177"/>
                  <a:gd name="T33" fmla="*/ 1 h 144"/>
                  <a:gd name="T34" fmla="*/ 7 w 177"/>
                  <a:gd name="T35" fmla="*/ 1 h 144"/>
                  <a:gd name="T36" fmla="*/ 6 w 177"/>
                  <a:gd name="T37" fmla="*/ 1 h 144"/>
                  <a:gd name="T38" fmla="*/ 5 w 177"/>
                  <a:gd name="T39" fmla="*/ 1 h 144"/>
                  <a:gd name="T40" fmla="*/ 3 w 177"/>
                  <a:gd name="T41" fmla="*/ 1 h 144"/>
                  <a:gd name="T42" fmla="*/ 3 w 177"/>
                  <a:gd name="T43" fmla="*/ 0 h 144"/>
                  <a:gd name="T44" fmla="*/ 2 w 177"/>
                  <a:gd name="T45" fmla="*/ 0 h 144"/>
                  <a:gd name="T46" fmla="*/ 1 w 177"/>
                  <a:gd name="T47" fmla="*/ 1 h 144"/>
                  <a:gd name="T48" fmla="*/ 1 w 177"/>
                  <a:gd name="T49" fmla="*/ 1 h 144"/>
                  <a:gd name="T50" fmla="*/ 0 w 177"/>
                  <a:gd name="T51" fmla="*/ 1 h 1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7"/>
                  <a:gd name="T79" fmla="*/ 0 h 144"/>
                  <a:gd name="T80" fmla="*/ 177 w 177"/>
                  <a:gd name="T81" fmla="*/ 144 h 14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0" name="Freeform 15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>
                  <a:gd name="T0" fmla="*/ 0 w 180"/>
                  <a:gd name="T1" fmla="*/ 8 h 143"/>
                  <a:gd name="T2" fmla="*/ 1 w 180"/>
                  <a:gd name="T3" fmla="*/ 9 h 143"/>
                  <a:gd name="T4" fmla="*/ 1 w 180"/>
                  <a:gd name="T5" fmla="*/ 9 h 143"/>
                  <a:gd name="T6" fmla="*/ 1 w 180"/>
                  <a:gd name="T7" fmla="*/ 9 h 143"/>
                  <a:gd name="T8" fmla="*/ 3 w 180"/>
                  <a:gd name="T9" fmla="*/ 9 h 143"/>
                  <a:gd name="T10" fmla="*/ 3 w 180"/>
                  <a:gd name="T11" fmla="*/ 9 h 143"/>
                  <a:gd name="T12" fmla="*/ 4 w 180"/>
                  <a:gd name="T13" fmla="*/ 9 h 143"/>
                  <a:gd name="T14" fmla="*/ 5 w 180"/>
                  <a:gd name="T15" fmla="*/ 9 h 143"/>
                  <a:gd name="T16" fmla="*/ 6 w 180"/>
                  <a:gd name="T17" fmla="*/ 9 h 143"/>
                  <a:gd name="T18" fmla="*/ 7 w 180"/>
                  <a:gd name="T19" fmla="*/ 9 h 143"/>
                  <a:gd name="T20" fmla="*/ 9 w 180"/>
                  <a:gd name="T21" fmla="*/ 9 h 143"/>
                  <a:gd name="T22" fmla="*/ 10 w 180"/>
                  <a:gd name="T23" fmla="*/ 8 h 143"/>
                  <a:gd name="T24" fmla="*/ 11 w 180"/>
                  <a:gd name="T25" fmla="*/ 8 h 143"/>
                  <a:gd name="T26" fmla="*/ 11 w 180"/>
                  <a:gd name="T27" fmla="*/ 7 h 143"/>
                  <a:gd name="T28" fmla="*/ 11 w 180"/>
                  <a:gd name="T29" fmla="*/ 6 h 143"/>
                  <a:gd name="T30" fmla="*/ 11 w 180"/>
                  <a:gd name="T31" fmla="*/ 5 h 143"/>
                  <a:gd name="T32" fmla="*/ 11 w 180"/>
                  <a:gd name="T33" fmla="*/ 4 h 143"/>
                  <a:gd name="T34" fmla="*/ 11 w 180"/>
                  <a:gd name="T35" fmla="*/ 3 h 143"/>
                  <a:gd name="T36" fmla="*/ 9 w 180"/>
                  <a:gd name="T37" fmla="*/ 1 h 143"/>
                  <a:gd name="T38" fmla="*/ 7 w 180"/>
                  <a:gd name="T39" fmla="*/ 0 h 143"/>
                  <a:gd name="T40" fmla="*/ 6 w 180"/>
                  <a:gd name="T41" fmla="*/ 1 h 143"/>
                  <a:gd name="T42" fmla="*/ 3 w 180"/>
                  <a:gd name="T43" fmla="*/ 2 h 143"/>
                  <a:gd name="T44" fmla="*/ 3 w 180"/>
                  <a:gd name="T45" fmla="*/ 4 h 143"/>
                  <a:gd name="T46" fmla="*/ 1 w 180"/>
                  <a:gd name="T47" fmla="*/ 6 h 143"/>
                  <a:gd name="T48" fmla="*/ 1 w 180"/>
                  <a:gd name="T49" fmla="*/ 7 h 143"/>
                  <a:gd name="T50" fmla="*/ 0 w 180"/>
                  <a:gd name="T51" fmla="*/ 8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80"/>
                  <a:gd name="T79" fmla="*/ 0 h 143"/>
                  <a:gd name="T80" fmla="*/ 180 w 180"/>
                  <a:gd name="T81" fmla="*/ 143 h 14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1" name="Freeform 16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>
                  <a:gd name="T0" fmla="*/ 1 w 24"/>
                  <a:gd name="T1" fmla="*/ 2 h 24"/>
                  <a:gd name="T2" fmla="*/ 1 w 24"/>
                  <a:gd name="T3" fmla="*/ 2 h 24"/>
                  <a:gd name="T4" fmla="*/ 1 w 24"/>
                  <a:gd name="T5" fmla="*/ 2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2 w 24"/>
                  <a:gd name="T19" fmla="*/ 1 h 24"/>
                  <a:gd name="T20" fmla="*/ 2 w 24"/>
                  <a:gd name="T21" fmla="*/ 1 h 24"/>
                  <a:gd name="T22" fmla="*/ 2 w 24"/>
                  <a:gd name="T23" fmla="*/ 1 h 24"/>
                  <a:gd name="T24" fmla="*/ 2 w 24"/>
                  <a:gd name="T25" fmla="*/ 1 h 24"/>
                  <a:gd name="T26" fmla="*/ 2 w 24"/>
                  <a:gd name="T27" fmla="*/ 1 h 24"/>
                  <a:gd name="T28" fmla="*/ 2 w 24"/>
                  <a:gd name="T29" fmla="*/ 2 h 24"/>
                  <a:gd name="T30" fmla="*/ 2 w 24"/>
                  <a:gd name="T31" fmla="*/ 2 h 24"/>
                  <a:gd name="T32" fmla="*/ 1 w 24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24"/>
                  <a:gd name="T53" fmla="*/ 24 w 24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2" name="Freeform 17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2 w 52"/>
                  <a:gd name="T1" fmla="*/ 5 h 73"/>
                  <a:gd name="T2" fmla="*/ 2 w 52"/>
                  <a:gd name="T3" fmla="*/ 5 h 73"/>
                  <a:gd name="T4" fmla="*/ 3 w 52"/>
                  <a:gd name="T5" fmla="*/ 5 h 73"/>
                  <a:gd name="T6" fmla="*/ 3 w 52"/>
                  <a:gd name="T7" fmla="*/ 4 h 73"/>
                  <a:gd name="T8" fmla="*/ 3 w 52"/>
                  <a:gd name="T9" fmla="*/ 4 h 73"/>
                  <a:gd name="T10" fmla="*/ 3 w 52"/>
                  <a:gd name="T11" fmla="*/ 3 h 73"/>
                  <a:gd name="T12" fmla="*/ 3 w 52"/>
                  <a:gd name="T13" fmla="*/ 2 h 73"/>
                  <a:gd name="T14" fmla="*/ 3 w 52"/>
                  <a:gd name="T15" fmla="*/ 1 h 73"/>
                  <a:gd name="T16" fmla="*/ 3 w 52"/>
                  <a:gd name="T17" fmla="*/ 1 h 73"/>
                  <a:gd name="T18" fmla="*/ 2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3 h 73"/>
                  <a:gd name="T28" fmla="*/ 1 w 52"/>
                  <a:gd name="T29" fmla="*/ 4 h 73"/>
                  <a:gd name="T30" fmla="*/ 1 w 52"/>
                  <a:gd name="T31" fmla="*/ 4 h 73"/>
                  <a:gd name="T32" fmla="*/ 2 w 52"/>
                  <a:gd name="T33" fmla="*/ 5 h 73"/>
                  <a:gd name="T34" fmla="*/ 2 w 52"/>
                  <a:gd name="T35" fmla="*/ 5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3" name="Freeform 18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2 w 52"/>
                  <a:gd name="T1" fmla="*/ 5 h 73"/>
                  <a:gd name="T2" fmla="*/ 2 w 52"/>
                  <a:gd name="T3" fmla="*/ 5 h 73"/>
                  <a:gd name="T4" fmla="*/ 3 w 52"/>
                  <a:gd name="T5" fmla="*/ 5 h 73"/>
                  <a:gd name="T6" fmla="*/ 3 w 52"/>
                  <a:gd name="T7" fmla="*/ 4 h 73"/>
                  <a:gd name="T8" fmla="*/ 3 w 52"/>
                  <a:gd name="T9" fmla="*/ 4 h 73"/>
                  <a:gd name="T10" fmla="*/ 3 w 52"/>
                  <a:gd name="T11" fmla="*/ 3 h 73"/>
                  <a:gd name="T12" fmla="*/ 3 w 52"/>
                  <a:gd name="T13" fmla="*/ 2 h 73"/>
                  <a:gd name="T14" fmla="*/ 3 w 52"/>
                  <a:gd name="T15" fmla="*/ 1 h 73"/>
                  <a:gd name="T16" fmla="*/ 3 w 52"/>
                  <a:gd name="T17" fmla="*/ 1 h 73"/>
                  <a:gd name="T18" fmla="*/ 2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3 h 73"/>
                  <a:gd name="T28" fmla="*/ 1 w 52"/>
                  <a:gd name="T29" fmla="*/ 4 h 73"/>
                  <a:gd name="T30" fmla="*/ 1 w 52"/>
                  <a:gd name="T31" fmla="*/ 4 h 73"/>
                  <a:gd name="T32" fmla="*/ 2 w 52"/>
                  <a:gd name="T33" fmla="*/ 5 h 73"/>
                  <a:gd name="T34" fmla="*/ 2 w 52"/>
                  <a:gd name="T35" fmla="*/ 5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4" name="Freeform 19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>
                  <a:gd name="T0" fmla="*/ 5 w 71"/>
                  <a:gd name="T1" fmla="*/ 4 h 58"/>
                  <a:gd name="T2" fmla="*/ 5 w 71"/>
                  <a:gd name="T3" fmla="*/ 3 h 58"/>
                  <a:gd name="T4" fmla="*/ 5 w 71"/>
                  <a:gd name="T5" fmla="*/ 3 h 58"/>
                  <a:gd name="T6" fmla="*/ 4 w 71"/>
                  <a:gd name="T7" fmla="*/ 3 h 58"/>
                  <a:gd name="T8" fmla="*/ 4 w 71"/>
                  <a:gd name="T9" fmla="*/ 2 h 58"/>
                  <a:gd name="T10" fmla="*/ 4 w 71"/>
                  <a:gd name="T11" fmla="*/ 1 h 58"/>
                  <a:gd name="T12" fmla="*/ 3 w 71"/>
                  <a:gd name="T13" fmla="*/ 1 h 58"/>
                  <a:gd name="T14" fmla="*/ 2 w 71"/>
                  <a:gd name="T15" fmla="*/ 0 h 58"/>
                  <a:gd name="T16" fmla="*/ 1 w 71"/>
                  <a:gd name="T17" fmla="*/ 1 h 58"/>
                  <a:gd name="T18" fmla="*/ 1 w 71"/>
                  <a:gd name="T19" fmla="*/ 2 h 58"/>
                  <a:gd name="T20" fmla="*/ 0 w 71"/>
                  <a:gd name="T21" fmla="*/ 3 h 58"/>
                  <a:gd name="T22" fmla="*/ 1 w 71"/>
                  <a:gd name="T23" fmla="*/ 3 h 58"/>
                  <a:gd name="T24" fmla="*/ 1 w 71"/>
                  <a:gd name="T25" fmla="*/ 4 h 58"/>
                  <a:gd name="T26" fmla="*/ 2 w 71"/>
                  <a:gd name="T27" fmla="*/ 4 h 58"/>
                  <a:gd name="T28" fmla="*/ 3 w 71"/>
                  <a:gd name="T29" fmla="*/ 4 h 58"/>
                  <a:gd name="T30" fmla="*/ 4 w 71"/>
                  <a:gd name="T31" fmla="*/ 4 h 58"/>
                  <a:gd name="T32" fmla="*/ 4 w 71"/>
                  <a:gd name="T33" fmla="*/ 4 h 58"/>
                  <a:gd name="T34" fmla="*/ 5 w 71"/>
                  <a:gd name="T35" fmla="*/ 4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8"/>
                  <a:gd name="T56" fmla="*/ 71 w 71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5" name="Freeform 20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>
                  <a:gd name="T0" fmla="*/ 5 w 71"/>
                  <a:gd name="T1" fmla="*/ 0 h 57"/>
                  <a:gd name="T2" fmla="*/ 5 w 71"/>
                  <a:gd name="T3" fmla="*/ 0 h 57"/>
                  <a:gd name="T4" fmla="*/ 4 w 71"/>
                  <a:gd name="T5" fmla="*/ 0 h 57"/>
                  <a:gd name="T6" fmla="*/ 4 w 71"/>
                  <a:gd name="T7" fmla="*/ 0 h 57"/>
                  <a:gd name="T8" fmla="*/ 3 w 71"/>
                  <a:gd name="T9" fmla="*/ 0 h 57"/>
                  <a:gd name="T10" fmla="*/ 2 w 71"/>
                  <a:gd name="T11" fmla="*/ 0 h 57"/>
                  <a:gd name="T12" fmla="*/ 1 w 71"/>
                  <a:gd name="T13" fmla="*/ 0 h 57"/>
                  <a:gd name="T14" fmla="*/ 1 w 71"/>
                  <a:gd name="T15" fmla="*/ 0 h 57"/>
                  <a:gd name="T16" fmla="*/ 0 w 71"/>
                  <a:gd name="T17" fmla="*/ 1 h 57"/>
                  <a:gd name="T18" fmla="*/ 1 w 71"/>
                  <a:gd name="T19" fmla="*/ 2 h 57"/>
                  <a:gd name="T20" fmla="*/ 1 w 71"/>
                  <a:gd name="T21" fmla="*/ 3 h 57"/>
                  <a:gd name="T22" fmla="*/ 2 w 71"/>
                  <a:gd name="T23" fmla="*/ 3 h 57"/>
                  <a:gd name="T24" fmla="*/ 3 w 71"/>
                  <a:gd name="T25" fmla="*/ 3 h 57"/>
                  <a:gd name="T26" fmla="*/ 4 w 71"/>
                  <a:gd name="T27" fmla="*/ 2 h 57"/>
                  <a:gd name="T28" fmla="*/ 4 w 71"/>
                  <a:gd name="T29" fmla="*/ 2 h 57"/>
                  <a:gd name="T30" fmla="*/ 4 w 71"/>
                  <a:gd name="T31" fmla="*/ 1 h 57"/>
                  <a:gd name="T32" fmla="*/ 5 w 71"/>
                  <a:gd name="T33" fmla="*/ 0 h 57"/>
                  <a:gd name="T34" fmla="*/ 5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6" name="Freeform 21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>
                  <a:gd name="T0" fmla="*/ 2 w 52"/>
                  <a:gd name="T1" fmla="*/ 0 h 73"/>
                  <a:gd name="T2" fmla="*/ 2 w 52"/>
                  <a:gd name="T3" fmla="*/ 0 h 73"/>
                  <a:gd name="T4" fmla="*/ 2 w 52"/>
                  <a:gd name="T5" fmla="*/ 0 h 73"/>
                  <a:gd name="T6" fmla="*/ 1 w 52"/>
                  <a:gd name="T7" fmla="*/ 0 h 73"/>
                  <a:gd name="T8" fmla="*/ 1 w 52"/>
                  <a:gd name="T9" fmla="*/ 1 h 73"/>
                  <a:gd name="T10" fmla="*/ 1 w 52"/>
                  <a:gd name="T11" fmla="*/ 2 h 73"/>
                  <a:gd name="T12" fmla="*/ 0 w 52"/>
                  <a:gd name="T13" fmla="*/ 3 h 73"/>
                  <a:gd name="T14" fmla="*/ 1 w 52"/>
                  <a:gd name="T15" fmla="*/ 3 h 73"/>
                  <a:gd name="T16" fmla="*/ 1 w 52"/>
                  <a:gd name="T17" fmla="*/ 4 h 73"/>
                  <a:gd name="T18" fmla="*/ 2 w 52"/>
                  <a:gd name="T19" fmla="*/ 4 h 73"/>
                  <a:gd name="T20" fmla="*/ 3 w 52"/>
                  <a:gd name="T21" fmla="*/ 4 h 73"/>
                  <a:gd name="T22" fmla="*/ 3 w 52"/>
                  <a:gd name="T23" fmla="*/ 3 h 73"/>
                  <a:gd name="T24" fmla="*/ 3 w 52"/>
                  <a:gd name="T25" fmla="*/ 3 h 73"/>
                  <a:gd name="T26" fmla="*/ 3 w 52"/>
                  <a:gd name="T27" fmla="*/ 2 h 73"/>
                  <a:gd name="T28" fmla="*/ 3 w 52"/>
                  <a:gd name="T29" fmla="*/ 1 h 73"/>
                  <a:gd name="T30" fmla="*/ 3 w 52"/>
                  <a:gd name="T31" fmla="*/ 0 h 73"/>
                  <a:gd name="T32" fmla="*/ 3 w 52"/>
                  <a:gd name="T33" fmla="*/ 0 h 73"/>
                  <a:gd name="T34" fmla="*/ 2 w 52"/>
                  <a:gd name="T35" fmla="*/ 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7" name="Freeform 22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>
                  <a:gd name="T0" fmla="*/ 1 w 71"/>
                  <a:gd name="T1" fmla="*/ 0 h 57"/>
                  <a:gd name="T2" fmla="*/ 0 w 71"/>
                  <a:gd name="T3" fmla="*/ 0 h 57"/>
                  <a:gd name="T4" fmla="*/ 1 w 71"/>
                  <a:gd name="T5" fmla="*/ 0 h 57"/>
                  <a:gd name="T6" fmla="*/ 1 w 71"/>
                  <a:gd name="T7" fmla="*/ 1 h 57"/>
                  <a:gd name="T8" fmla="*/ 1 w 71"/>
                  <a:gd name="T9" fmla="*/ 2 h 57"/>
                  <a:gd name="T10" fmla="*/ 2 w 71"/>
                  <a:gd name="T11" fmla="*/ 2 h 57"/>
                  <a:gd name="T12" fmla="*/ 2 w 71"/>
                  <a:gd name="T13" fmla="*/ 3 h 57"/>
                  <a:gd name="T14" fmla="*/ 3 w 71"/>
                  <a:gd name="T15" fmla="*/ 3 h 57"/>
                  <a:gd name="T16" fmla="*/ 4 w 71"/>
                  <a:gd name="T17" fmla="*/ 3 h 57"/>
                  <a:gd name="T18" fmla="*/ 5 w 71"/>
                  <a:gd name="T19" fmla="*/ 2 h 57"/>
                  <a:gd name="T20" fmla="*/ 5 w 71"/>
                  <a:gd name="T21" fmla="*/ 1 h 57"/>
                  <a:gd name="T22" fmla="*/ 5 w 71"/>
                  <a:gd name="T23" fmla="*/ 0 h 57"/>
                  <a:gd name="T24" fmla="*/ 4 w 71"/>
                  <a:gd name="T25" fmla="*/ 0 h 57"/>
                  <a:gd name="T26" fmla="*/ 3 w 71"/>
                  <a:gd name="T27" fmla="*/ 0 h 57"/>
                  <a:gd name="T28" fmla="*/ 2 w 71"/>
                  <a:gd name="T29" fmla="*/ 0 h 57"/>
                  <a:gd name="T30" fmla="*/ 2 w 71"/>
                  <a:gd name="T31" fmla="*/ 0 h 57"/>
                  <a:gd name="T32" fmla="*/ 1 w 71"/>
                  <a:gd name="T33" fmla="*/ 0 h 57"/>
                  <a:gd name="T34" fmla="*/ 1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8" name="Freeform 23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>
                  <a:gd name="T0" fmla="*/ 0 w 71"/>
                  <a:gd name="T1" fmla="*/ 2 h 57"/>
                  <a:gd name="T2" fmla="*/ 1 w 71"/>
                  <a:gd name="T3" fmla="*/ 3 h 57"/>
                  <a:gd name="T4" fmla="*/ 1 w 71"/>
                  <a:gd name="T5" fmla="*/ 3 h 57"/>
                  <a:gd name="T6" fmla="*/ 2 w 71"/>
                  <a:gd name="T7" fmla="*/ 3 h 57"/>
                  <a:gd name="T8" fmla="*/ 2 w 71"/>
                  <a:gd name="T9" fmla="*/ 3 h 57"/>
                  <a:gd name="T10" fmla="*/ 3 w 71"/>
                  <a:gd name="T11" fmla="*/ 3 h 57"/>
                  <a:gd name="T12" fmla="*/ 4 w 71"/>
                  <a:gd name="T13" fmla="*/ 3 h 57"/>
                  <a:gd name="T14" fmla="*/ 5 w 71"/>
                  <a:gd name="T15" fmla="*/ 2 h 57"/>
                  <a:gd name="T16" fmla="*/ 5 w 71"/>
                  <a:gd name="T17" fmla="*/ 2 h 57"/>
                  <a:gd name="T18" fmla="*/ 5 w 71"/>
                  <a:gd name="T19" fmla="*/ 1 h 57"/>
                  <a:gd name="T20" fmla="*/ 4 w 71"/>
                  <a:gd name="T21" fmla="*/ 0 h 57"/>
                  <a:gd name="T22" fmla="*/ 3 w 71"/>
                  <a:gd name="T23" fmla="*/ 0 h 57"/>
                  <a:gd name="T24" fmla="*/ 2 w 71"/>
                  <a:gd name="T25" fmla="*/ 0 h 57"/>
                  <a:gd name="T26" fmla="*/ 2 w 71"/>
                  <a:gd name="T27" fmla="*/ 0 h 57"/>
                  <a:gd name="T28" fmla="*/ 1 w 71"/>
                  <a:gd name="T29" fmla="*/ 1 h 57"/>
                  <a:gd name="T30" fmla="*/ 1 w 71"/>
                  <a:gd name="T31" fmla="*/ 2 h 57"/>
                  <a:gd name="T32" fmla="*/ 1 w 71"/>
                  <a:gd name="T33" fmla="*/ 2 h 57"/>
                  <a:gd name="T34" fmla="*/ 0 w 71"/>
                  <a:gd name="T35" fmla="*/ 2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9" name="Freeform 24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>
                  <a:gd name="T0" fmla="*/ 1 w 24"/>
                  <a:gd name="T1" fmla="*/ 2 h 24"/>
                  <a:gd name="T2" fmla="*/ 1 w 24"/>
                  <a:gd name="T3" fmla="*/ 2 h 24"/>
                  <a:gd name="T4" fmla="*/ 1 w 24"/>
                  <a:gd name="T5" fmla="*/ 2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1 w 24"/>
                  <a:gd name="T19" fmla="*/ 1 h 24"/>
                  <a:gd name="T20" fmla="*/ 2 w 24"/>
                  <a:gd name="T21" fmla="*/ 1 h 24"/>
                  <a:gd name="T22" fmla="*/ 2 w 24"/>
                  <a:gd name="T23" fmla="*/ 1 h 24"/>
                  <a:gd name="T24" fmla="*/ 2 w 24"/>
                  <a:gd name="T25" fmla="*/ 1 h 24"/>
                  <a:gd name="T26" fmla="*/ 2 w 24"/>
                  <a:gd name="T27" fmla="*/ 1 h 24"/>
                  <a:gd name="T28" fmla="*/ 2 w 24"/>
                  <a:gd name="T29" fmla="*/ 2 h 24"/>
                  <a:gd name="T30" fmla="*/ 1 w 24"/>
                  <a:gd name="T31" fmla="*/ 2 h 24"/>
                  <a:gd name="T32" fmla="*/ 1 w 24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24"/>
                  <a:gd name="T53" fmla="*/ 24 w 24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0" name="Freeform 25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1 w 53"/>
                  <a:gd name="T1" fmla="*/ 4 h 73"/>
                  <a:gd name="T2" fmla="*/ 2 w 53"/>
                  <a:gd name="T3" fmla="*/ 4 h 73"/>
                  <a:gd name="T4" fmla="*/ 2 w 53"/>
                  <a:gd name="T5" fmla="*/ 4 h 73"/>
                  <a:gd name="T6" fmla="*/ 2 w 53"/>
                  <a:gd name="T7" fmla="*/ 3 h 73"/>
                  <a:gd name="T8" fmla="*/ 2 w 53"/>
                  <a:gd name="T9" fmla="*/ 3 h 73"/>
                  <a:gd name="T10" fmla="*/ 3 w 53"/>
                  <a:gd name="T11" fmla="*/ 2 h 73"/>
                  <a:gd name="T12" fmla="*/ 3 w 53"/>
                  <a:gd name="T13" fmla="*/ 1 h 73"/>
                  <a:gd name="T14" fmla="*/ 3 w 53"/>
                  <a:gd name="T15" fmla="*/ 0 h 73"/>
                  <a:gd name="T16" fmla="*/ 2 w 53"/>
                  <a:gd name="T17" fmla="*/ 0 h 73"/>
                  <a:gd name="T18" fmla="*/ 1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1 h 73"/>
                  <a:gd name="T26" fmla="*/ 0 w 53"/>
                  <a:gd name="T27" fmla="*/ 2 h 73"/>
                  <a:gd name="T28" fmla="*/ 0 w 53"/>
                  <a:gd name="T29" fmla="*/ 3 h 73"/>
                  <a:gd name="T30" fmla="*/ 0 w 53"/>
                  <a:gd name="T31" fmla="*/ 3 h 73"/>
                  <a:gd name="T32" fmla="*/ 1 w 53"/>
                  <a:gd name="T33" fmla="*/ 4 h 73"/>
                  <a:gd name="T34" fmla="*/ 1 w 53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3"/>
                  <a:gd name="T56" fmla="*/ 53 w 53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1" name="Freeform 26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1 w 53"/>
                  <a:gd name="T1" fmla="*/ 4 h 73"/>
                  <a:gd name="T2" fmla="*/ 2 w 53"/>
                  <a:gd name="T3" fmla="*/ 4 h 73"/>
                  <a:gd name="T4" fmla="*/ 2 w 53"/>
                  <a:gd name="T5" fmla="*/ 4 h 73"/>
                  <a:gd name="T6" fmla="*/ 2 w 53"/>
                  <a:gd name="T7" fmla="*/ 3 h 73"/>
                  <a:gd name="T8" fmla="*/ 2 w 53"/>
                  <a:gd name="T9" fmla="*/ 3 h 73"/>
                  <a:gd name="T10" fmla="*/ 3 w 53"/>
                  <a:gd name="T11" fmla="*/ 2 h 73"/>
                  <a:gd name="T12" fmla="*/ 3 w 53"/>
                  <a:gd name="T13" fmla="*/ 1 h 73"/>
                  <a:gd name="T14" fmla="*/ 3 w 53"/>
                  <a:gd name="T15" fmla="*/ 0 h 73"/>
                  <a:gd name="T16" fmla="*/ 2 w 53"/>
                  <a:gd name="T17" fmla="*/ 0 h 73"/>
                  <a:gd name="T18" fmla="*/ 1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1 h 73"/>
                  <a:gd name="T26" fmla="*/ 0 w 53"/>
                  <a:gd name="T27" fmla="*/ 2 h 73"/>
                  <a:gd name="T28" fmla="*/ 0 w 53"/>
                  <a:gd name="T29" fmla="*/ 3 h 73"/>
                  <a:gd name="T30" fmla="*/ 0 w 53"/>
                  <a:gd name="T31" fmla="*/ 3 h 73"/>
                  <a:gd name="T32" fmla="*/ 1 w 53"/>
                  <a:gd name="T33" fmla="*/ 4 h 73"/>
                  <a:gd name="T34" fmla="*/ 1 w 53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3"/>
                  <a:gd name="T56" fmla="*/ 53 w 53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2" name="Freeform 27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>
                  <a:gd name="T0" fmla="*/ 5 w 71"/>
                  <a:gd name="T1" fmla="*/ 4 h 58"/>
                  <a:gd name="T2" fmla="*/ 5 w 71"/>
                  <a:gd name="T3" fmla="*/ 3 h 58"/>
                  <a:gd name="T4" fmla="*/ 5 w 71"/>
                  <a:gd name="T5" fmla="*/ 3 h 58"/>
                  <a:gd name="T6" fmla="*/ 4 w 71"/>
                  <a:gd name="T7" fmla="*/ 3 h 58"/>
                  <a:gd name="T8" fmla="*/ 4 w 71"/>
                  <a:gd name="T9" fmla="*/ 2 h 58"/>
                  <a:gd name="T10" fmla="*/ 4 w 71"/>
                  <a:gd name="T11" fmla="*/ 1 h 58"/>
                  <a:gd name="T12" fmla="*/ 3 w 71"/>
                  <a:gd name="T13" fmla="*/ 1 h 58"/>
                  <a:gd name="T14" fmla="*/ 2 w 71"/>
                  <a:gd name="T15" fmla="*/ 0 h 58"/>
                  <a:gd name="T16" fmla="*/ 1 w 71"/>
                  <a:gd name="T17" fmla="*/ 1 h 58"/>
                  <a:gd name="T18" fmla="*/ 1 w 71"/>
                  <a:gd name="T19" fmla="*/ 1 h 58"/>
                  <a:gd name="T20" fmla="*/ 0 w 71"/>
                  <a:gd name="T21" fmla="*/ 2 h 58"/>
                  <a:gd name="T22" fmla="*/ 1 w 71"/>
                  <a:gd name="T23" fmla="*/ 3 h 58"/>
                  <a:gd name="T24" fmla="*/ 1 w 71"/>
                  <a:gd name="T25" fmla="*/ 4 h 58"/>
                  <a:gd name="T26" fmla="*/ 2 w 71"/>
                  <a:gd name="T27" fmla="*/ 4 h 58"/>
                  <a:gd name="T28" fmla="*/ 3 w 71"/>
                  <a:gd name="T29" fmla="*/ 4 h 58"/>
                  <a:gd name="T30" fmla="*/ 4 w 71"/>
                  <a:gd name="T31" fmla="*/ 4 h 58"/>
                  <a:gd name="T32" fmla="*/ 4 w 71"/>
                  <a:gd name="T33" fmla="*/ 4 h 58"/>
                  <a:gd name="T34" fmla="*/ 5 w 71"/>
                  <a:gd name="T35" fmla="*/ 4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8"/>
                  <a:gd name="T56" fmla="*/ 71 w 71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3" name="Freeform 28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>
                  <a:gd name="T0" fmla="*/ 5 w 72"/>
                  <a:gd name="T1" fmla="*/ 1 h 56"/>
                  <a:gd name="T2" fmla="*/ 5 w 72"/>
                  <a:gd name="T3" fmla="*/ 0 h 56"/>
                  <a:gd name="T4" fmla="*/ 4 w 72"/>
                  <a:gd name="T5" fmla="*/ 0 h 56"/>
                  <a:gd name="T6" fmla="*/ 4 w 72"/>
                  <a:gd name="T7" fmla="*/ 0 h 56"/>
                  <a:gd name="T8" fmla="*/ 3 w 72"/>
                  <a:gd name="T9" fmla="*/ 0 h 56"/>
                  <a:gd name="T10" fmla="*/ 2 w 72"/>
                  <a:gd name="T11" fmla="*/ 1 h 56"/>
                  <a:gd name="T12" fmla="*/ 1 w 72"/>
                  <a:gd name="T13" fmla="*/ 1 h 56"/>
                  <a:gd name="T14" fmla="*/ 1 w 72"/>
                  <a:gd name="T15" fmla="*/ 1 h 56"/>
                  <a:gd name="T16" fmla="*/ 0 w 72"/>
                  <a:gd name="T17" fmla="*/ 2 h 56"/>
                  <a:gd name="T18" fmla="*/ 1 w 72"/>
                  <a:gd name="T19" fmla="*/ 3 h 56"/>
                  <a:gd name="T20" fmla="*/ 2 w 72"/>
                  <a:gd name="T21" fmla="*/ 4 h 56"/>
                  <a:gd name="T22" fmla="*/ 2 w 72"/>
                  <a:gd name="T23" fmla="*/ 4 h 56"/>
                  <a:gd name="T24" fmla="*/ 3 w 72"/>
                  <a:gd name="T25" fmla="*/ 4 h 56"/>
                  <a:gd name="T26" fmla="*/ 4 w 72"/>
                  <a:gd name="T27" fmla="*/ 3 h 56"/>
                  <a:gd name="T28" fmla="*/ 4 w 72"/>
                  <a:gd name="T29" fmla="*/ 3 h 56"/>
                  <a:gd name="T30" fmla="*/ 5 w 72"/>
                  <a:gd name="T31" fmla="*/ 2 h 56"/>
                  <a:gd name="T32" fmla="*/ 5 w 72"/>
                  <a:gd name="T33" fmla="*/ 1 h 56"/>
                  <a:gd name="T34" fmla="*/ 5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6"/>
                  <a:gd name="T56" fmla="*/ 72 w 72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4" name="Freeform 29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>
                  <a:gd name="T0" fmla="*/ 2 w 53"/>
                  <a:gd name="T1" fmla="*/ 0 h 72"/>
                  <a:gd name="T2" fmla="*/ 1 w 53"/>
                  <a:gd name="T3" fmla="*/ 0 h 72"/>
                  <a:gd name="T4" fmla="*/ 1 w 53"/>
                  <a:gd name="T5" fmla="*/ 1 h 72"/>
                  <a:gd name="T6" fmla="*/ 0 w 53"/>
                  <a:gd name="T7" fmla="*/ 1 h 72"/>
                  <a:gd name="T8" fmla="*/ 0 w 53"/>
                  <a:gd name="T9" fmla="*/ 2 h 72"/>
                  <a:gd name="T10" fmla="*/ 0 w 53"/>
                  <a:gd name="T11" fmla="*/ 3 h 72"/>
                  <a:gd name="T12" fmla="*/ 0 w 53"/>
                  <a:gd name="T13" fmla="*/ 4 h 72"/>
                  <a:gd name="T14" fmla="*/ 0 w 53"/>
                  <a:gd name="T15" fmla="*/ 4 h 72"/>
                  <a:gd name="T16" fmla="*/ 0 w 53"/>
                  <a:gd name="T17" fmla="*/ 5 h 72"/>
                  <a:gd name="T18" fmla="*/ 1 w 53"/>
                  <a:gd name="T19" fmla="*/ 5 h 72"/>
                  <a:gd name="T20" fmla="*/ 2 w 53"/>
                  <a:gd name="T21" fmla="*/ 5 h 72"/>
                  <a:gd name="T22" fmla="*/ 3 w 53"/>
                  <a:gd name="T23" fmla="*/ 4 h 72"/>
                  <a:gd name="T24" fmla="*/ 3 w 53"/>
                  <a:gd name="T25" fmla="*/ 4 h 72"/>
                  <a:gd name="T26" fmla="*/ 3 w 53"/>
                  <a:gd name="T27" fmla="*/ 3 h 72"/>
                  <a:gd name="T28" fmla="*/ 2 w 53"/>
                  <a:gd name="T29" fmla="*/ 2 h 72"/>
                  <a:gd name="T30" fmla="*/ 2 w 53"/>
                  <a:gd name="T31" fmla="*/ 1 h 72"/>
                  <a:gd name="T32" fmla="*/ 2 w 53"/>
                  <a:gd name="T33" fmla="*/ 1 h 72"/>
                  <a:gd name="T34" fmla="*/ 2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2"/>
                  <a:gd name="T56" fmla="*/ 53 w 53"/>
                  <a:gd name="T57" fmla="*/ 72 h 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5" name="Freeform 30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>
                  <a:gd name="T0" fmla="*/ 1 w 71"/>
                  <a:gd name="T1" fmla="*/ 0 h 56"/>
                  <a:gd name="T2" fmla="*/ 0 w 71"/>
                  <a:gd name="T3" fmla="*/ 1 h 56"/>
                  <a:gd name="T4" fmla="*/ 1 w 71"/>
                  <a:gd name="T5" fmla="*/ 1 h 56"/>
                  <a:gd name="T6" fmla="*/ 1 w 71"/>
                  <a:gd name="T7" fmla="*/ 2 h 56"/>
                  <a:gd name="T8" fmla="*/ 1 w 71"/>
                  <a:gd name="T9" fmla="*/ 3 h 56"/>
                  <a:gd name="T10" fmla="*/ 2 w 71"/>
                  <a:gd name="T11" fmla="*/ 3 h 56"/>
                  <a:gd name="T12" fmla="*/ 2 w 71"/>
                  <a:gd name="T13" fmla="*/ 4 h 56"/>
                  <a:gd name="T14" fmla="*/ 3 w 71"/>
                  <a:gd name="T15" fmla="*/ 4 h 56"/>
                  <a:gd name="T16" fmla="*/ 4 w 71"/>
                  <a:gd name="T17" fmla="*/ 4 h 56"/>
                  <a:gd name="T18" fmla="*/ 5 w 71"/>
                  <a:gd name="T19" fmla="*/ 3 h 56"/>
                  <a:gd name="T20" fmla="*/ 5 w 71"/>
                  <a:gd name="T21" fmla="*/ 2 h 56"/>
                  <a:gd name="T22" fmla="*/ 5 w 71"/>
                  <a:gd name="T23" fmla="*/ 1 h 56"/>
                  <a:gd name="T24" fmla="*/ 4 w 71"/>
                  <a:gd name="T25" fmla="*/ 1 h 56"/>
                  <a:gd name="T26" fmla="*/ 3 w 71"/>
                  <a:gd name="T27" fmla="*/ 1 h 56"/>
                  <a:gd name="T28" fmla="*/ 2 w 71"/>
                  <a:gd name="T29" fmla="*/ 0 h 56"/>
                  <a:gd name="T30" fmla="*/ 2 w 71"/>
                  <a:gd name="T31" fmla="*/ 0 h 56"/>
                  <a:gd name="T32" fmla="*/ 1 w 71"/>
                  <a:gd name="T33" fmla="*/ 0 h 56"/>
                  <a:gd name="T34" fmla="*/ 1 w 71"/>
                  <a:gd name="T35" fmla="*/ 0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6"/>
                  <a:gd name="T56" fmla="*/ 71 w 71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6" name="Freeform 31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>
                  <a:gd name="T0" fmla="*/ 0 w 72"/>
                  <a:gd name="T1" fmla="*/ 2 h 57"/>
                  <a:gd name="T2" fmla="*/ 1 w 72"/>
                  <a:gd name="T3" fmla="*/ 3 h 57"/>
                  <a:gd name="T4" fmla="*/ 1 w 72"/>
                  <a:gd name="T5" fmla="*/ 3 h 57"/>
                  <a:gd name="T6" fmla="*/ 2 w 72"/>
                  <a:gd name="T7" fmla="*/ 3 h 57"/>
                  <a:gd name="T8" fmla="*/ 2 w 72"/>
                  <a:gd name="T9" fmla="*/ 3 h 57"/>
                  <a:gd name="T10" fmla="*/ 3 w 72"/>
                  <a:gd name="T11" fmla="*/ 3 h 57"/>
                  <a:gd name="T12" fmla="*/ 4 w 72"/>
                  <a:gd name="T13" fmla="*/ 3 h 57"/>
                  <a:gd name="T14" fmla="*/ 5 w 72"/>
                  <a:gd name="T15" fmla="*/ 2 h 57"/>
                  <a:gd name="T16" fmla="*/ 5 w 72"/>
                  <a:gd name="T17" fmla="*/ 1 h 57"/>
                  <a:gd name="T18" fmla="*/ 5 w 72"/>
                  <a:gd name="T19" fmla="*/ 1 h 57"/>
                  <a:gd name="T20" fmla="*/ 4 w 72"/>
                  <a:gd name="T21" fmla="*/ 0 h 57"/>
                  <a:gd name="T22" fmla="*/ 3 w 72"/>
                  <a:gd name="T23" fmla="*/ 0 h 57"/>
                  <a:gd name="T24" fmla="*/ 3 w 72"/>
                  <a:gd name="T25" fmla="*/ 0 h 57"/>
                  <a:gd name="T26" fmla="*/ 2 w 72"/>
                  <a:gd name="T27" fmla="*/ 0 h 57"/>
                  <a:gd name="T28" fmla="*/ 1 w 72"/>
                  <a:gd name="T29" fmla="*/ 1 h 57"/>
                  <a:gd name="T30" fmla="*/ 1 w 72"/>
                  <a:gd name="T31" fmla="*/ 2 h 57"/>
                  <a:gd name="T32" fmla="*/ 1 w 72"/>
                  <a:gd name="T33" fmla="*/ 2 h 57"/>
                  <a:gd name="T34" fmla="*/ 0 w 72"/>
                  <a:gd name="T35" fmla="*/ 2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7"/>
                  <a:gd name="T56" fmla="*/ 72 w 72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7" name="Freeform 32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>
                  <a:gd name="T0" fmla="*/ 0 w 23"/>
                  <a:gd name="T1" fmla="*/ 2 h 24"/>
                  <a:gd name="T2" fmla="*/ 0 w 23"/>
                  <a:gd name="T3" fmla="*/ 2 h 24"/>
                  <a:gd name="T4" fmla="*/ 0 w 23"/>
                  <a:gd name="T5" fmla="*/ 2 h 24"/>
                  <a:gd name="T6" fmla="*/ 0 w 23"/>
                  <a:gd name="T7" fmla="*/ 2 h 24"/>
                  <a:gd name="T8" fmla="*/ 0 w 23"/>
                  <a:gd name="T9" fmla="*/ 1 h 24"/>
                  <a:gd name="T10" fmla="*/ 0 w 23"/>
                  <a:gd name="T11" fmla="*/ 1 h 24"/>
                  <a:gd name="T12" fmla="*/ 0 w 23"/>
                  <a:gd name="T13" fmla="*/ 1 h 24"/>
                  <a:gd name="T14" fmla="*/ 0 w 23"/>
                  <a:gd name="T15" fmla="*/ 1 h 24"/>
                  <a:gd name="T16" fmla="*/ 0 w 23"/>
                  <a:gd name="T17" fmla="*/ 0 h 24"/>
                  <a:gd name="T18" fmla="*/ 1 w 23"/>
                  <a:gd name="T19" fmla="*/ 1 h 24"/>
                  <a:gd name="T20" fmla="*/ 1 w 23"/>
                  <a:gd name="T21" fmla="*/ 1 h 24"/>
                  <a:gd name="T22" fmla="*/ 1 w 23"/>
                  <a:gd name="T23" fmla="*/ 1 h 24"/>
                  <a:gd name="T24" fmla="*/ 1 w 23"/>
                  <a:gd name="T25" fmla="*/ 1 h 24"/>
                  <a:gd name="T26" fmla="*/ 1 w 23"/>
                  <a:gd name="T27" fmla="*/ 2 h 24"/>
                  <a:gd name="T28" fmla="*/ 1 w 23"/>
                  <a:gd name="T29" fmla="*/ 2 h 24"/>
                  <a:gd name="T30" fmla="*/ 1 w 23"/>
                  <a:gd name="T31" fmla="*/ 2 h 24"/>
                  <a:gd name="T32" fmla="*/ 0 w 23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24"/>
                  <a:gd name="T53" fmla="*/ 23 w 23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8" name="Freeform 33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2 w 52"/>
                  <a:gd name="T1" fmla="*/ 4 h 73"/>
                  <a:gd name="T2" fmla="*/ 2 w 52"/>
                  <a:gd name="T3" fmla="*/ 4 h 73"/>
                  <a:gd name="T4" fmla="*/ 3 w 52"/>
                  <a:gd name="T5" fmla="*/ 4 h 73"/>
                  <a:gd name="T6" fmla="*/ 3 w 52"/>
                  <a:gd name="T7" fmla="*/ 3 h 73"/>
                  <a:gd name="T8" fmla="*/ 3 w 52"/>
                  <a:gd name="T9" fmla="*/ 3 h 73"/>
                  <a:gd name="T10" fmla="*/ 3 w 52"/>
                  <a:gd name="T11" fmla="*/ 2 h 73"/>
                  <a:gd name="T12" fmla="*/ 3 w 52"/>
                  <a:gd name="T13" fmla="*/ 1 h 73"/>
                  <a:gd name="T14" fmla="*/ 3 w 52"/>
                  <a:gd name="T15" fmla="*/ 0 h 73"/>
                  <a:gd name="T16" fmla="*/ 3 w 52"/>
                  <a:gd name="T17" fmla="*/ 0 h 73"/>
                  <a:gd name="T18" fmla="*/ 2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3 h 73"/>
                  <a:gd name="T30" fmla="*/ 1 w 52"/>
                  <a:gd name="T31" fmla="*/ 3 h 73"/>
                  <a:gd name="T32" fmla="*/ 2 w 52"/>
                  <a:gd name="T33" fmla="*/ 4 h 73"/>
                  <a:gd name="T34" fmla="*/ 2 w 52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9" name="Freeform 34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2 w 52"/>
                  <a:gd name="T1" fmla="*/ 4 h 73"/>
                  <a:gd name="T2" fmla="*/ 2 w 52"/>
                  <a:gd name="T3" fmla="*/ 4 h 73"/>
                  <a:gd name="T4" fmla="*/ 3 w 52"/>
                  <a:gd name="T5" fmla="*/ 4 h 73"/>
                  <a:gd name="T6" fmla="*/ 3 w 52"/>
                  <a:gd name="T7" fmla="*/ 3 h 73"/>
                  <a:gd name="T8" fmla="*/ 3 w 52"/>
                  <a:gd name="T9" fmla="*/ 3 h 73"/>
                  <a:gd name="T10" fmla="*/ 3 w 52"/>
                  <a:gd name="T11" fmla="*/ 2 h 73"/>
                  <a:gd name="T12" fmla="*/ 3 w 52"/>
                  <a:gd name="T13" fmla="*/ 1 h 73"/>
                  <a:gd name="T14" fmla="*/ 3 w 52"/>
                  <a:gd name="T15" fmla="*/ 0 h 73"/>
                  <a:gd name="T16" fmla="*/ 3 w 52"/>
                  <a:gd name="T17" fmla="*/ 0 h 73"/>
                  <a:gd name="T18" fmla="*/ 2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3 h 73"/>
                  <a:gd name="T30" fmla="*/ 1 w 52"/>
                  <a:gd name="T31" fmla="*/ 3 h 73"/>
                  <a:gd name="T32" fmla="*/ 2 w 52"/>
                  <a:gd name="T33" fmla="*/ 4 h 73"/>
                  <a:gd name="T34" fmla="*/ 2 w 52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0" name="Freeform 35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>
                  <a:gd name="T0" fmla="*/ 4 w 72"/>
                  <a:gd name="T1" fmla="*/ 3 h 58"/>
                  <a:gd name="T2" fmla="*/ 4 w 72"/>
                  <a:gd name="T3" fmla="*/ 2 h 58"/>
                  <a:gd name="T4" fmla="*/ 4 w 72"/>
                  <a:gd name="T5" fmla="*/ 2 h 58"/>
                  <a:gd name="T6" fmla="*/ 4 w 72"/>
                  <a:gd name="T7" fmla="*/ 2 h 58"/>
                  <a:gd name="T8" fmla="*/ 3 w 72"/>
                  <a:gd name="T9" fmla="*/ 1 h 58"/>
                  <a:gd name="T10" fmla="*/ 3 w 72"/>
                  <a:gd name="T11" fmla="*/ 0 h 58"/>
                  <a:gd name="T12" fmla="*/ 2 w 72"/>
                  <a:gd name="T13" fmla="*/ 0 h 58"/>
                  <a:gd name="T14" fmla="*/ 1 w 72"/>
                  <a:gd name="T15" fmla="*/ 0 h 58"/>
                  <a:gd name="T16" fmla="*/ 1 w 72"/>
                  <a:gd name="T17" fmla="*/ 0 h 58"/>
                  <a:gd name="T18" fmla="*/ 0 w 72"/>
                  <a:gd name="T19" fmla="*/ 0 h 58"/>
                  <a:gd name="T20" fmla="*/ 0 w 72"/>
                  <a:gd name="T21" fmla="*/ 1 h 58"/>
                  <a:gd name="T22" fmla="*/ 0 w 72"/>
                  <a:gd name="T23" fmla="*/ 2 h 58"/>
                  <a:gd name="T24" fmla="*/ 0 w 72"/>
                  <a:gd name="T25" fmla="*/ 3 h 58"/>
                  <a:gd name="T26" fmla="*/ 1 w 72"/>
                  <a:gd name="T27" fmla="*/ 3 h 58"/>
                  <a:gd name="T28" fmla="*/ 2 w 72"/>
                  <a:gd name="T29" fmla="*/ 3 h 58"/>
                  <a:gd name="T30" fmla="*/ 3 w 72"/>
                  <a:gd name="T31" fmla="*/ 3 h 58"/>
                  <a:gd name="T32" fmla="*/ 3 w 72"/>
                  <a:gd name="T33" fmla="*/ 3 h 58"/>
                  <a:gd name="T34" fmla="*/ 4 w 72"/>
                  <a:gd name="T35" fmla="*/ 3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8"/>
                  <a:gd name="T56" fmla="*/ 72 w 72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1" name="Freeform 36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>
                  <a:gd name="T0" fmla="*/ 4 w 72"/>
                  <a:gd name="T1" fmla="*/ 1 h 56"/>
                  <a:gd name="T2" fmla="*/ 4 w 72"/>
                  <a:gd name="T3" fmla="*/ 0 h 56"/>
                  <a:gd name="T4" fmla="*/ 3 w 72"/>
                  <a:gd name="T5" fmla="*/ 0 h 56"/>
                  <a:gd name="T6" fmla="*/ 3 w 72"/>
                  <a:gd name="T7" fmla="*/ 0 h 56"/>
                  <a:gd name="T8" fmla="*/ 2 w 72"/>
                  <a:gd name="T9" fmla="*/ 0 h 56"/>
                  <a:gd name="T10" fmla="*/ 1 w 72"/>
                  <a:gd name="T11" fmla="*/ 1 h 56"/>
                  <a:gd name="T12" fmla="*/ 0 w 72"/>
                  <a:gd name="T13" fmla="*/ 1 h 56"/>
                  <a:gd name="T14" fmla="*/ 0 w 72"/>
                  <a:gd name="T15" fmla="*/ 1 h 56"/>
                  <a:gd name="T16" fmla="*/ 0 w 72"/>
                  <a:gd name="T17" fmla="*/ 2 h 56"/>
                  <a:gd name="T18" fmla="*/ 0 w 72"/>
                  <a:gd name="T19" fmla="*/ 3 h 56"/>
                  <a:gd name="T20" fmla="*/ 1 w 72"/>
                  <a:gd name="T21" fmla="*/ 4 h 56"/>
                  <a:gd name="T22" fmla="*/ 1 w 72"/>
                  <a:gd name="T23" fmla="*/ 4 h 56"/>
                  <a:gd name="T24" fmla="*/ 2 w 72"/>
                  <a:gd name="T25" fmla="*/ 4 h 56"/>
                  <a:gd name="T26" fmla="*/ 3 w 72"/>
                  <a:gd name="T27" fmla="*/ 3 h 56"/>
                  <a:gd name="T28" fmla="*/ 3 w 72"/>
                  <a:gd name="T29" fmla="*/ 3 h 56"/>
                  <a:gd name="T30" fmla="*/ 4 w 72"/>
                  <a:gd name="T31" fmla="*/ 2 h 56"/>
                  <a:gd name="T32" fmla="*/ 4 w 72"/>
                  <a:gd name="T33" fmla="*/ 1 h 56"/>
                  <a:gd name="T34" fmla="*/ 4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6"/>
                  <a:gd name="T56" fmla="*/ 72 w 72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2" name="Freeform 37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>
                  <a:gd name="T0" fmla="*/ 2 w 53"/>
                  <a:gd name="T1" fmla="*/ 0 h 72"/>
                  <a:gd name="T2" fmla="*/ 2 w 53"/>
                  <a:gd name="T3" fmla="*/ 0 h 72"/>
                  <a:gd name="T4" fmla="*/ 2 w 53"/>
                  <a:gd name="T5" fmla="*/ 1 h 72"/>
                  <a:gd name="T6" fmla="*/ 1 w 53"/>
                  <a:gd name="T7" fmla="*/ 1 h 72"/>
                  <a:gd name="T8" fmla="*/ 1 w 53"/>
                  <a:gd name="T9" fmla="*/ 2 h 72"/>
                  <a:gd name="T10" fmla="*/ 1 w 53"/>
                  <a:gd name="T11" fmla="*/ 3 h 72"/>
                  <a:gd name="T12" fmla="*/ 0 w 53"/>
                  <a:gd name="T13" fmla="*/ 4 h 72"/>
                  <a:gd name="T14" fmla="*/ 1 w 53"/>
                  <a:gd name="T15" fmla="*/ 4 h 72"/>
                  <a:gd name="T16" fmla="*/ 1 w 53"/>
                  <a:gd name="T17" fmla="*/ 5 h 72"/>
                  <a:gd name="T18" fmla="*/ 2 w 53"/>
                  <a:gd name="T19" fmla="*/ 5 h 72"/>
                  <a:gd name="T20" fmla="*/ 3 w 53"/>
                  <a:gd name="T21" fmla="*/ 5 h 72"/>
                  <a:gd name="T22" fmla="*/ 4 w 53"/>
                  <a:gd name="T23" fmla="*/ 4 h 72"/>
                  <a:gd name="T24" fmla="*/ 4 w 53"/>
                  <a:gd name="T25" fmla="*/ 4 h 72"/>
                  <a:gd name="T26" fmla="*/ 4 w 53"/>
                  <a:gd name="T27" fmla="*/ 3 h 72"/>
                  <a:gd name="T28" fmla="*/ 3 w 53"/>
                  <a:gd name="T29" fmla="*/ 2 h 72"/>
                  <a:gd name="T30" fmla="*/ 3 w 53"/>
                  <a:gd name="T31" fmla="*/ 1 h 72"/>
                  <a:gd name="T32" fmla="*/ 3 w 53"/>
                  <a:gd name="T33" fmla="*/ 1 h 72"/>
                  <a:gd name="T34" fmla="*/ 2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2"/>
                  <a:gd name="T56" fmla="*/ 53 w 53"/>
                  <a:gd name="T57" fmla="*/ 72 h 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3" name="Freeform 38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>
                  <a:gd name="T0" fmla="*/ 0 w 72"/>
                  <a:gd name="T1" fmla="*/ 0 h 57"/>
                  <a:gd name="T2" fmla="*/ 0 w 72"/>
                  <a:gd name="T3" fmla="*/ 1 h 57"/>
                  <a:gd name="T4" fmla="*/ 0 w 72"/>
                  <a:gd name="T5" fmla="*/ 1 h 57"/>
                  <a:gd name="T6" fmla="*/ 0 w 72"/>
                  <a:gd name="T7" fmla="*/ 2 h 57"/>
                  <a:gd name="T8" fmla="*/ 0 w 72"/>
                  <a:gd name="T9" fmla="*/ 3 h 57"/>
                  <a:gd name="T10" fmla="*/ 1 w 72"/>
                  <a:gd name="T11" fmla="*/ 3 h 57"/>
                  <a:gd name="T12" fmla="*/ 2 w 72"/>
                  <a:gd name="T13" fmla="*/ 4 h 57"/>
                  <a:gd name="T14" fmla="*/ 2 w 72"/>
                  <a:gd name="T15" fmla="*/ 4 h 57"/>
                  <a:gd name="T16" fmla="*/ 3 w 72"/>
                  <a:gd name="T17" fmla="*/ 4 h 57"/>
                  <a:gd name="T18" fmla="*/ 4 w 72"/>
                  <a:gd name="T19" fmla="*/ 3 h 57"/>
                  <a:gd name="T20" fmla="*/ 4 w 72"/>
                  <a:gd name="T21" fmla="*/ 2 h 57"/>
                  <a:gd name="T22" fmla="*/ 4 w 72"/>
                  <a:gd name="T23" fmla="*/ 1 h 57"/>
                  <a:gd name="T24" fmla="*/ 3 w 72"/>
                  <a:gd name="T25" fmla="*/ 1 h 57"/>
                  <a:gd name="T26" fmla="*/ 2 w 72"/>
                  <a:gd name="T27" fmla="*/ 1 h 57"/>
                  <a:gd name="T28" fmla="*/ 2 w 72"/>
                  <a:gd name="T29" fmla="*/ 0 h 57"/>
                  <a:gd name="T30" fmla="*/ 1 w 72"/>
                  <a:gd name="T31" fmla="*/ 0 h 57"/>
                  <a:gd name="T32" fmla="*/ 0 w 72"/>
                  <a:gd name="T33" fmla="*/ 0 h 57"/>
                  <a:gd name="T34" fmla="*/ 0 w 72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7"/>
                  <a:gd name="T56" fmla="*/ 72 w 72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4" name="Freeform 39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>
                  <a:gd name="T0" fmla="*/ 0 w 72"/>
                  <a:gd name="T1" fmla="*/ 3 h 58"/>
                  <a:gd name="T2" fmla="*/ 0 w 72"/>
                  <a:gd name="T3" fmla="*/ 4 h 58"/>
                  <a:gd name="T4" fmla="*/ 0 w 72"/>
                  <a:gd name="T5" fmla="*/ 4 h 58"/>
                  <a:gd name="T6" fmla="*/ 1 w 72"/>
                  <a:gd name="T7" fmla="*/ 4 h 58"/>
                  <a:gd name="T8" fmla="*/ 2 w 72"/>
                  <a:gd name="T9" fmla="*/ 4 h 58"/>
                  <a:gd name="T10" fmla="*/ 2 w 72"/>
                  <a:gd name="T11" fmla="*/ 4 h 58"/>
                  <a:gd name="T12" fmla="*/ 3 w 72"/>
                  <a:gd name="T13" fmla="*/ 4 h 58"/>
                  <a:gd name="T14" fmla="*/ 4 w 72"/>
                  <a:gd name="T15" fmla="*/ 3 h 58"/>
                  <a:gd name="T16" fmla="*/ 4 w 72"/>
                  <a:gd name="T17" fmla="*/ 2 h 58"/>
                  <a:gd name="T18" fmla="*/ 4 w 72"/>
                  <a:gd name="T19" fmla="*/ 1 h 58"/>
                  <a:gd name="T20" fmla="*/ 3 w 72"/>
                  <a:gd name="T21" fmla="*/ 1 h 58"/>
                  <a:gd name="T22" fmla="*/ 2 w 72"/>
                  <a:gd name="T23" fmla="*/ 0 h 58"/>
                  <a:gd name="T24" fmla="*/ 2 w 72"/>
                  <a:gd name="T25" fmla="*/ 1 h 58"/>
                  <a:gd name="T26" fmla="*/ 1 w 72"/>
                  <a:gd name="T27" fmla="*/ 1 h 58"/>
                  <a:gd name="T28" fmla="*/ 0 w 72"/>
                  <a:gd name="T29" fmla="*/ 2 h 58"/>
                  <a:gd name="T30" fmla="*/ 0 w 72"/>
                  <a:gd name="T31" fmla="*/ 3 h 58"/>
                  <a:gd name="T32" fmla="*/ 0 w 72"/>
                  <a:gd name="T33" fmla="*/ 3 h 58"/>
                  <a:gd name="T34" fmla="*/ 0 w 72"/>
                  <a:gd name="T35" fmla="*/ 3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8"/>
                  <a:gd name="T56" fmla="*/ 72 w 72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5" name="Freeform 40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>
                  <a:gd name="T0" fmla="*/ 9 w 144"/>
                  <a:gd name="T1" fmla="*/ 0 h 167"/>
                  <a:gd name="T2" fmla="*/ 9 w 144"/>
                  <a:gd name="T3" fmla="*/ 2 h 167"/>
                  <a:gd name="T4" fmla="*/ 9 w 144"/>
                  <a:gd name="T5" fmla="*/ 4 h 167"/>
                  <a:gd name="T6" fmla="*/ 9 w 144"/>
                  <a:gd name="T7" fmla="*/ 6 h 167"/>
                  <a:gd name="T8" fmla="*/ 7 w 144"/>
                  <a:gd name="T9" fmla="*/ 7 h 167"/>
                  <a:gd name="T10" fmla="*/ 6 w 144"/>
                  <a:gd name="T11" fmla="*/ 9 h 167"/>
                  <a:gd name="T12" fmla="*/ 5 w 144"/>
                  <a:gd name="T13" fmla="*/ 10 h 167"/>
                  <a:gd name="T14" fmla="*/ 4 w 144"/>
                  <a:gd name="T15" fmla="*/ 11 h 167"/>
                  <a:gd name="T16" fmla="*/ 2 w 144"/>
                  <a:gd name="T17" fmla="*/ 11 h 167"/>
                  <a:gd name="T18" fmla="*/ 1 w 144"/>
                  <a:gd name="T19" fmla="*/ 11 h 167"/>
                  <a:gd name="T20" fmla="*/ 1 w 144"/>
                  <a:gd name="T21" fmla="*/ 10 h 167"/>
                  <a:gd name="T22" fmla="*/ 0 w 144"/>
                  <a:gd name="T23" fmla="*/ 9 h 167"/>
                  <a:gd name="T24" fmla="*/ 1 w 144"/>
                  <a:gd name="T25" fmla="*/ 8 h 167"/>
                  <a:gd name="T26" fmla="*/ 1 w 144"/>
                  <a:gd name="T27" fmla="*/ 7 h 167"/>
                  <a:gd name="T28" fmla="*/ 1 w 144"/>
                  <a:gd name="T29" fmla="*/ 6 h 167"/>
                  <a:gd name="T30" fmla="*/ 2 w 144"/>
                  <a:gd name="T31" fmla="*/ 6 h 167"/>
                  <a:gd name="T32" fmla="*/ 4 w 144"/>
                  <a:gd name="T33" fmla="*/ 6 h 167"/>
                  <a:gd name="T34" fmla="*/ 5 w 144"/>
                  <a:gd name="T35" fmla="*/ 5 h 167"/>
                  <a:gd name="T36" fmla="*/ 6 w 144"/>
                  <a:gd name="T37" fmla="*/ 5 h 167"/>
                  <a:gd name="T38" fmla="*/ 7 w 144"/>
                  <a:gd name="T39" fmla="*/ 4 h 167"/>
                  <a:gd name="T40" fmla="*/ 7 w 144"/>
                  <a:gd name="T41" fmla="*/ 3 h 167"/>
                  <a:gd name="T42" fmla="*/ 9 w 144"/>
                  <a:gd name="T43" fmla="*/ 2 h 167"/>
                  <a:gd name="T44" fmla="*/ 9 w 144"/>
                  <a:gd name="T45" fmla="*/ 1 h 167"/>
                  <a:gd name="T46" fmla="*/ 9 w 144"/>
                  <a:gd name="T47" fmla="*/ 1 h 167"/>
                  <a:gd name="T48" fmla="*/ 9 w 144"/>
                  <a:gd name="T49" fmla="*/ 0 h 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4"/>
                  <a:gd name="T76" fmla="*/ 0 h 167"/>
                  <a:gd name="T77" fmla="*/ 144 w 144"/>
                  <a:gd name="T78" fmla="*/ 167 h 1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6" name="Freeform 41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>
                  <a:gd name="T0" fmla="*/ 13 w 204"/>
                  <a:gd name="T1" fmla="*/ 0 h 82"/>
                  <a:gd name="T2" fmla="*/ 13 w 204"/>
                  <a:gd name="T3" fmla="*/ 0 h 82"/>
                  <a:gd name="T4" fmla="*/ 12 w 204"/>
                  <a:gd name="T5" fmla="*/ 1 h 82"/>
                  <a:gd name="T6" fmla="*/ 11 w 204"/>
                  <a:gd name="T7" fmla="*/ 1 h 82"/>
                  <a:gd name="T8" fmla="*/ 11 w 204"/>
                  <a:gd name="T9" fmla="*/ 2 h 82"/>
                  <a:gd name="T10" fmla="*/ 10 w 204"/>
                  <a:gd name="T11" fmla="*/ 3 h 82"/>
                  <a:gd name="T12" fmla="*/ 9 w 204"/>
                  <a:gd name="T13" fmla="*/ 3 h 82"/>
                  <a:gd name="T14" fmla="*/ 8 w 204"/>
                  <a:gd name="T15" fmla="*/ 4 h 82"/>
                  <a:gd name="T16" fmla="*/ 7 w 204"/>
                  <a:gd name="T17" fmla="*/ 4 h 82"/>
                  <a:gd name="T18" fmla="*/ 6 w 204"/>
                  <a:gd name="T19" fmla="*/ 4 h 82"/>
                  <a:gd name="T20" fmla="*/ 6 w 204"/>
                  <a:gd name="T21" fmla="*/ 4 h 82"/>
                  <a:gd name="T22" fmla="*/ 5 w 204"/>
                  <a:gd name="T23" fmla="*/ 5 h 82"/>
                  <a:gd name="T24" fmla="*/ 4 w 204"/>
                  <a:gd name="T25" fmla="*/ 5 h 82"/>
                  <a:gd name="T26" fmla="*/ 3 w 204"/>
                  <a:gd name="T27" fmla="*/ 5 h 82"/>
                  <a:gd name="T28" fmla="*/ 3 w 204"/>
                  <a:gd name="T29" fmla="*/ 4 h 82"/>
                  <a:gd name="T30" fmla="*/ 2 w 204"/>
                  <a:gd name="T31" fmla="*/ 4 h 82"/>
                  <a:gd name="T32" fmla="*/ 1 w 204"/>
                  <a:gd name="T33" fmla="*/ 4 h 82"/>
                  <a:gd name="T34" fmla="*/ 1 w 204"/>
                  <a:gd name="T35" fmla="*/ 2 h 82"/>
                  <a:gd name="T36" fmla="*/ 0 w 204"/>
                  <a:gd name="T37" fmla="*/ 2 h 82"/>
                  <a:gd name="T38" fmla="*/ 1 w 204"/>
                  <a:gd name="T39" fmla="*/ 1 h 82"/>
                  <a:gd name="T40" fmla="*/ 2 w 204"/>
                  <a:gd name="T41" fmla="*/ 0 h 82"/>
                  <a:gd name="T42" fmla="*/ 3 w 204"/>
                  <a:gd name="T43" fmla="*/ 0 h 82"/>
                  <a:gd name="T44" fmla="*/ 3 w 204"/>
                  <a:gd name="T45" fmla="*/ 0 h 82"/>
                  <a:gd name="T46" fmla="*/ 5 w 204"/>
                  <a:gd name="T47" fmla="*/ 0 h 82"/>
                  <a:gd name="T48" fmla="*/ 6 w 204"/>
                  <a:gd name="T49" fmla="*/ 0 h 82"/>
                  <a:gd name="T50" fmla="*/ 6 w 204"/>
                  <a:gd name="T51" fmla="*/ 1 h 82"/>
                  <a:gd name="T52" fmla="*/ 7 w 204"/>
                  <a:gd name="T53" fmla="*/ 1 h 82"/>
                  <a:gd name="T54" fmla="*/ 9 w 204"/>
                  <a:gd name="T55" fmla="*/ 1 h 82"/>
                  <a:gd name="T56" fmla="*/ 10 w 204"/>
                  <a:gd name="T57" fmla="*/ 1 h 82"/>
                  <a:gd name="T58" fmla="*/ 12 w 204"/>
                  <a:gd name="T59" fmla="*/ 0 h 82"/>
                  <a:gd name="T60" fmla="*/ 12 w 204"/>
                  <a:gd name="T61" fmla="*/ 0 h 82"/>
                  <a:gd name="T62" fmla="*/ 13 w 204"/>
                  <a:gd name="T63" fmla="*/ 0 h 82"/>
                  <a:gd name="T64" fmla="*/ 13 w 204"/>
                  <a:gd name="T65" fmla="*/ 0 h 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4"/>
                  <a:gd name="T100" fmla="*/ 0 h 82"/>
                  <a:gd name="T101" fmla="*/ 204 w 204"/>
                  <a:gd name="T102" fmla="*/ 82 h 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7" name="Freeform 42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>
                  <a:gd name="T0" fmla="*/ 1 w 84"/>
                  <a:gd name="T1" fmla="*/ 0 h 208"/>
                  <a:gd name="T2" fmla="*/ 3 w 84"/>
                  <a:gd name="T3" fmla="*/ 2 h 208"/>
                  <a:gd name="T4" fmla="*/ 3 w 84"/>
                  <a:gd name="T5" fmla="*/ 3 h 208"/>
                  <a:gd name="T6" fmla="*/ 5 w 84"/>
                  <a:gd name="T7" fmla="*/ 5 h 208"/>
                  <a:gd name="T8" fmla="*/ 5 w 84"/>
                  <a:gd name="T9" fmla="*/ 7 h 208"/>
                  <a:gd name="T10" fmla="*/ 5 w 84"/>
                  <a:gd name="T11" fmla="*/ 8 h 208"/>
                  <a:gd name="T12" fmla="*/ 5 w 84"/>
                  <a:gd name="T13" fmla="*/ 10 h 208"/>
                  <a:gd name="T14" fmla="*/ 5 w 84"/>
                  <a:gd name="T15" fmla="*/ 12 h 208"/>
                  <a:gd name="T16" fmla="*/ 3 w 84"/>
                  <a:gd name="T17" fmla="*/ 13 h 208"/>
                  <a:gd name="T18" fmla="*/ 3 w 84"/>
                  <a:gd name="T19" fmla="*/ 13 h 208"/>
                  <a:gd name="T20" fmla="*/ 1 w 84"/>
                  <a:gd name="T21" fmla="*/ 13 h 208"/>
                  <a:gd name="T22" fmla="*/ 1 w 84"/>
                  <a:gd name="T23" fmla="*/ 13 h 208"/>
                  <a:gd name="T24" fmla="*/ 1 w 84"/>
                  <a:gd name="T25" fmla="*/ 12 h 208"/>
                  <a:gd name="T26" fmla="*/ 0 w 84"/>
                  <a:gd name="T27" fmla="*/ 11 h 208"/>
                  <a:gd name="T28" fmla="*/ 1 w 84"/>
                  <a:gd name="T29" fmla="*/ 10 h 208"/>
                  <a:gd name="T30" fmla="*/ 1 w 84"/>
                  <a:gd name="T31" fmla="*/ 9 h 208"/>
                  <a:gd name="T32" fmla="*/ 1 w 84"/>
                  <a:gd name="T33" fmla="*/ 7 h 208"/>
                  <a:gd name="T34" fmla="*/ 3 w 84"/>
                  <a:gd name="T35" fmla="*/ 6 h 208"/>
                  <a:gd name="T36" fmla="*/ 3 w 84"/>
                  <a:gd name="T37" fmla="*/ 3 h 208"/>
                  <a:gd name="T38" fmla="*/ 1 w 84"/>
                  <a:gd name="T39" fmla="*/ 1 h 208"/>
                  <a:gd name="T40" fmla="*/ 1 w 84"/>
                  <a:gd name="T41" fmla="*/ 0 h 2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4"/>
                  <a:gd name="T64" fmla="*/ 0 h 208"/>
                  <a:gd name="T65" fmla="*/ 84 w 84"/>
                  <a:gd name="T66" fmla="*/ 208 h 20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8" name="Freeform 43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>
                  <a:gd name="T0" fmla="*/ 0 w 144"/>
                  <a:gd name="T1" fmla="*/ 0 h 170"/>
                  <a:gd name="T2" fmla="*/ 1 w 144"/>
                  <a:gd name="T3" fmla="*/ 0 h 170"/>
                  <a:gd name="T4" fmla="*/ 3 w 144"/>
                  <a:gd name="T5" fmla="*/ 1 h 170"/>
                  <a:gd name="T6" fmla="*/ 5 w 144"/>
                  <a:gd name="T7" fmla="*/ 2 h 170"/>
                  <a:gd name="T8" fmla="*/ 6 w 144"/>
                  <a:gd name="T9" fmla="*/ 3 h 170"/>
                  <a:gd name="T10" fmla="*/ 7 w 144"/>
                  <a:gd name="T11" fmla="*/ 4 h 170"/>
                  <a:gd name="T12" fmla="*/ 9 w 144"/>
                  <a:gd name="T13" fmla="*/ 5 h 170"/>
                  <a:gd name="T14" fmla="*/ 9 w 144"/>
                  <a:gd name="T15" fmla="*/ 7 h 170"/>
                  <a:gd name="T16" fmla="*/ 9 w 144"/>
                  <a:gd name="T17" fmla="*/ 8 h 170"/>
                  <a:gd name="T18" fmla="*/ 9 w 144"/>
                  <a:gd name="T19" fmla="*/ 9 h 170"/>
                  <a:gd name="T20" fmla="*/ 7 w 144"/>
                  <a:gd name="T21" fmla="*/ 10 h 170"/>
                  <a:gd name="T22" fmla="*/ 6 w 144"/>
                  <a:gd name="T23" fmla="*/ 10 h 170"/>
                  <a:gd name="T24" fmla="*/ 6 w 144"/>
                  <a:gd name="T25" fmla="*/ 10 h 170"/>
                  <a:gd name="T26" fmla="*/ 5 w 144"/>
                  <a:gd name="T27" fmla="*/ 9 h 170"/>
                  <a:gd name="T28" fmla="*/ 5 w 144"/>
                  <a:gd name="T29" fmla="*/ 8 h 170"/>
                  <a:gd name="T30" fmla="*/ 4 w 144"/>
                  <a:gd name="T31" fmla="*/ 7 h 170"/>
                  <a:gd name="T32" fmla="*/ 5 w 144"/>
                  <a:gd name="T33" fmla="*/ 6 h 170"/>
                  <a:gd name="T34" fmla="*/ 5 w 144"/>
                  <a:gd name="T35" fmla="*/ 5 h 170"/>
                  <a:gd name="T36" fmla="*/ 3 w 144"/>
                  <a:gd name="T37" fmla="*/ 3 h 170"/>
                  <a:gd name="T38" fmla="*/ 3 w 144"/>
                  <a:gd name="T39" fmla="*/ 2 h 170"/>
                  <a:gd name="T40" fmla="*/ 2 w 144"/>
                  <a:gd name="T41" fmla="*/ 1 h 170"/>
                  <a:gd name="T42" fmla="*/ 1 w 144"/>
                  <a:gd name="T43" fmla="*/ 1 h 170"/>
                  <a:gd name="T44" fmla="*/ 1 w 144"/>
                  <a:gd name="T45" fmla="*/ 0 h 170"/>
                  <a:gd name="T46" fmla="*/ 1 w 144"/>
                  <a:gd name="T47" fmla="*/ 0 h 170"/>
                  <a:gd name="T48" fmla="*/ 0 w 144"/>
                  <a:gd name="T49" fmla="*/ 0 h 1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4"/>
                  <a:gd name="T76" fmla="*/ 0 h 170"/>
                  <a:gd name="T77" fmla="*/ 144 w 144"/>
                  <a:gd name="T78" fmla="*/ 170 h 17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9" name="Freeform 44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>
                  <a:gd name="T0" fmla="*/ 0 w 199"/>
                  <a:gd name="T1" fmla="*/ 1 h 103"/>
                  <a:gd name="T2" fmla="*/ 0 w 199"/>
                  <a:gd name="T3" fmla="*/ 0 h 103"/>
                  <a:gd name="T4" fmla="*/ 1 w 199"/>
                  <a:gd name="T5" fmla="*/ 0 h 103"/>
                  <a:gd name="T6" fmla="*/ 2 w 199"/>
                  <a:gd name="T7" fmla="*/ 0 h 103"/>
                  <a:gd name="T8" fmla="*/ 3 w 199"/>
                  <a:gd name="T9" fmla="*/ 0 h 103"/>
                  <a:gd name="T10" fmla="*/ 4 w 199"/>
                  <a:gd name="T11" fmla="*/ 0 h 103"/>
                  <a:gd name="T12" fmla="*/ 5 w 199"/>
                  <a:gd name="T13" fmla="*/ 0 h 103"/>
                  <a:gd name="T14" fmla="*/ 6 w 199"/>
                  <a:gd name="T15" fmla="*/ 0 h 103"/>
                  <a:gd name="T16" fmla="*/ 7 w 199"/>
                  <a:gd name="T17" fmla="*/ 0 h 103"/>
                  <a:gd name="T18" fmla="*/ 8 w 199"/>
                  <a:gd name="T19" fmla="*/ 0 h 103"/>
                  <a:gd name="T20" fmla="*/ 8 w 199"/>
                  <a:gd name="T21" fmla="*/ 0 h 103"/>
                  <a:gd name="T22" fmla="*/ 9 w 199"/>
                  <a:gd name="T23" fmla="*/ 0 h 103"/>
                  <a:gd name="T24" fmla="*/ 10 w 199"/>
                  <a:gd name="T25" fmla="*/ 1 h 103"/>
                  <a:gd name="T26" fmla="*/ 10 w 199"/>
                  <a:gd name="T27" fmla="*/ 1 h 103"/>
                  <a:gd name="T28" fmla="*/ 11 w 199"/>
                  <a:gd name="T29" fmla="*/ 2 h 103"/>
                  <a:gd name="T30" fmla="*/ 11 w 199"/>
                  <a:gd name="T31" fmla="*/ 2 h 103"/>
                  <a:gd name="T32" fmla="*/ 12 w 199"/>
                  <a:gd name="T33" fmla="*/ 3 h 103"/>
                  <a:gd name="T34" fmla="*/ 12 w 199"/>
                  <a:gd name="T35" fmla="*/ 4 h 103"/>
                  <a:gd name="T36" fmla="*/ 12 w 199"/>
                  <a:gd name="T37" fmla="*/ 5 h 103"/>
                  <a:gd name="T38" fmla="*/ 11 w 199"/>
                  <a:gd name="T39" fmla="*/ 6 h 103"/>
                  <a:gd name="T40" fmla="*/ 10 w 199"/>
                  <a:gd name="T41" fmla="*/ 6 h 103"/>
                  <a:gd name="T42" fmla="*/ 9 w 199"/>
                  <a:gd name="T43" fmla="*/ 6 h 103"/>
                  <a:gd name="T44" fmla="*/ 8 w 199"/>
                  <a:gd name="T45" fmla="*/ 5 h 103"/>
                  <a:gd name="T46" fmla="*/ 7 w 199"/>
                  <a:gd name="T47" fmla="*/ 5 h 103"/>
                  <a:gd name="T48" fmla="*/ 6 w 199"/>
                  <a:gd name="T49" fmla="*/ 3 h 103"/>
                  <a:gd name="T50" fmla="*/ 6 w 199"/>
                  <a:gd name="T51" fmla="*/ 3 h 103"/>
                  <a:gd name="T52" fmla="*/ 5 w 199"/>
                  <a:gd name="T53" fmla="*/ 2 h 103"/>
                  <a:gd name="T54" fmla="*/ 4 w 199"/>
                  <a:gd name="T55" fmla="*/ 1 h 103"/>
                  <a:gd name="T56" fmla="*/ 2 w 199"/>
                  <a:gd name="T57" fmla="*/ 1 h 103"/>
                  <a:gd name="T58" fmla="*/ 1 w 199"/>
                  <a:gd name="T59" fmla="*/ 1 h 103"/>
                  <a:gd name="T60" fmla="*/ 0 w 199"/>
                  <a:gd name="T61" fmla="*/ 1 h 103"/>
                  <a:gd name="T62" fmla="*/ 0 w 199"/>
                  <a:gd name="T63" fmla="*/ 1 h 103"/>
                  <a:gd name="T64" fmla="*/ 0 w 199"/>
                  <a:gd name="T65" fmla="*/ 1 h 1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9"/>
                  <a:gd name="T100" fmla="*/ 0 h 103"/>
                  <a:gd name="T101" fmla="*/ 199 w 199"/>
                  <a:gd name="T102" fmla="*/ 103 h 10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0" name="Freeform 45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>
                  <a:gd name="T0" fmla="*/ 5 w 107"/>
                  <a:gd name="T1" fmla="*/ 0 h 195"/>
                  <a:gd name="T2" fmla="*/ 6 w 107"/>
                  <a:gd name="T3" fmla="*/ 2 h 195"/>
                  <a:gd name="T4" fmla="*/ 6 w 107"/>
                  <a:gd name="T5" fmla="*/ 4 h 195"/>
                  <a:gd name="T6" fmla="*/ 6 w 107"/>
                  <a:gd name="T7" fmla="*/ 6 h 195"/>
                  <a:gd name="T8" fmla="*/ 6 w 107"/>
                  <a:gd name="T9" fmla="*/ 8 h 195"/>
                  <a:gd name="T10" fmla="*/ 6 w 107"/>
                  <a:gd name="T11" fmla="*/ 9 h 195"/>
                  <a:gd name="T12" fmla="*/ 5 w 107"/>
                  <a:gd name="T13" fmla="*/ 11 h 195"/>
                  <a:gd name="T14" fmla="*/ 4 w 107"/>
                  <a:gd name="T15" fmla="*/ 12 h 195"/>
                  <a:gd name="T16" fmla="*/ 2 w 107"/>
                  <a:gd name="T17" fmla="*/ 13 h 195"/>
                  <a:gd name="T18" fmla="*/ 1 w 107"/>
                  <a:gd name="T19" fmla="*/ 13 h 195"/>
                  <a:gd name="T20" fmla="*/ 0 w 107"/>
                  <a:gd name="T21" fmla="*/ 12 h 195"/>
                  <a:gd name="T22" fmla="*/ 0 w 107"/>
                  <a:gd name="T23" fmla="*/ 12 h 195"/>
                  <a:gd name="T24" fmla="*/ 0 w 107"/>
                  <a:gd name="T25" fmla="*/ 11 h 195"/>
                  <a:gd name="T26" fmla="*/ 0 w 107"/>
                  <a:gd name="T27" fmla="*/ 10 h 195"/>
                  <a:gd name="T28" fmla="*/ 0 w 107"/>
                  <a:gd name="T29" fmla="*/ 8 h 195"/>
                  <a:gd name="T30" fmla="*/ 1 w 107"/>
                  <a:gd name="T31" fmla="*/ 8 h 195"/>
                  <a:gd name="T32" fmla="*/ 2 w 107"/>
                  <a:gd name="T33" fmla="*/ 7 h 195"/>
                  <a:gd name="T34" fmla="*/ 3 w 107"/>
                  <a:gd name="T35" fmla="*/ 6 h 195"/>
                  <a:gd name="T36" fmla="*/ 4 w 107"/>
                  <a:gd name="T37" fmla="*/ 5 h 195"/>
                  <a:gd name="T38" fmla="*/ 4 w 107"/>
                  <a:gd name="T39" fmla="*/ 4 h 195"/>
                  <a:gd name="T40" fmla="*/ 5 w 107"/>
                  <a:gd name="T41" fmla="*/ 3 h 195"/>
                  <a:gd name="T42" fmla="*/ 5 w 107"/>
                  <a:gd name="T43" fmla="*/ 2 h 195"/>
                  <a:gd name="T44" fmla="*/ 5 w 107"/>
                  <a:gd name="T45" fmla="*/ 1 h 195"/>
                  <a:gd name="T46" fmla="*/ 5 w 107"/>
                  <a:gd name="T47" fmla="*/ 1 h 195"/>
                  <a:gd name="T48" fmla="*/ 5 w 107"/>
                  <a:gd name="T49" fmla="*/ 0 h 1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7"/>
                  <a:gd name="T76" fmla="*/ 0 h 195"/>
                  <a:gd name="T77" fmla="*/ 107 w 107"/>
                  <a:gd name="T78" fmla="*/ 195 h 1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1" name="Freeform 46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>
                  <a:gd name="T0" fmla="*/ 11 w 183"/>
                  <a:gd name="T1" fmla="*/ 0 h 126"/>
                  <a:gd name="T2" fmla="*/ 10 w 183"/>
                  <a:gd name="T3" fmla="*/ 2 h 126"/>
                  <a:gd name="T4" fmla="*/ 9 w 183"/>
                  <a:gd name="T5" fmla="*/ 4 h 126"/>
                  <a:gd name="T6" fmla="*/ 8 w 183"/>
                  <a:gd name="T7" fmla="*/ 5 h 126"/>
                  <a:gd name="T8" fmla="*/ 7 w 183"/>
                  <a:gd name="T9" fmla="*/ 6 h 126"/>
                  <a:gd name="T10" fmla="*/ 6 w 183"/>
                  <a:gd name="T11" fmla="*/ 7 h 126"/>
                  <a:gd name="T12" fmla="*/ 4 w 183"/>
                  <a:gd name="T13" fmla="*/ 8 h 126"/>
                  <a:gd name="T14" fmla="*/ 3 w 183"/>
                  <a:gd name="T15" fmla="*/ 8 h 126"/>
                  <a:gd name="T16" fmla="*/ 1 w 183"/>
                  <a:gd name="T17" fmla="*/ 8 h 126"/>
                  <a:gd name="T18" fmla="*/ 0 w 183"/>
                  <a:gd name="T19" fmla="*/ 7 h 126"/>
                  <a:gd name="T20" fmla="*/ 0 w 183"/>
                  <a:gd name="T21" fmla="*/ 6 h 126"/>
                  <a:gd name="T22" fmla="*/ 0 w 183"/>
                  <a:gd name="T23" fmla="*/ 6 h 126"/>
                  <a:gd name="T24" fmla="*/ 0 w 183"/>
                  <a:gd name="T25" fmla="*/ 5 h 126"/>
                  <a:gd name="T26" fmla="*/ 1 w 183"/>
                  <a:gd name="T27" fmla="*/ 4 h 126"/>
                  <a:gd name="T28" fmla="*/ 2 w 183"/>
                  <a:gd name="T29" fmla="*/ 4 h 126"/>
                  <a:gd name="T30" fmla="*/ 3 w 183"/>
                  <a:gd name="T31" fmla="*/ 3 h 126"/>
                  <a:gd name="T32" fmla="*/ 4 w 183"/>
                  <a:gd name="T33" fmla="*/ 4 h 126"/>
                  <a:gd name="T34" fmla="*/ 6 w 183"/>
                  <a:gd name="T35" fmla="*/ 4 h 126"/>
                  <a:gd name="T36" fmla="*/ 7 w 183"/>
                  <a:gd name="T37" fmla="*/ 3 h 126"/>
                  <a:gd name="T38" fmla="*/ 8 w 183"/>
                  <a:gd name="T39" fmla="*/ 3 h 126"/>
                  <a:gd name="T40" fmla="*/ 9 w 183"/>
                  <a:gd name="T41" fmla="*/ 2 h 126"/>
                  <a:gd name="T42" fmla="*/ 10 w 183"/>
                  <a:gd name="T43" fmla="*/ 2 h 126"/>
                  <a:gd name="T44" fmla="*/ 10 w 183"/>
                  <a:gd name="T45" fmla="*/ 1 h 126"/>
                  <a:gd name="T46" fmla="*/ 11 w 183"/>
                  <a:gd name="T47" fmla="*/ 1 h 126"/>
                  <a:gd name="T48" fmla="*/ 11 w 183"/>
                  <a:gd name="T49" fmla="*/ 0 h 1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3"/>
                  <a:gd name="T76" fmla="*/ 0 h 126"/>
                  <a:gd name="T77" fmla="*/ 183 w 183"/>
                  <a:gd name="T78" fmla="*/ 126 h 12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2" name="Freeform 47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>
                  <a:gd name="T0" fmla="*/ 0 w 102"/>
                  <a:gd name="T1" fmla="*/ 0 h 197"/>
                  <a:gd name="T2" fmla="*/ 2 w 102"/>
                  <a:gd name="T3" fmla="*/ 0 h 197"/>
                  <a:gd name="T4" fmla="*/ 3 w 102"/>
                  <a:gd name="T5" fmla="*/ 2 h 197"/>
                  <a:gd name="T6" fmla="*/ 5 w 102"/>
                  <a:gd name="T7" fmla="*/ 3 h 197"/>
                  <a:gd name="T8" fmla="*/ 6 w 102"/>
                  <a:gd name="T9" fmla="*/ 4 h 197"/>
                  <a:gd name="T10" fmla="*/ 6 w 102"/>
                  <a:gd name="T11" fmla="*/ 6 h 197"/>
                  <a:gd name="T12" fmla="*/ 7 w 102"/>
                  <a:gd name="T13" fmla="*/ 8 h 197"/>
                  <a:gd name="T14" fmla="*/ 7 w 102"/>
                  <a:gd name="T15" fmla="*/ 9 h 197"/>
                  <a:gd name="T16" fmla="*/ 6 w 102"/>
                  <a:gd name="T17" fmla="*/ 11 h 197"/>
                  <a:gd name="T18" fmla="*/ 5 w 102"/>
                  <a:gd name="T19" fmla="*/ 11 h 197"/>
                  <a:gd name="T20" fmla="*/ 5 w 102"/>
                  <a:gd name="T21" fmla="*/ 12 h 197"/>
                  <a:gd name="T22" fmla="*/ 4 w 102"/>
                  <a:gd name="T23" fmla="*/ 12 h 197"/>
                  <a:gd name="T24" fmla="*/ 3 w 102"/>
                  <a:gd name="T25" fmla="*/ 11 h 197"/>
                  <a:gd name="T26" fmla="*/ 2 w 102"/>
                  <a:gd name="T27" fmla="*/ 10 h 197"/>
                  <a:gd name="T28" fmla="*/ 2 w 102"/>
                  <a:gd name="T29" fmla="*/ 9 h 197"/>
                  <a:gd name="T30" fmla="*/ 2 w 102"/>
                  <a:gd name="T31" fmla="*/ 8 h 197"/>
                  <a:gd name="T32" fmla="*/ 2 w 102"/>
                  <a:gd name="T33" fmla="*/ 7 h 197"/>
                  <a:gd name="T34" fmla="*/ 3 w 102"/>
                  <a:gd name="T35" fmla="*/ 6 h 197"/>
                  <a:gd name="T36" fmla="*/ 3 w 102"/>
                  <a:gd name="T37" fmla="*/ 4 h 197"/>
                  <a:gd name="T38" fmla="*/ 2 w 102"/>
                  <a:gd name="T39" fmla="*/ 3 h 197"/>
                  <a:gd name="T40" fmla="*/ 2 w 102"/>
                  <a:gd name="T41" fmla="*/ 2 h 197"/>
                  <a:gd name="T42" fmla="*/ 1 w 102"/>
                  <a:gd name="T43" fmla="*/ 1 h 197"/>
                  <a:gd name="T44" fmla="*/ 1 w 102"/>
                  <a:gd name="T45" fmla="*/ 0 h 197"/>
                  <a:gd name="T46" fmla="*/ 1 w 102"/>
                  <a:gd name="T47" fmla="*/ 0 h 197"/>
                  <a:gd name="T48" fmla="*/ 0 w 102"/>
                  <a:gd name="T49" fmla="*/ 0 h 1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2"/>
                  <a:gd name="T76" fmla="*/ 0 h 197"/>
                  <a:gd name="T77" fmla="*/ 102 w 102"/>
                  <a:gd name="T78" fmla="*/ 197 h 19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3" name="Freeform 48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>
                  <a:gd name="T0" fmla="*/ 0 w 180"/>
                  <a:gd name="T1" fmla="*/ 0 h 129"/>
                  <a:gd name="T2" fmla="*/ 2 w 180"/>
                  <a:gd name="T3" fmla="*/ 0 h 129"/>
                  <a:gd name="T4" fmla="*/ 3 w 180"/>
                  <a:gd name="T5" fmla="*/ 0 h 129"/>
                  <a:gd name="T6" fmla="*/ 6 w 180"/>
                  <a:gd name="T7" fmla="*/ 0 h 129"/>
                  <a:gd name="T8" fmla="*/ 7 w 180"/>
                  <a:gd name="T9" fmla="*/ 1 h 129"/>
                  <a:gd name="T10" fmla="*/ 9 w 180"/>
                  <a:gd name="T11" fmla="*/ 1 h 129"/>
                  <a:gd name="T12" fmla="*/ 10 w 180"/>
                  <a:gd name="T13" fmla="*/ 2 h 129"/>
                  <a:gd name="T14" fmla="*/ 11 w 180"/>
                  <a:gd name="T15" fmla="*/ 4 h 129"/>
                  <a:gd name="T16" fmla="*/ 11 w 180"/>
                  <a:gd name="T17" fmla="*/ 5 h 129"/>
                  <a:gd name="T18" fmla="*/ 11 w 180"/>
                  <a:gd name="T19" fmla="*/ 6 h 129"/>
                  <a:gd name="T20" fmla="*/ 11 w 180"/>
                  <a:gd name="T21" fmla="*/ 7 h 129"/>
                  <a:gd name="T22" fmla="*/ 10 w 180"/>
                  <a:gd name="T23" fmla="*/ 8 h 129"/>
                  <a:gd name="T24" fmla="*/ 9 w 180"/>
                  <a:gd name="T25" fmla="*/ 8 h 129"/>
                  <a:gd name="T26" fmla="*/ 8 w 180"/>
                  <a:gd name="T27" fmla="*/ 7 h 129"/>
                  <a:gd name="T28" fmla="*/ 7 w 180"/>
                  <a:gd name="T29" fmla="*/ 6 h 129"/>
                  <a:gd name="T30" fmla="*/ 6 w 180"/>
                  <a:gd name="T31" fmla="*/ 5 h 129"/>
                  <a:gd name="T32" fmla="*/ 6 w 180"/>
                  <a:gd name="T33" fmla="*/ 4 h 129"/>
                  <a:gd name="T34" fmla="*/ 6 w 180"/>
                  <a:gd name="T35" fmla="*/ 3 h 129"/>
                  <a:gd name="T36" fmla="*/ 5 w 180"/>
                  <a:gd name="T37" fmla="*/ 2 h 129"/>
                  <a:gd name="T38" fmla="*/ 4 w 180"/>
                  <a:gd name="T39" fmla="*/ 1 h 129"/>
                  <a:gd name="T40" fmla="*/ 3 w 180"/>
                  <a:gd name="T41" fmla="*/ 1 h 129"/>
                  <a:gd name="T42" fmla="*/ 2 w 180"/>
                  <a:gd name="T43" fmla="*/ 0 h 129"/>
                  <a:gd name="T44" fmla="*/ 1 w 180"/>
                  <a:gd name="T45" fmla="*/ 0 h 129"/>
                  <a:gd name="T46" fmla="*/ 1 w 180"/>
                  <a:gd name="T47" fmla="*/ 0 h 129"/>
                  <a:gd name="T48" fmla="*/ 0 w 180"/>
                  <a:gd name="T49" fmla="*/ 0 h 12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0"/>
                  <a:gd name="T76" fmla="*/ 0 h 129"/>
                  <a:gd name="T77" fmla="*/ 180 w 180"/>
                  <a:gd name="T78" fmla="*/ 129 h 12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4" name="Freeform 49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>
                  <a:gd name="T0" fmla="*/ 0 w 206"/>
                  <a:gd name="T1" fmla="*/ 3 h 85"/>
                  <a:gd name="T2" fmla="*/ 1 w 206"/>
                  <a:gd name="T3" fmla="*/ 2 h 85"/>
                  <a:gd name="T4" fmla="*/ 2 w 206"/>
                  <a:gd name="T5" fmla="*/ 2 h 85"/>
                  <a:gd name="T6" fmla="*/ 3 w 206"/>
                  <a:gd name="T7" fmla="*/ 1 h 85"/>
                  <a:gd name="T8" fmla="*/ 3 w 206"/>
                  <a:gd name="T9" fmla="*/ 1 h 85"/>
                  <a:gd name="T10" fmla="*/ 4 w 206"/>
                  <a:gd name="T11" fmla="*/ 1 h 85"/>
                  <a:gd name="T12" fmla="*/ 5 w 206"/>
                  <a:gd name="T13" fmla="*/ 0 h 85"/>
                  <a:gd name="T14" fmla="*/ 6 w 206"/>
                  <a:gd name="T15" fmla="*/ 0 h 85"/>
                  <a:gd name="T16" fmla="*/ 6 w 206"/>
                  <a:gd name="T17" fmla="*/ 0 h 85"/>
                  <a:gd name="T18" fmla="*/ 7 w 206"/>
                  <a:gd name="T19" fmla="*/ 0 h 85"/>
                  <a:gd name="T20" fmla="*/ 9 w 206"/>
                  <a:gd name="T21" fmla="*/ 0 h 85"/>
                  <a:gd name="T22" fmla="*/ 9 w 206"/>
                  <a:gd name="T23" fmla="*/ 0 h 85"/>
                  <a:gd name="T24" fmla="*/ 10 w 206"/>
                  <a:gd name="T25" fmla="*/ 0 h 85"/>
                  <a:gd name="T26" fmla="*/ 11 w 206"/>
                  <a:gd name="T27" fmla="*/ 0 h 85"/>
                  <a:gd name="T28" fmla="*/ 12 w 206"/>
                  <a:gd name="T29" fmla="*/ 0 h 85"/>
                  <a:gd name="T30" fmla="*/ 12 w 206"/>
                  <a:gd name="T31" fmla="*/ 1 h 85"/>
                  <a:gd name="T32" fmla="*/ 13 w 206"/>
                  <a:gd name="T33" fmla="*/ 1 h 85"/>
                  <a:gd name="T34" fmla="*/ 13 w 206"/>
                  <a:gd name="T35" fmla="*/ 2 h 85"/>
                  <a:gd name="T36" fmla="*/ 13 w 206"/>
                  <a:gd name="T37" fmla="*/ 3 h 85"/>
                  <a:gd name="T38" fmla="*/ 13 w 206"/>
                  <a:gd name="T39" fmla="*/ 4 h 85"/>
                  <a:gd name="T40" fmla="*/ 12 w 206"/>
                  <a:gd name="T41" fmla="*/ 5 h 85"/>
                  <a:gd name="T42" fmla="*/ 11 w 206"/>
                  <a:gd name="T43" fmla="*/ 5 h 85"/>
                  <a:gd name="T44" fmla="*/ 10 w 206"/>
                  <a:gd name="T45" fmla="*/ 5 h 85"/>
                  <a:gd name="T46" fmla="*/ 9 w 206"/>
                  <a:gd name="T47" fmla="*/ 4 h 85"/>
                  <a:gd name="T48" fmla="*/ 7 w 206"/>
                  <a:gd name="T49" fmla="*/ 3 h 85"/>
                  <a:gd name="T50" fmla="*/ 6 w 206"/>
                  <a:gd name="T51" fmla="*/ 3 h 85"/>
                  <a:gd name="T52" fmla="*/ 6 w 206"/>
                  <a:gd name="T53" fmla="*/ 2 h 85"/>
                  <a:gd name="T54" fmla="*/ 5 w 206"/>
                  <a:gd name="T55" fmla="*/ 2 h 85"/>
                  <a:gd name="T56" fmla="*/ 3 w 206"/>
                  <a:gd name="T57" fmla="*/ 2 h 85"/>
                  <a:gd name="T58" fmla="*/ 2 w 206"/>
                  <a:gd name="T59" fmla="*/ 3 h 85"/>
                  <a:gd name="T60" fmla="*/ 1 w 206"/>
                  <a:gd name="T61" fmla="*/ 3 h 85"/>
                  <a:gd name="T62" fmla="*/ 1 w 206"/>
                  <a:gd name="T63" fmla="*/ 3 h 85"/>
                  <a:gd name="T64" fmla="*/ 0 w 206"/>
                  <a:gd name="T65" fmla="*/ 3 h 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6"/>
                  <a:gd name="T100" fmla="*/ 0 h 85"/>
                  <a:gd name="T101" fmla="*/ 206 w 206"/>
                  <a:gd name="T102" fmla="*/ 85 h 8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5" name="Freeform 50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>
                  <a:gd name="T0" fmla="*/ 0 w 147"/>
                  <a:gd name="T1" fmla="*/ 0 h 95"/>
                  <a:gd name="T2" fmla="*/ 2 w 147"/>
                  <a:gd name="T3" fmla="*/ 0 h 95"/>
                  <a:gd name="T4" fmla="*/ 3 w 147"/>
                  <a:gd name="T5" fmla="*/ 0 h 95"/>
                  <a:gd name="T6" fmla="*/ 5 w 147"/>
                  <a:gd name="T7" fmla="*/ 0 h 95"/>
                  <a:gd name="T8" fmla="*/ 6 w 147"/>
                  <a:gd name="T9" fmla="*/ 0 h 95"/>
                  <a:gd name="T10" fmla="*/ 7 w 147"/>
                  <a:gd name="T11" fmla="*/ 1 h 95"/>
                  <a:gd name="T12" fmla="*/ 8 w 147"/>
                  <a:gd name="T13" fmla="*/ 1 h 95"/>
                  <a:gd name="T14" fmla="*/ 9 w 147"/>
                  <a:gd name="T15" fmla="*/ 2 h 95"/>
                  <a:gd name="T16" fmla="*/ 10 w 147"/>
                  <a:gd name="T17" fmla="*/ 3 h 95"/>
                  <a:gd name="T18" fmla="*/ 10 w 147"/>
                  <a:gd name="T19" fmla="*/ 4 h 95"/>
                  <a:gd name="T20" fmla="*/ 9 w 147"/>
                  <a:gd name="T21" fmla="*/ 5 h 95"/>
                  <a:gd name="T22" fmla="*/ 9 w 147"/>
                  <a:gd name="T23" fmla="*/ 5 h 95"/>
                  <a:gd name="T24" fmla="*/ 8 w 147"/>
                  <a:gd name="T25" fmla="*/ 5 h 95"/>
                  <a:gd name="T26" fmla="*/ 7 w 147"/>
                  <a:gd name="T27" fmla="*/ 5 h 95"/>
                  <a:gd name="T28" fmla="*/ 6 w 147"/>
                  <a:gd name="T29" fmla="*/ 5 h 95"/>
                  <a:gd name="T30" fmla="*/ 6 w 147"/>
                  <a:gd name="T31" fmla="*/ 4 h 95"/>
                  <a:gd name="T32" fmla="*/ 5 w 147"/>
                  <a:gd name="T33" fmla="*/ 3 h 95"/>
                  <a:gd name="T34" fmla="*/ 5 w 147"/>
                  <a:gd name="T35" fmla="*/ 2 h 95"/>
                  <a:gd name="T36" fmla="*/ 4 w 147"/>
                  <a:gd name="T37" fmla="*/ 2 h 95"/>
                  <a:gd name="T38" fmla="*/ 4 w 147"/>
                  <a:gd name="T39" fmla="*/ 1 h 95"/>
                  <a:gd name="T40" fmla="*/ 3 w 147"/>
                  <a:gd name="T41" fmla="*/ 1 h 95"/>
                  <a:gd name="T42" fmla="*/ 2 w 147"/>
                  <a:gd name="T43" fmla="*/ 0 h 95"/>
                  <a:gd name="T44" fmla="*/ 1 w 147"/>
                  <a:gd name="T45" fmla="*/ 0 h 95"/>
                  <a:gd name="T46" fmla="*/ 1 w 147"/>
                  <a:gd name="T47" fmla="*/ 0 h 95"/>
                  <a:gd name="T48" fmla="*/ 0 w 147"/>
                  <a:gd name="T49" fmla="*/ 0 h 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"/>
                  <a:gd name="T76" fmla="*/ 0 h 95"/>
                  <a:gd name="T77" fmla="*/ 147 w 147"/>
                  <a:gd name="T78" fmla="*/ 95 h 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6" name="Freeform 51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>
                  <a:gd name="T0" fmla="*/ 0 w 87"/>
                  <a:gd name="T1" fmla="*/ 0 h 154"/>
                  <a:gd name="T2" fmla="*/ 1 w 87"/>
                  <a:gd name="T3" fmla="*/ 1 h 154"/>
                  <a:gd name="T4" fmla="*/ 2 w 87"/>
                  <a:gd name="T5" fmla="*/ 1 h 154"/>
                  <a:gd name="T6" fmla="*/ 3 w 87"/>
                  <a:gd name="T7" fmla="*/ 2 h 154"/>
                  <a:gd name="T8" fmla="*/ 4 w 87"/>
                  <a:gd name="T9" fmla="*/ 3 h 154"/>
                  <a:gd name="T10" fmla="*/ 5 w 87"/>
                  <a:gd name="T11" fmla="*/ 5 h 154"/>
                  <a:gd name="T12" fmla="*/ 5 w 87"/>
                  <a:gd name="T13" fmla="*/ 6 h 154"/>
                  <a:gd name="T14" fmla="*/ 5 w 87"/>
                  <a:gd name="T15" fmla="*/ 7 h 154"/>
                  <a:gd name="T16" fmla="*/ 5 w 87"/>
                  <a:gd name="T17" fmla="*/ 9 h 154"/>
                  <a:gd name="T18" fmla="*/ 4 w 87"/>
                  <a:gd name="T19" fmla="*/ 10 h 154"/>
                  <a:gd name="T20" fmla="*/ 3 w 87"/>
                  <a:gd name="T21" fmla="*/ 10 h 154"/>
                  <a:gd name="T22" fmla="*/ 3 w 87"/>
                  <a:gd name="T23" fmla="*/ 10 h 154"/>
                  <a:gd name="T24" fmla="*/ 2 w 87"/>
                  <a:gd name="T25" fmla="*/ 9 h 154"/>
                  <a:gd name="T26" fmla="*/ 1 w 87"/>
                  <a:gd name="T27" fmla="*/ 9 h 154"/>
                  <a:gd name="T28" fmla="*/ 1 w 87"/>
                  <a:gd name="T29" fmla="*/ 7 h 154"/>
                  <a:gd name="T30" fmla="*/ 1 w 87"/>
                  <a:gd name="T31" fmla="*/ 6 h 154"/>
                  <a:gd name="T32" fmla="*/ 1 w 87"/>
                  <a:gd name="T33" fmla="*/ 5 h 154"/>
                  <a:gd name="T34" fmla="*/ 2 w 87"/>
                  <a:gd name="T35" fmla="*/ 5 h 154"/>
                  <a:gd name="T36" fmla="*/ 1 w 87"/>
                  <a:gd name="T37" fmla="*/ 4 h 154"/>
                  <a:gd name="T38" fmla="*/ 1 w 87"/>
                  <a:gd name="T39" fmla="*/ 3 h 154"/>
                  <a:gd name="T40" fmla="*/ 1 w 87"/>
                  <a:gd name="T41" fmla="*/ 2 h 154"/>
                  <a:gd name="T42" fmla="*/ 0 w 87"/>
                  <a:gd name="T43" fmla="*/ 1 h 154"/>
                  <a:gd name="T44" fmla="*/ 0 w 87"/>
                  <a:gd name="T45" fmla="*/ 1 h 154"/>
                  <a:gd name="T46" fmla="*/ 0 w 87"/>
                  <a:gd name="T47" fmla="*/ 1 h 154"/>
                  <a:gd name="T48" fmla="*/ 0 w 87"/>
                  <a:gd name="T49" fmla="*/ 0 h 1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7"/>
                  <a:gd name="T76" fmla="*/ 0 h 154"/>
                  <a:gd name="T77" fmla="*/ 87 w 87"/>
                  <a:gd name="T78" fmla="*/ 154 h 1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7" name="Freeform 52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>
                  <a:gd name="T0" fmla="*/ 0 w 161"/>
                  <a:gd name="T1" fmla="*/ 4 h 69"/>
                  <a:gd name="T2" fmla="*/ 1 w 161"/>
                  <a:gd name="T3" fmla="*/ 3 h 69"/>
                  <a:gd name="T4" fmla="*/ 2 w 161"/>
                  <a:gd name="T5" fmla="*/ 2 h 69"/>
                  <a:gd name="T6" fmla="*/ 4 w 161"/>
                  <a:gd name="T7" fmla="*/ 1 h 69"/>
                  <a:gd name="T8" fmla="*/ 5 w 161"/>
                  <a:gd name="T9" fmla="*/ 0 h 69"/>
                  <a:gd name="T10" fmla="*/ 6 w 161"/>
                  <a:gd name="T11" fmla="*/ 0 h 69"/>
                  <a:gd name="T12" fmla="*/ 7 w 161"/>
                  <a:gd name="T13" fmla="*/ 0 h 69"/>
                  <a:gd name="T14" fmla="*/ 9 w 161"/>
                  <a:gd name="T15" fmla="*/ 0 h 69"/>
                  <a:gd name="T16" fmla="*/ 10 w 161"/>
                  <a:gd name="T17" fmla="*/ 0 h 69"/>
                  <a:gd name="T18" fmla="*/ 10 w 161"/>
                  <a:gd name="T19" fmla="*/ 1 h 69"/>
                  <a:gd name="T20" fmla="*/ 11 w 161"/>
                  <a:gd name="T21" fmla="*/ 2 h 69"/>
                  <a:gd name="T22" fmla="*/ 10 w 161"/>
                  <a:gd name="T23" fmla="*/ 2 h 69"/>
                  <a:gd name="T24" fmla="*/ 10 w 161"/>
                  <a:gd name="T25" fmla="*/ 3 h 69"/>
                  <a:gd name="T26" fmla="*/ 9 w 161"/>
                  <a:gd name="T27" fmla="*/ 3 h 69"/>
                  <a:gd name="T28" fmla="*/ 8 w 161"/>
                  <a:gd name="T29" fmla="*/ 4 h 69"/>
                  <a:gd name="T30" fmla="*/ 7 w 161"/>
                  <a:gd name="T31" fmla="*/ 3 h 69"/>
                  <a:gd name="T32" fmla="*/ 6 w 161"/>
                  <a:gd name="T33" fmla="*/ 3 h 69"/>
                  <a:gd name="T34" fmla="*/ 5 w 161"/>
                  <a:gd name="T35" fmla="*/ 3 h 69"/>
                  <a:gd name="T36" fmla="*/ 4 w 161"/>
                  <a:gd name="T37" fmla="*/ 2 h 69"/>
                  <a:gd name="T38" fmla="*/ 3 w 161"/>
                  <a:gd name="T39" fmla="*/ 3 h 69"/>
                  <a:gd name="T40" fmla="*/ 3 w 161"/>
                  <a:gd name="T41" fmla="*/ 3 h 69"/>
                  <a:gd name="T42" fmla="*/ 2 w 161"/>
                  <a:gd name="T43" fmla="*/ 3 h 69"/>
                  <a:gd name="T44" fmla="*/ 1 w 161"/>
                  <a:gd name="T45" fmla="*/ 4 h 69"/>
                  <a:gd name="T46" fmla="*/ 1 w 161"/>
                  <a:gd name="T47" fmla="*/ 4 h 69"/>
                  <a:gd name="T48" fmla="*/ 0 w 161"/>
                  <a:gd name="T49" fmla="*/ 4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1"/>
                  <a:gd name="T76" fmla="*/ 0 h 69"/>
                  <a:gd name="T77" fmla="*/ 161 w 161"/>
                  <a:gd name="T78" fmla="*/ 69 h 6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8" name="Freeform 53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>
                  <a:gd name="T0" fmla="*/ 0 w 114"/>
                  <a:gd name="T1" fmla="*/ 8 h 133"/>
                  <a:gd name="T2" fmla="*/ 1 w 114"/>
                  <a:gd name="T3" fmla="*/ 6 h 133"/>
                  <a:gd name="T4" fmla="*/ 1 w 114"/>
                  <a:gd name="T5" fmla="*/ 5 h 133"/>
                  <a:gd name="T6" fmla="*/ 1 w 114"/>
                  <a:gd name="T7" fmla="*/ 4 h 133"/>
                  <a:gd name="T8" fmla="*/ 2 w 114"/>
                  <a:gd name="T9" fmla="*/ 2 h 133"/>
                  <a:gd name="T10" fmla="*/ 3 w 114"/>
                  <a:gd name="T11" fmla="*/ 1 h 133"/>
                  <a:gd name="T12" fmla="*/ 4 w 114"/>
                  <a:gd name="T13" fmla="*/ 0 h 133"/>
                  <a:gd name="T14" fmla="*/ 5 w 114"/>
                  <a:gd name="T15" fmla="*/ 0 h 133"/>
                  <a:gd name="T16" fmla="*/ 6 w 114"/>
                  <a:gd name="T17" fmla="*/ 0 h 133"/>
                  <a:gd name="T18" fmla="*/ 7 w 114"/>
                  <a:gd name="T19" fmla="*/ 0 h 133"/>
                  <a:gd name="T20" fmla="*/ 7 w 114"/>
                  <a:gd name="T21" fmla="*/ 0 h 133"/>
                  <a:gd name="T22" fmla="*/ 7 w 114"/>
                  <a:gd name="T23" fmla="*/ 1 h 133"/>
                  <a:gd name="T24" fmla="*/ 7 w 114"/>
                  <a:gd name="T25" fmla="*/ 2 h 133"/>
                  <a:gd name="T26" fmla="*/ 7 w 114"/>
                  <a:gd name="T27" fmla="*/ 2 h 133"/>
                  <a:gd name="T28" fmla="*/ 6 w 114"/>
                  <a:gd name="T29" fmla="*/ 3 h 133"/>
                  <a:gd name="T30" fmla="*/ 6 w 114"/>
                  <a:gd name="T31" fmla="*/ 4 h 133"/>
                  <a:gd name="T32" fmla="*/ 4 w 114"/>
                  <a:gd name="T33" fmla="*/ 4 h 133"/>
                  <a:gd name="T34" fmla="*/ 4 w 114"/>
                  <a:gd name="T35" fmla="*/ 4 h 133"/>
                  <a:gd name="T36" fmla="*/ 3 w 114"/>
                  <a:gd name="T37" fmla="*/ 4 h 133"/>
                  <a:gd name="T38" fmla="*/ 2 w 114"/>
                  <a:gd name="T39" fmla="*/ 5 h 133"/>
                  <a:gd name="T40" fmla="*/ 2 w 114"/>
                  <a:gd name="T41" fmla="*/ 6 h 133"/>
                  <a:gd name="T42" fmla="*/ 1 w 114"/>
                  <a:gd name="T43" fmla="*/ 7 h 133"/>
                  <a:gd name="T44" fmla="*/ 1 w 114"/>
                  <a:gd name="T45" fmla="*/ 7 h 133"/>
                  <a:gd name="T46" fmla="*/ 1 w 114"/>
                  <a:gd name="T47" fmla="*/ 8 h 133"/>
                  <a:gd name="T48" fmla="*/ 0 w 114"/>
                  <a:gd name="T49" fmla="*/ 8 h 1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14"/>
                  <a:gd name="T76" fmla="*/ 0 h 133"/>
                  <a:gd name="T77" fmla="*/ 114 w 114"/>
                  <a:gd name="T78" fmla="*/ 133 h 13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9" name="Freeform 54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>
                  <a:gd name="T0" fmla="*/ 2 w 70"/>
                  <a:gd name="T1" fmla="*/ 11 h 163"/>
                  <a:gd name="T2" fmla="*/ 1 w 70"/>
                  <a:gd name="T3" fmla="*/ 10 h 163"/>
                  <a:gd name="T4" fmla="*/ 1 w 70"/>
                  <a:gd name="T5" fmla="*/ 8 h 163"/>
                  <a:gd name="T6" fmla="*/ 1 w 70"/>
                  <a:gd name="T7" fmla="*/ 7 h 163"/>
                  <a:gd name="T8" fmla="*/ 0 w 70"/>
                  <a:gd name="T9" fmla="*/ 5 h 163"/>
                  <a:gd name="T10" fmla="*/ 0 w 70"/>
                  <a:gd name="T11" fmla="*/ 4 h 163"/>
                  <a:gd name="T12" fmla="*/ 1 w 70"/>
                  <a:gd name="T13" fmla="*/ 3 h 163"/>
                  <a:gd name="T14" fmla="*/ 1 w 70"/>
                  <a:gd name="T15" fmla="*/ 2 h 163"/>
                  <a:gd name="T16" fmla="*/ 2 w 70"/>
                  <a:gd name="T17" fmla="*/ 1 h 163"/>
                  <a:gd name="T18" fmla="*/ 2 w 70"/>
                  <a:gd name="T19" fmla="*/ 0 h 163"/>
                  <a:gd name="T20" fmla="*/ 3 w 70"/>
                  <a:gd name="T21" fmla="*/ 1 h 163"/>
                  <a:gd name="T22" fmla="*/ 4 w 70"/>
                  <a:gd name="T23" fmla="*/ 1 h 163"/>
                  <a:gd name="T24" fmla="*/ 4 w 70"/>
                  <a:gd name="T25" fmla="*/ 2 h 163"/>
                  <a:gd name="T26" fmla="*/ 4 w 70"/>
                  <a:gd name="T27" fmla="*/ 3 h 163"/>
                  <a:gd name="T28" fmla="*/ 4 w 70"/>
                  <a:gd name="T29" fmla="*/ 3 h 163"/>
                  <a:gd name="T30" fmla="*/ 3 w 70"/>
                  <a:gd name="T31" fmla="*/ 4 h 163"/>
                  <a:gd name="T32" fmla="*/ 3 w 70"/>
                  <a:gd name="T33" fmla="*/ 5 h 163"/>
                  <a:gd name="T34" fmla="*/ 2 w 70"/>
                  <a:gd name="T35" fmla="*/ 7 h 163"/>
                  <a:gd name="T36" fmla="*/ 1 w 70"/>
                  <a:gd name="T37" fmla="*/ 8 h 163"/>
                  <a:gd name="T38" fmla="*/ 2 w 70"/>
                  <a:gd name="T39" fmla="*/ 10 h 163"/>
                  <a:gd name="T40" fmla="*/ 2 w 70"/>
                  <a:gd name="T41" fmla="*/ 11 h 16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0"/>
                  <a:gd name="T64" fmla="*/ 0 h 163"/>
                  <a:gd name="T65" fmla="*/ 70 w 70"/>
                  <a:gd name="T66" fmla="*/ 163 h 16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0" name="Freeform 55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>
                  <a:gd name="T0" fmla="*/ 0 w 361"/>
                  <a:gd name="T1" fmla="*/ 1 h 348"/>
                  <a:gd name="T2" fmla="*/ 0 w 361"/>
                  <a:gd name="T3" fmla="*/ 1 h 348"/>
                  <a:gd name="T4" fmla="*/ 0 w 361"/>
                  <a:gd name="T5" fmla="*/ 0 h 348"/>
                  <a:gd name="T6" fmla="*/ 0 w 361"/>
                  <a:gd name="T7" fmla="*/ 0 h 348"/>
                  <a:gd name="T8" fmla="*/ 1 w 361"/>
                  <a:gd name="T9" fmla="*/ 1 h 348"/>
                  <a:gd name="T10" fmla="*/ 2 w 361"/>
                  <a:gd name="T11" fmla="*/ 1 h 348"/>
                  <a:gd name="T12" fmla="*/ 4 w 361"/>
                  <a:gd name="T13" fmla="*/ 1 h 348"/>
                  <a:gd name="T14" fmla="*/ 6 w 361"/>
                  <a:gd name="T15" fmla="*/ 1 h 348"/>
                  <a:gd name="T16" fmla="*/ 8 w 361"/>
                  <a:gd name="T17" fmla="*/ 3 h 348"/>
                  <a:gd name="T18" fmla="*/ 10 w 361"/>
                  <a:gd name="T19" fmla="*/ 3 h 348"/>
                  <a:gd name="T20" fmla="*/ 12 w 361"/>
                  <a:gd name="T21" fmla="*/ 5 h 348"/>
                  <a:gd name="T22" fmla="*/ 14 w 361"/>
                  <a:gd name="T23" fmla="*/ 6 h 348"/>
                  <a:gd name="T24" fmla="*/ 16 w 361"/>
                  <a:gd name="T25" fmla="*/ 7 h 348"/>
                  <a:gd name="T26" fmla="*/ 18 w 361"/>
                  <a:gd name="T27" fmla="*/ 10 h 348"/>
                  <a:gd name="T28" fmla="*/ 19 w 361"/>
                  <a:gd name="T29" fmla="*/ 11 h 348"/>
                  <a:gd name="T30" fmla="*/ 21 w 361"/>
                  <a:gd name="T31" fmla="*/ 13 h 348"/>
                  <a:gd name="T32" fmla="*/ 22 w 361"/>
                  <a:gd name="T33" fmla="*/ 15 h 348"/>
                  <a:gd name="T34" fmla="*/ 22 w 361"/>
                  <a:gd name="T35" fmla="*/ 17 h 348"/>
                  <a:gd name="T36" fmla="*/ 22 w 361"/>
                  <a:gd name="T37" fmla="*/ 18 h 348"/>
                  <a:gd name="T38" fmla="*/ 22 w 361"/>
                  <a:gd name="T39" fmla="*/ 19 h 348"/>
                  <a:gd name="T40" fmla="*/ 21 w 361"/>
                  <a:gd name="T41" fmla="*/ 20 h 348"/>
                  <a:gd name="T42" fmla="*/ 21 w 361"/>
                  <a:gd name="T43" fmla="*/ 21 h 348"/>
                  <a:gd name="T44" fmla="*/ 20 w 361"/>
                  <a:gd name="T45" fmla="*/ 22 h 348"/>
                  <a:gd name="T46" fmla="*/ 20 w 361"/>
                  <a:gd name="T47" fmla="*/ 22 h 348"/>
                  <a:gd name="T48" fmla="*/ 20 w 361"/>
                  <a:gd name="T49" fmla="*/ 22 h 348"/>
                  <a:gd name="T50" fmla="*/ 20 w 361"/>
                  <a:gd name="T51" fmla="*/ 22 h 348"/>
                  <a:gd name="T52" fmla="*/ 20 w 361"/>
                  <a:gd name="T53" fmla="*/ 22 h 348"/>
                  <a:gd name="T54" fmla="*/ 20 w 361"/>
                  <a:gd name="T55" fmla="*/ 21 h 348"/>
                  <a:gd name="T56" fmla="*/ 21 w 361"/>
                  <a:gd name="T57" fmla="*/ 20 h 348"/>
                  <a:gd name="T58" fmla="*/ 21 w 361"/>
                  <a:gd name="T59" fmla="*/ 20 h 348"/>
                  <a:gd name="T60" fmla="*/ 21 w 361"/>
                  <a:gd name="T61" fmla="*/ 18 h 348"/>
                  <a:gd name="T62" fmla="*/ 21 w 361"/>
                  <a:gd name="T63" fmla="*/ 17 h 348"/>
                  <a:gd name="T64" fmla="*/ 21 w 361"/>
                  <a:gd name="T65" fmla="*/ 15 h 348"/>
                  <a:gd name="T66" fmla="*/ 20 w 361"/>
                  <a:gd name="T67" fmla="*/ 14 h 348"/>
                  <a:gd name="T68" fmla="*/ 19 w 361"/>
                  <a:gd name="T69" fmla="*/ 12 h 348"/>
                  <a:gd name="T70" fmla="*/ 17 w 361"/>
                  <a:gd name="T71" fmla="*/ 11 h 348"/>
                  <a:gd name="T72" fmla="*/ 15 w 361"/>
                  <a:gd name="T73" fmla="*/ 9 h 348"/>
                  <a:gd name="T74" fmla="*/ 12 w 361"/>
                  <a:gd name="T75" fmla="*/ 6 h 348"/>
                  <a:gd name="T76" fmla="*/ 9 w 361"/>
                  <a:gd name="T77" fmla="*/ 5 h 348"/>
                  <a:gd name="T78" fmla="*/ 5 w 361"/>
                  <a:gd name="T79" fmla="*/ 3 h 348"/>
                  <a:gd name="T80" fmla="*/ 0 w 361"/>
                  <a:gd name="T81" fmla="*/ 1 h 3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61"/>
                  <a:gd name="T124" fmla="*/ 0 h 348"/>
                  <a:gd name="T125" fmla="*/ 361 w 361"/>
                  <a:gd name="T126" fmla="*/ 348 h 34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1" name="Freeform 56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>
                  <a:gd name="T0" fmla="*/ 2 w 126"/>
                  <a:gd name="T1" fmla="*/ 0 h 343"/>
                  <a:gd name="T2" fmla="*/ 1 w 126"/>
                  <a:gd name="T3" fmla="*/ 1 h 343"/>
                  <a:gd name="T4" fmla="*/ 1 w 126"/>
                  <a:gd name="T5" fmla="*/ 4 h 343"/>
                  <a:gd name="T6" fmla="*/ 0 w 126"/>
                  <a:gd name="T7" fmla="*/ 7 h 343"/>
                  <a:gd name="T8" fmla="*/ 1 w 126"/>
                  <a:gd name="T9" fmla="*/ 10 h 343"/>
                  <a:gd name="T10" fmla="*/ 2 w 126"/>
                  <a:gd name="T11" fmla="*/ 14 h 343"/>
                  <a:gd name="T12" fmla="*/ 3 w 126"/>
                  <a:gd name="T13" fmla="*/ 17 h 343"/>
                  <a:gd name="T14" fmla="*/ 5 w 126"/>
                  <a:gd name="T15" fmla="*/ 19 h 343"/>
                  <a:gd name="T16" fmla="*/ 8 w 126"/>
                  <a:gd name="T17" fmla="*/ 21 h 343"/>
                  <a:gd name="T18" fmla="*/ 8 w 126"/>
                  <a:gd name="T19" fmla="*/ 21 h 343"/>
                  <a:gd name="T20" fmla="*/ 8 w 126"/>
                  <a:gd name="T21" fmla="*/ 20 h 343"/>
                  <a:gd name="T22" fmla="*/ 7 w 126"/>
                  <a:gd name="T23" fmla="*/ 20 h 343"/>
                  <a:gd name="T24" fmla="*/ 6 w 126"/>
                  <a:gd name="T25" fmla="*/ 19 h 343"/>
                  <a:gd name="T26" fmla="*/ 5 w 126"/>
                  <a:gd name="T27" fmla="*/ 18 h 343"/>
                  <a:gd name="T28" fmla="*/ 4 w 126"/>
                  <a:gd name="T29" fmla="*/ 16 h 343"/>
                  <a:gd name="T30" fmla="*/ 3 w 126"/>
                  <a:gd name="T31" fmla="*/ 15 h 343"/>
                  <a:gd name="T32" fmla="*/ 2 w 126"/>
                  <a:gd name="T33" fmla="*/ 13 h 343"/>
                  <a:gd name="T34" fmla="*/ 2 w 126"/>
                  <a:gd name="T35" fmla="*/ 11 h 343"/>
                  <a:gd name="T36" fmla="*/ 1 w 126"/>
                  <a:gd name="T37" fmla="*/ 9 h 343"/>
                  <a:gd name="T38" fmla="*/ 1 w 126"/>
                  <a:gd name="T39" fmla="*/ 6 h 343"/>
                  <a:gd name="T40" fmla="*/ 1 w 126"/>
                  <a:gd name="T41" fmla="*/ 4 h 343"/>
                  <a:gd name="T42" fmla="*/ 2 w 126"/>
                  <a:gd name="T43" fmla="*/ 2 h 343"/>
                  <a:gd name="T44" fmla="*/ 2 w 126"/>
                  <a:gd name="T45" fmla="*/ 1 h 343"/>
                  <a:gd name="T46" fmla="*/ 2 w 126"/>
                  <a:gd name="T47" fmla="*/ 0 h 343"/>
                  <a:gd name="T48" fmla="*/ 2 w 126"/>
                  <a:gd name="T49" fmla="*/ 0 h 3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6"/>
                  <a:gd name="T76" fmla="*/ 0 h 343"/>
                  <a:gd name="T77" fmla="*/ 126 w 126"/>
                  <a:gd name="T78" fmla="*/ 343 h 3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2" name="Freeform 57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>
                  <a:gd name="T0" fmla="*/ 20 w 332"/>
                  <a:gd name="T1" fmla="*/ 10 h 160"/>
                  <a:gd name="T2" fmla="*/ 20 w 332"/>
                  <a:gd name="T3" fmla="*/ 10 h 160"/>
                  <a:gd name="T4" fmla="*/ 19 w 332"/>
                  <a:gd name="T5" fmla="*/ 9 h 160"/>
                  <a:gd name="T6" fmla="*/ 19 w 332"/>
                  <a:gd name="T7" fmla="*/ 7 h 160"/>
                  <a:gd name="T8" fmla="*/ 18 w 332"/>
                  <a:gd name="T9" fmla="*/ 6 h 160"/>
                  <a:gd name="T10" fmla="*/ 17 w 332"/>
                  <a:gd name="T11" fmla="*/ 5 h 160"/>
                  <a:gd name="T12" fmla="*/ 15 w 332"/>
                  <a:gd name="T13" fmla="*/ 4 h 160"/>
                  <a:gd name="T14" fmla="*/ 14 w 332"/>
                  <a:gd name="T15" fmla="*/ 3 h 160"/>
                  <a:gd name="T16" fmla="*/ 12 w 332"/>
                  <a:gd name="T17" fmla="*/ 3 h 160"/>
                  <a:gd name="T18" fmla="*/ 11 w 332"/>
                  <a:gd name="T19" fmla="*/ 1 h 160"/>
                  <a:gd name="T20" fmla="*/ 9 w 332"/>
                  <a:gd name="T21" fmla="*/ 1 h 160"/>
                  <a:gd name="T22" fmla="*/ 8 w 332"/>
                  <a:gd name="T23" fmla="*/ 1 h 160"/>
                  <a:gd name="T24" fmla="*/ 6 w 332"/>
                  <a:gd name="T25" fmla="*/ 0 h 160"/>
                  <a:gd name="T26" fmla="*/ 4 w 332"/>
                  <a:gd name="T27" fmla="*/ 0 h 160"/>
                  <a:gd name="T28" fmla="*/ 3 w 332"/>
                  <a:gd name="T29" fmla="*/ 1 h 160"/>
                  <a:gd name="T30" fmla="*/ 1 w 332"/>
                  <a:gd name="T31" fmla="*/ 1 h 160"/>
                  <a:gd name="T32" fmla="*/ 0 w 332"/>
                  <a:gd name="T33" fmla="*/ 1 h 160"/>
                  <a:gd name="T34" fmla="*/ 0 w 332"/>
                  <a:gd name="T35" fmla="*/ 1 h 160"/>
                  <a:gd name="T36" fmla="*/ 0 w 332"/>
                  <a:gd name="T37" fmla="*/ 1 h 160"/>
                  <a:gd name="T38" fmla="*/ 2 w 332"/>
                  <a:gd name="T39" fmla="*/ 1 h 160"/>
                  <a:gd name="T40" fmla="*/ 3 w 332"/>
                  <a:gd name="T41" fmla="*/ 1 h 160"/>
                  <a:gd name="T42" fmla="*/ 4 w 332"/>
                  <a:gd name="T43" fmla="*/ 1 h 160"/>
                  <a:gd name="T44" fmla="*/ 6 w 332"/>
                  <a:gd name="T45" fmla="*/ 1 h 160"/>
                  <a:gd name="T46" fmla="*/ 8 w 332"/>
                  <a:gd name="T47" fmla="*/ 1 h 160"/>
                  <a:gd name="T48" fmla="*/ 9 w 332"/>
                  <a:gd name="T49" fmla="*/ 1 h 160"/>
                  <a:gd name="T50" fmla="*/ 12 w 332"/>
                  <a:gd name="T51" fmla="*/ 3 h 160"/>
                  <a:gd name="T52" fmla="*/ 14 w 332"/>
                  <a:gd name="T53" fmla="*/ 3 h 160"/>
                  <a:gd name="T54" fmla="*/ 15 w 332"/>
                  <a:gd name="T55" fmla="*/ 5 h 160"/>
                  <a:gd name="T56" fmla="*/ 17 w 332"/>
                  <a:gd name="T57" fmla="*/ 6 h 160"/>
                  <a:gd name="T58" fmla="*/ 18 w 332"/>
                  <a:gd name="T59" fmla="*/ 8 h 160"/>
                  <a:gd name="T60" fmla="*/ 19 w 332"/>
                  <a:gd name="T61" fmla="*/ 9 h 160"/>
                  <a:gd name="T62" fmla="*/ 20 w 332"/>
                  <a:gd name="T63" fmla="*/ 10 h 160"/>
                  <a:gd name="T64" fmla="*/ 20 w 332"/>
                  <a:gd name="T65" fmla="*/ 10 h 1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32"/>
                  <a:gd name="T100" fmla="*/ 0 h 160"/>
                  <a:gd name="T101" fmla="*/ 332 w 332"/>
                  <a:gd name="T102" fmla="*/ 160 h 16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3" name="Freeform 58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>
                  <a:gd name="T0" fmla="*/ 20 w 373"/>
                  <a:gd name="T1" fmla="*/ 84 h 1340"/>
                  <a:gd name="T2" fmla="*/ 15 w 373"/>
                  <a:gd name="T3" fmla="*/ 83 h 1340"/>
                  <a:gd name="T4" fmla="*/ 10 w 373"/>
                  <a:gd name="T5" fmla="*/ 82 h 1340"/>
                  <a:gd name="T6" fmla="*/ 6 w 373"/>
                  <a:gd name="T7" fmla="*/ 80 h 1340"/>
                  <a:gd name="T8" fmla="*/ 3 w 373"/>
                  <a:gd name="T9" fmla="*/ 76 h 1340"/>
                  <a:gd name="T10" fmla="*/ 2 w 373"/>
                  <a:gd name="T11" fmla="*/ 71 h 1340"/>
                  <a:gd name="T12" fmla="*/ 4 w 373"/>
                  <a:gd name="T13" fmla="*/ 63 h 1340"/>
                  <a:gd name="T14" fmla="*/ 8 w 373"/>
                  <a:gd name="T15" fmla="*/ 54 h 1340"/>
                  <a:gd name="T16" fmla="*/ 15 w 373"/>
                  <a:gd name="T17" fmla="*/ 44 h 1340"/>
                  <a:gd name="T18" fmla="*/ 19 w 373"/>
                  <a:gd name="T19" fmla="*/ 35 h 1340"/>
                  <a:gd name="T20" fmla="*/ 22 w 373"/>
                  <a:gd name="T21" fmla="*/ 26 h 1340"/>
                  <a:gd name="T22" fmla="*/ 23 w 373"/>
                  <a:gd name="T23" fmla="*/ 20 h 1340"/>
                  <a:gd name="T24" fmla="*/ 22 w 373"/>
                  <a:gd name="T25" fmla="*/ 13 h 1340"/>
                  <a:gd name="T26" fmla="*/ 20 w 373"/>
                  <a:gd name="T27" fmla="*/ 9 h 1340"/>
                  <a:gd name="T28" fmla="*/ 17 w 373"/>
                  <a:gd name="T29" fmla="*/ 5 h 1340"/>
                  <a:gd name="T30" fmla="*/ 13 w 373"/>
                  <a:gd name="T31" fmla="*/ 1 h 1340"/>
                  <a:gd name="T32" fmla="*/ 10 w 373"/>
                  <a:gd name="T33" fmla="*/ 1 h 1340"/>
                  <a:gd name="T34" fmla="*/ 7 w 373"/>
                  <a:gd name="T35" fmla="*/ 1 h 1340"/>
                  <a:gd name="T36" fmla="*/ 5 w 373"/>
                  <a:gd name="T37" fmla="*/ 1 h 1340"/>
                  <a:gd name="T38" fmla="*/ 3 w 373"/>
                  <a:gd name="T39" fmla="*/ 3 h 1340"/>
                  <a:gd name="T40" fmla="*/ 2 w 373"/>
                  <a:gd name="T41" fmla="*/ 4 h 1340"/>
                  <a:gd name="T42" fmla="*/ 1 w 373"/>
                  <a:gd name="T43" fmla="*/ 5 h 1340"/>
                  <a:gd name="T44" fmla="*/ 0 w 373"/>
                  <a:gd name="T45" fmla="*/ 7 h 1340"/>
                  <a:gd name="T46" fmla="*/ 0 w 373"/>
                  <a:gd name="T47" fmla="*/ 7 h 1340"/>
                  <a:gd name="T48" fmla="*/ 0 w 373"/>
                  <a:gd name="T49" fmla="*/ 7 h 1340"/>
                  <a:gd name="T50" fmla="*/ 0 w 373"/>
                  <a:gd name="T51" fmla="*/ 7 h 1340"/>
                  <a:gd name="T52" fmla="*/ 1 w 373"/>
                  <a:gd name="T53" fmla="*/ 6 h 1340"/>
                  <a:gd name="T54" fmla="*/ 2 w 373"/>
                  <a:gd name="T55" fmla="*/ 5 h 1340"/>
                  <a:gd name="T56" fmla="*/ 4 w 373"/>
                  <a:gd name="T57" fmla="*/ 3 h 1340"/>
                  <a:gd name="T58" fmla="*/ 6 w 373"/>
                  <a:gd name="T59" fmla="*/ 3 h 1340"/>
                  <a:gd name="T60" fmla="*/ 8 w 373"/>
                  <a:gd name="T61" fmla="*/ 1 h 1340"/>
                  <a:gd name="T62" fmla="*/ 10 w 373"/>
                  <a:gd name="T63" fmla="*/ 1 h 1340"/>
                  <a:gd name="T64" fmla="*/ 13 w 373"/>
                  <a:gd name="T65" fmla="*/ 3 h 1340"/>
                  <a:gd name="T66" fmla="*/ 15 w 373"/>
                  <a:gd name="T67" fmla="*/ 5 h 1340"/>
                  <a:gd name="T68" fmla="*/ 18 w 373"/>
                  <a:gd name="T69" fmla="*/ 7 h 1340"/>
                  <a:gd name="T70" fmla="*/ 20 w 373"/>
                  <a:gd name="T71" fmla="*/ 10 h 1340"/>
                  <a:gd name="T72" fmla="*/ 21 w 373"/>
                  <a:gd name="T73" fmla="*/ 15 h 1340"/>
                  <a:gd name="T74" fmla="*/ 22 w 373"/>
                  <a:gd name="T75" fmla="*/ 20 h 1340"/>
                  <a:gd name="T76" fmla="*/ 22 w 373"/>
                  <a:gd name="T77" fmla="*/ 25 h 1340"/>
                  <a:gd name="T78" fmla="*/ 20 w 373"/>
                  <a:gd name="T79" fmla="*/ 31 h 1340"/>
                  <a:gd name="T80" fmla="*/ 16 w 373"/>
                  <a:gd name="T81" fmla="*/ 39 h 1340"/>
                  <a:gd name="T82" fmla="*/ 12 w 373"/>
                  <a:gd name="T83" fmla="*/ 44 h 1340"/>
                  <a:gd name="T84" fmla="*/ 9 w 373"/>
                  <a:gd name="T85" fmla="*/ 51 h 1340"/>
                  <a:gd name="T86" fmla="*/ 5 w 373"/>
                  <a:gd name="T87" fmla="*/ 56 h 1340"/>
                  <a:gd name="T88" fmla="*/ 3 w 373"/>
                  <a:gd name="T89" fmla="*/ 61 h 1340"/>
                  <a:gd name="T90" fmla="*/ 1 w 373"/>
                  <a:gd name="T91" fmla="*/ 67 h 1340"/>
                  <a:gd name="T92" fmla="*/ 0 w 373"/>
                  <a:gd name="T93" fmla="*/ 71 h 1340"/>
                  <a:gd name="T94" fmla="*/ 1 w 373"/>
                  <a:gd name="T95" fmla="*/ 75 h 1340"/>
                  <a:gd name="T96" fmla="*/ 3 w 373"/>
                  <a:gd name="T97" fmla="*/ 79 h 1340"/>
                  <a:gd name="T98" fmla="*/ 6 w 373"/>
                  <a:gd name="T99" fmla="*/ 81 h 1340"/>
                  <a:gd name="T100" fmla="*/ 9 w 373"/>
                  <a:gd name="T101" fmla="*/ 83 h 1340"/>
                  <a:gd name="T102" fmla="*/ 13 w 373"/>
                  <a:gd name="T103" fmla="*/ 84 h 1340"/>
                  <a:gd name="T104" fmla="*/ 16 w 373"/>
                  <a:gd name="T105" fmla="*/ 84 h 1340"/>
                  <a:gd name="T106" fmla="*/ 19 w 373"/>
                  <a:gd name="T107" fmla="*/ 84 h 1340"/>
                  <a:gd name="T108" fmla="*/ 21 w 373"/>
                  <a:gd name="T109" fmla="*/ 84 h 1340"/>
                  <a:gd name="T110" fmla="*/ 23 w 373"/>
                  <a:gd name="T111" fmla="*/ 84 h 134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373"/>
                  <a:gd name="T169" fmla="*/ 0 h 1340"/>
                  <a:gd name="T170" fmla="*/ 373 w 373"/>
                  <a:gd name="T171" fmla="*/ 1340 h 134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4" name="Freeform 59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>
                  <a:gd name="T0" fmla="*/ 7 w 110"/>
                  <a:gd name="T1" fmla="*/ 4 h 123"/>
                  <a:gd name="T2" fmla="*/ 7 w 110"/>
                  <a:gd name="T3" fmla="*/ 4 h 123"/>
                  <a:gd name="T4" fmla="*/ 7 w 110"/>
                  <a:gd name="T5" fmla="*/ 3 h 123"/>
                  <a:gd name="T6" fmla="*/ 7 w 110"/>
                  <a:gd name="T7" fmla="*/ 3 h 123"/>
                  <a:gd name="T8" fmla="*/ 7 w 110"/>
                  <a:gd name="T9" fmla="*/ 2 h 123"/>
                  <a:gd name="T10" fmla="*/ 7 w 110"/>
                  <a:gd name="T11" fmla="*/ 2 h 123"/>
                  <a:gd name="T12" fmla="*/ 6 w 110"/>
                  <a:gd name="T13" fmla="*/ 2 h 123"/>
                  <a:gd name="T14" fmla="*/ 6 w 110"/>
                  <a:gd name="T15" fmla="*/ 2 h 123"/>
                  <a:gd name="T16" fmla="*/ 5 w 110"/>
                  <a:gd name="T17" fmla="*/ 2 h 123"/>
                  <a:gd name="T18" fmla="*/ 5 w 110"/>
                  <a:gd name="T19" fmla="*/ 1 h 123"/>
                  <a:gd name="T20" fmla="*/ 5 w 110"/>
                  <a:gd name="T21" fmla="*/ 1 h 123"/>
                  <a:gd name="T22" fmla="*/ 4 w 110"/>
                  <a:gd name="T23" fmla="*/ 1 h 123"/>
                  <a:gd name="T24" fmla="*/ 3 w 110"/>
                  <a:gd name="T25" fmla="*/ 0 h 123"/>
                  <a:gd name="T26" fmla="*/ 3 w 110"/>
                  <a:gd name="T27" fmla="*/ 1 h 123"/>
                  <a:gd name="T28" fmla="*/ 3 w 110"/>
                  <a:gd name="T29" fmla="*/ 1 h 123"/>
                  <a:gd name="T30" fmla="*/ 3 w 110"/>
                  <a:gd name="T31" fmla="*/ 1 h 123"/>
                  <a:gd name="T32" fmla="*/ 3 w 110"/>
                  <a:gd name="T33" fmla="*/ 2 h 123"/>
                  <a:gd name="T34" fmla="*/ 2 w 110"/>
                  <a:gd name="T35" fmla="*/ 2 h 123"/>
                  <a:gd name="T36" fmla="*/ 2 w 110"/>
                  <a:gd name="T37" fmla="*/ 2 h 123"/>
                  <a:gd name="T38" fmla="*/ 1 w 110"/>
                  <a:gd name="T39" fmla="*/ 2 h 123"/>
                  <a:gd name="T40" fmla="*/ 1 w 110"/>
                  <a:gd name="T41" fmla="*/ 2 h 123"/>
                  <a:gd name="T42" fmla="*/ 1 w 110"/>
                  <a:gd name="T43" fmla="*/ 3 h 123"/>
                  <a:gd name="T44" fmla="*/ 1 w 110"/>
                  <a:gd name="T45" fmla="*/ 3 h 123"/>
                  <a:gd name="T46" fmla="*/ 1 w 110"/>
                  <a:gd name="T47" fmla="*/ 4 h 123"/>
                  <a:gd name="T48" fmla="*/ 1 w 110"/>
                  <a:gd name="T49" fmla="*/ 4 h 123"/>
                  <a:gd name="T50" fmla="*/ 1 w 110"/>
                  <a:gd name="T51" fmla="*/ 5 h 123"/>
                  <a:gd name="T52" fmla="*/ 0 w 110"/>
                  <a:gd name="T53" fmla="*/ 5 h 123"/>
                  <a:gd name="T54" fmla="*/ 0 w 110"/>
                  <a:gd name="T55" fmla="*/ 6 h 123"/>
                  <a:gd name="T56" fmla="*/ 1 w 110"/>
                  <a:gd name="T57" fmla="*/ 6 h 123"/>
                  <a:gd name="T58" fmla="*/ 1 w 110"/>
                  <a:gd name="T59" fmla="*/ 7 h 123"/>
                  <a:gd name="T60" fmla="*/ 1 w 110"/>
                  <a:gd name="T61" fmla="*/ 7 h 123"/>
                  <a:gd name="T62" fmla="*/ 2 w 110"/>
                  <a:gd name="T63" fmla="*/ 7 h 123"/>
                  <a:gd name="T64" fmla="*/ 3 w 110"/>
                  <a:gd name="T65" fmla="*/ 7 h 123"/>
                  <a:gd name="T66" fmla="*/ 3 w 110"/>
                  <a:gd name="T67" fmla="*/ 7 h 123"/>
                  <a:gd name="T68" fmla="*/ 3 w 110"/>
                  <a:gd name="T69" fmla="*/ 8 h 123"/>
                  <a:gd name="T70" fmla="*/ 3 w 110"/>
                  <a:gd name="T71" fmla="*/ 8 h 123"/>
                  <a:gd name="T72" fmla="*/ 3 w 110"/>
                  <a:gd name="T73" fmla="*/ 8 h 123"/>
                  <a:gd name="T74" fmla="*/ 4 w 110"/>
                  <a:gd name="T75" fmla="*/ 8 h 123"/>
                  <a:gd name="T76" fmla="*/ 5 w 110"/>
                  <a:gd name="T77" fmla="*/ 8 h 123"/>
                  <a:gd name="T78" fmla="*/ 5 w 110"/>
                  <a:gd name="T79" fmla="*/ 7 h 123"/>
                  <a:gd name="T80" fmla="*/ 5 w 110"/>
                  <a:gd name="T81" fmla="*/ 7 h 123"/>
                  <a:gd name="T82" fmla="*/ 6 w 110"/>
                  <a:gd name="T83" fmla="*/ 7 h 123"/>
                  <a:gd name="T84" fmla="*/ 6 w 110"/>
                  <a:gd name="T85" fmla="*/ 7 h 123"/>
                  <a:gd name="T86" fmla="*/ 7 w 110"/>
                  <a:gd name="T87" fmla="*/ 7 h 123"/>
                  <a:gd name="T88" fmla="*/ 7 w 110"/>
                  <a:gd name="T89" fmla="*/ 6 h 123"/>
                  <a:gd name="T90" fmla="*/ 7 w 110"/>
                  <a:gd name="T91" fmla="*/ 6 h 123"/>
                  <a:gd name="T92" fmla="*/ 7 w 110"/>
                  <a:gd name="T93" fmla="*/ 5 h 123"/>
                  <a:gd name="T94" fmla="*/ 7 w 110"/>
                  <a:gd name="T95" fmla="*/ 5 h 123"/>
                  <a:gd name="T96" fmla="*/ 7 w 110"/>
                  <a:gd name="T97" fmla="*/ 4 h 12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0"/>
                  <a:gd name="T148" fmla="*/ 0 h 123"/>
                  <a:gd name="T149" fmla="*/ 110 w 110"/>
                  <a:gd name="T150" fmla="*/ 123 h 12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5" name="Freeform 60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>
                  <a:gd name="T0" fmla="*/ 1 w 31"/>
                  <a:gd name="T1" fmla="*/ 2 h 33"/>
                  <a:gd name="T2" fmla="*/ 1 w 31"/>
                  <a:gd name="T3" fmla="*/ 2 h 33"/>
                  <a:gd name="T4" fmla="*/ 1 w 31"/>
                  <a:gd name="T5" fmla="*/ 1 h 33"/>
                  <a:gd name="T6" fmla="*/ 1 w 31"/>
                  <a:gd name="T7" fmla="*/ 1 h 33"/>
                  <a:gd name="T8" fmla="*/ 0 w 31"/>
                  <a:gd name="T9" fmla="*/ 1 h 33"/>
                  <a:gd name="T10" fmla="*/ 1 w 31"/>
                  <a:gd name="T11" fmla="*/ 0 h 33"/>
                  <a:gd name="T12" fmla="*/ 1 w 31"/>
                  <a:gd name="T13" fmla="*/ 0 h 33"/>
                  <a:gd name="T14" fmla="*/ 1 w 31"/>
                  <a:gd name="T15" fmla="*/ 0 h 33"/>
                  <a:gd name="T16" fmla="*/ 1 w 31"/>
                  <a:gd name="T17" fmla="*/ 0 h 33"/>
                  <a:gd name="T18" fmla="*/ 2 w 31"/>
                  <a:gd name="T19" fmla="*/ 0 h 33"/>
                  <a:gd name="T20" fmla="*/ 2 w 31"/>
                  <a:gd name="T21" fmla="*/ 0 h 33"/>
                  <a:gd name="T22" fmla="*/ 2 w 31"/>
                  <a:gd name="T23" fmla="*/ 0 h 33"/>
                  <a:gd name="T24" fmla="*/ 2 w 31"/>
                  <a:gd name="T25" fmla="*/ 1 h 33"/>
                  <a:gd name="T26" fmla="*/ 2 w 31"/>
                  <a:gd name="T27" fmla="*/ 1 h 33"/>
                  <a:gd name="T28" fmla="*/ 2 w 31"/>
                  <a:gd name="T29" fmla="*/ 1 h 33"/>
                  <a:gd name="T30" fmla="*/ 2 w 31"/>
                  <a:gd name="T31" fmla="*/ 2 h 33"/>
                  <a:gd name="T32" fmla="*/ 1 w 31"/>
                  <a:gd name="T33" fmla="*/ 2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33"/>
                  <a:gd name="T53" fmla="*/ 31 w 31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6" name="Freeform 61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>
                  <a:gd name="T0" fmla="*/ 7 w 111"/>
                  <a:gd name="T1" fmla="*/ 4 h 122"/>
                  <a:gd name="T2" fmla="*/ 7 w 111"/>
                  <a:gd name="T3" fmla="*/ 4 h 122"/>
                  <a:gd name="T4" fmla="*/ 7 w 111"/>
                  <a:gd name="T5" fmla="*/ 3 h 122"/>
                  <a:gd name="T6" fmla="*/ 7 w 111"/>
                  <a:gd name="T7" fmla="*/ 3 h 122"/>
                  <a:gd name="T8" fmla="*/ 7 w 111"/>
                  <a:gd name="T9" fmla="*/ 2 h 122"/>
                  <a:gd name="T10" fmla="*/ 7 w 111"/>
                  <a:gd name="T11" fmla="*/ 2 h 122"/>
                  <a:gd name="T12" fmla="*/ 6 w 111"/>
                  <a:gd name="T13" fmla="*/ 2 h 122"/>
                  <a:gd name="T14" fmla="*/ 6 w 111"/>
                  <a:gd name="T15" fmla="*/ 2 h 122"/>
                  <a:gd name="T16" fmla="*/ 5 w 111"/>
                  <a:gd name="T17" fmla="*/ 2 h 122"/>
                  <a:gd name="T18" fmla="*/ 5 w 111"/>
                  <a:gd name="T19" fmla="*/ 1 h 122"/>
                  <a:gd name="T20" fmla="*/ 5 w 111"/>
                  <a:gd name="T21" fmla="*/ 1 h 122"/>
                  <a:gd name="T22" fmla="*/ 4 w 111"/>
                  <a:gd name="T23" fmla="*/ 1 h 122"/>
                  <a:gd name="T24" fmla="*/ 4 w 111"/>
                  <a:gd name="T25" fmla="*/ 0 h 122"/>
                  <a:gd name="T26" fmla="*/ 3 w 111"/>
                  <a:gd name="T27" fmla="*/ 1 h 122"/>
                  <a:gd name="T28" fmla="*/ 3 w 111"/>
                  <a:gd name="T29" fmla="*/ 1 h 122"/>
                  <a:gd name="T30" fmla="*/ 3 w 111"/>
                  <a:gd name="T31" fmla="*/ 1 h 122"/>
                  <a:gd name="T32" fmla="*/ 3 w 111"/>
                  <a:gd name="T33" fmla="*/ 2 h 122"/>
                  <a:gd name="T34" fmla="*/ 2 w 111"/>
                  <a:gd name="T35" fmla="*/ 2 h 122"/>
                  <a:gd name="T36" fmla="*/ 2 w 111"/>
                  <a:gd name="T37" fmla="*/ 2 h 122"/>
                  <a:gd name="T38" fmla="*/ 1 w 111"/>
                  <a:gd name="T39" fmla="*/ 2 h 122"/>
                  <a:gd name="T40" fmla="*/ 1 w 111"/>
                  <a:gd name="T41" fmla="*/ 2 h 122"/>
                  <a:gd name="T42" fmla="*/ 1 w 111"/>
                  <a:gd name="T43" fmla="*/ 3 h 122"/>
                  <a:gd name="T44" fmla="*/ 1 w 111"/>
                  <a:gd name="T45" fmla="*/ 3 h 122"/>
                  <a:gd name="T46" fmla="*/ 1 w 111"/>
                  <a:gd name="T47" fmla="*/ 4 h 122"/>
                  <a:gd name="T48" fmla="*/ 1 w 111"/>
                  <a:gd name="T49" fmla="*/ 4 h 122"/>
                  <a:gd name="T50" fmla="*/ 1 w 111"/>
                  <a:gd name="T51" fmla="*/ 5 h 122"/>
                  <a:gd name="T52" fmla="*/ 1 w 111"/>
                  <a:gd name="T53" fmla="*/ 5 h 122"/>
                  <a:gd name="T54" fmla="*/ 0 w 111"/>
                  <a:gd name="T55" fmla="*/ 6 h 122"/>
                  <a:gd name="T56" fmla="*/ 1 w 111"/>
                  <a:gd name="T57" fmla="*/ 6 h 122"/>
                  <a:gd name="T58" fmla="*/ 1 w 111"/>
                  <a:gd name="T59" fmla="*/ 7 h 122"/>
                  <a:gd name="T60" fmla="*/ 1 w 111"/>
                  <a:gd name="T61" fmla="*/ 7 h 122"/>
                  <a:gd name="T62" fmla="*/ 2 w 111"/>
                  <a:gd name="T63" fmla="*/ 7 h 122"/>
                  <a:gd name="T64" fmla="*/ 3 w 111"/>
                  <a:gd name="T65" fmla="*/ 7 h 122"/>
                  <a:gd name="T66" fmla="*/ 3 w 111"/>
                  <a:gd name="T67" fmla="*/ 7 h 122"/>
                  <a:gd name="T68" fmla="*/ 3 w 111"/>
                  <a:gd name="T69" fmla="*/ 8 h 122"/>
                  <a:gd name="T70" fmla="*/ 3 w 111"/>
                  <a:gd name="T71" fmla="*/ 8 h 122"/>
                  <a:gd name="T72" fmla="*/ 4 w 111"/>
                  <a:gd name="T73" fmla="*/ 8 h 122"/>
                  <a:gd name="T74" fmla="*/ 4 w 111"/>
                  <a:gd name="T75" fmla="*/ 8 h 122"/>
                  <a:gd name="T76" fmla="*/ 5 w 111"/>
                  <a:gd name="T77" fmla="*/ 8 h 122"/>
                  <a:gd name="T78" fmla="*/ 5 w 111"/>
                  <a:gd name="T79" fmla="*/ 7 h 122"/>
                  <a:gd name="T80" fmla="*/ 5 w 111"/>
                  <a:gd name="T81" fmla="*/ 7 h 122"/>
                  <a:gd name="T82" fmla="*/ 6 w 111"/>
                  <a:gd name="T83" fmla="*/ 7 h 122"/>
                  <a:gd name="T84" fmla="*/ 6 w 111"/>
                  <a:gd name="T85" fmla="*/ 7 h 122"/>
                  <a:gd name="T86" fmla="*/ 7 w 111"/>
                  <a:gd name="T87" fmla="*/ 7 h 122"/>
                  <a:gd name="T88" fmla="*/ 7 w 111"/>
                  <a:gd name="T89" fmla="*/ 6 h 122"/>
                  <a:gd name="T90" fmla="*/ 7 w 111"/>
                  <a:gd name="T91" fmla="*/ 6 h 122"/>
                  <a:gd name="T92" fmla="*/ 7 w 111"/>
                  <a:gd name="T93" fmla="*/ 5 h 122"/>
                  <a:gd name="T94" fmla="*/ 7 w 111"/>
                  <a:gd name="T95" fmla="*/ 5 h 122"/>
                  <a:gd name="T96" fmla="*/ 7 w 111"/>
                  <a:gd name="T97" fmla="*/ 4 h 12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1"/>
                  <a:gd name="T148" fmla="*/ 0 h 122"/>
                  <a:gd name="T149" fmla="*/ 111 w 111"/>
                  <a:gd name="T150" fmla="*/ 122 h 12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" name="Freeform 62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>
                  <a:gd name="T0" fmla="*/ 1 w 32"/>
                  <a:gd name="T1" fmla="*/ 2 h 32"/>
                  <a:gd name="T2" fmla="*/ 1 w 32"/>
                  <a:gd name="T3" fmla="*/ 2 h 32"/>
                  <a:gd name="T4" fmla="*/ 1 w 32"/>
                  <a:gd name="T5" fmla="*/ 2 h 32"/>
                  <a:gd name="T6" fmla="*/ 1 w 32"/>
                  <a:gd name="T7" fmla="*/ 1 h 32"/>
                  <a:gd name="T8" fmla="*/ 0 w 32"/>
                  <a:gd name="T9" fmla="*/ 1 h 32"/>
                  <a:gd name="T10" fmla="*/ 1 w 32"/>
                  <a:gd name="T11" fmla="*/ 1 h 32"/>
                  <a:gd name="T12" fmla="*/ 1 w 32"/>
                  <a:gd name="T13" fmla="*/ 1 h 32"/>
                  <a:gd name="T14" fmla="*/ 1 w 32"/>
                  <a:gd name="T15" fmla="*/ 1 h 32"/>
                  <a:gd name="T16" fmla="*/ 1 w 32"/>
                  <a:gd name="T17" fmla="*/ 0 h 32"/>
                  <a:gd name="T18" fmla="*/ 1 w 32"/>
                  <a:gd name="T19" fmla="*/ 1 h 32"/>
                  <a:gd name="T20" fmla="*/ 1 w 32"/>
                  <a:gd name="T21" fmla="*/ 1 h 32"/>
                  <a:gd name="T22" fmla="*/ 2 w 32"/>
                  <a:gd name="T23" fmla="*/ 1 h 32"/>
                  <a:gd name="T24" fmla="*/ 2 w 32"/>
                  <a:gd name="T25" fmla="*/ 1 h 32"/>
                  <a:gd name="T26" fmla="*/ 2 w 32"/>
                  <a:gd name="T27" fmla="*/ 1 h 32"/>
                  <a:gd name="T28" fmla="*/ 1 w 32"/>
                  <a:gd name="T29" fmla="*/ 2 h 32"/>
                  <a:gd name="T30" fmla="*/ 1 w 32"/>
                  <a:gd name="T31" fmla="*/ 2 h 32"/>
                  <a:gd name="T32" fmla="*/ 1 w 32"/>
                  <a:gd name="T33" fmla="*/ 2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32"/>
                  <a:gd name="T53" fmla="*/ 32 w 32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" name="Freeform 63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>
                  <a:gd name="T0" fmla="*/ 9 w 136"/>
                  <a:gd name="T1" fmla="*/ 4 h 149"/>
                  <a:gd name="T2" fmla="*/ 9 w 136"/>
                  <a:gd name="T3" fmla="*/ 2 h 149"/>
                  <a:gd name="T4" fmla="*/ 9 w 136"/>
                  <a:gd name="T5" fmla="*/ 2 h 149"/>
                  <a:gd name="T6" fmla="*/ 7 w 136"/>
                  <a:gd name="T7" fmla="*/ 1 h 149"/>
                  <a:gd name="T8" fmla="*/ 7 w 136"/>
                  <a:gd name="T9" fmla="*/ 1 h 149"/>
                  <a:gd name="T10" fmla="*/ 6 w 136"/>
                  <a:gd name="T11" fmla="*/ 1 h 149"/>
                  <a:gd name="T12" fmla="*/ 6 w 136"/>
                  <a:gd name="T13" fmla="*/ 1 h 149"/>
                  <a:gd name="T14" fmla="*/ 5 w 136"/>
                  <a:gd name="T15" fmla="*/ 0 h 149"/>
                  <a:gd name="T16" fmla="*/ 3 w 136"/>
                  <a:gd name="T17" fmla="*/ 0 h 149"/>
                  <a:gd name="T18" fmla="*/ 3 w 136"/>
                  <a:gd name="T19" fmla="*/ 1 h 149"/>
                  <a:gd name="T20" fmla="*/ 2 w 136"/>
                  <a:gd name="T21" fmla="*/ 1 h 149"/>
                  <a:gd name="T22" fmla="*/ 1 w 136"/>
                  <a:gd name="T23" fmla="*/ 1 h 149"/>
                  <a:gd name="T24" fmla="*/ 1 w 136"/>
                  <a:gd name="T25" fmla="*/ 1 h 149"/>
                  <a:gd name="T26" fmla="*/ 1 w 136"/>
                  <a:gd name="T27" fmla="*/ 2 h 149"/>
                  <a:gd name="T28" fmla="*/ 0 w 136"/>
                  <a:gd name="T29" fmla="*/ 2 h 149"/>
                  <a:gd name="T30" fmla="*/ 1 w 136"/>
                  <a:gd name="T31" fmla="*/ 4 h 149"/>
                  <a:gd name="T32" fmla="*/ 1 w 136"/>
                  <a:gd name="T33" fmla="*/ 5 h 149"/>
                  <a:gd name="T34" fmla="*/ 0 w 136"/>
                  <a:gd name="T35" fmla="*/ 6 h 149"/>
                  <a:gd name="T36" fmla="*/ 1 w 136"/>
                  <a:gd name="T37" fmla="*/ 7 h 149"/>
                  <a:gd name="T38" fmla="*/ 1 w 136"/>
                  <a:gd name="T39" fmla="*/ 7 h 149"/>
                  <a:gd name="T40" fmla="*/ 1 w 136"/>
                  <a:gd name="T41" fmla="*/ 7 h 149"/>
                  <a:gd name="T42" fmla="*/ 2 w 136"/>
                  <a:gd name="T43" fmla="*/ 7 h 149"/>
                  <a:gd name="T44" fmla="*/ 2 w 136"/>
                  <a:gd name="T45" fmla="*/ 8 h 149"/>
                  <a:gd name="T46" fmla="*/ 3 w 136"/>
                  <a:gd name="T47" fmla="*/ 9 h 149"/>
                  <a:gd name="T48" fmla="*/ 5 w 136"/>
                  <a:gd name="T49" fmla="*/ 9 h 149"/>
                  <a:gd name="T50" fmla="*/ 5 w 136"/>
                  <a:gd name="T51" fmla="*/ 8 h 149"/>
                  <a:gd name="T52" fmla="*/ 6 w 136"/>
                  <a:gd name="T53" fmla="*/ 7 h 149"/>
                  <a:gd name="T54" fmla="*/ 7 w 136"/>
                  <a:gd name="T55" fmla="*/ 7 h 149"/>
                  <a:gd name="T56" fmla="*/ 7 w 136"/>
                  <a:gd name="T57" fmla="*/ 7 h 149"/>
                  <a:gd name="T58" fmla="*/ 8 w 136"/>
                  <a:gd name="T59" fmla="*/ 7 h 149"/>
                  <a:gd name="T60" fmla="*/ 9 w 136"/>
                  <a:gd name="T61" fmla="*/ 6 h 149"/>
                  <a:gd name="T62" fmla="*/ 9 w 136"/>
                  <a:gd name="T63" fmla="*/ 5 h 14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9"/>
                  <a:gd name="T98" fmla="*/ 136 w 136"/>
                  <a:gd name="T99" fmla="*/ 149 h 14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9" name="Freeform 64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>
                  <a:gd name="T0" fmla="*/ 2 w 39"/>
                  <a:gd name="T1" fmla="*/ 3 h 40"/>
                  <a:gd name="T2" fmla="*/ 1 w 39"/>
                  <a:gd name="T3" fmla="*/ 3 h 40"/>
                  <a:gd name="T4" fmla="*/ 1 w 39"/>
                  <a:gd name="T5" fmla="*/ 3 h 40"/>
                  <a:gd name="T6" fmla="*/ 1 w 39"/>
                  <a:gd name="T7" fmla="*/ 1 h 40"/>
                  <a:gd name="T8" fmla="*/ 0 w 39"/>
                  <a:gd name="T9" fmla="*/ 1 h 40"/>
                  <a:gd name="T10" fmla="*/ 1 w 39"/>
                  <a:gd name="T11" fmla="*/ 1 h 40"/>
                  <a:gd name="T12" fmla="*/ 1 w 39"/>
                  <a:gd name="T13" fmla="*/ 1 h 40"/>
                  <a:gd name="T14" fmla="*/ 1 w 39"/>
                  <a:gd name="T15" fmla="*/ 1 h 40"/>
                  <a:gd name="T16" fmla="*/ 2 w 39"/>
                  <a:gd name="T17" fmla="*/ 0 h 40"/>
                  <a:gd name="T18" fmla="*/ 2 w 39"/>
                  <a:gd name="T19" fmla="*/ 1 h 40"/>
                  <a:gd name="T20" fmla="*/ 3 w 39"/>
                  <a:gd name="T21" fmla="*/ 1 h 40"/>
                  <a:gd name="T22" fmla="*/ 3 w 39"/>
                  <a:gd name="T23" fmla="*/ 1 h 40"/>
                  <a:gd name="T24" fmla="*/ 3 w 39"/>
                  <a:gd name="T25" fmla="*/ 1 h 40"/>
                  <a:gd name="T26" fmla="*/ 3 w 39"/>
                  <a:gd name="T27" fmla="*/ 1 h 40"/>
                  <a:gd name="T28" fmla="*/ 3 w 39"/>
                  <a:gd name="T29" fmla="*/ 3 h 40"/>
                  <a:gd name="T30" fmla="*/ 2 w 39"/>
                  <a:gd name="T31" fmla="*/ 3 h 40"/>
                  <a:gd name="T32" fmla="*/ 2 w 39"/>
                  <a:gd name="T33" fmla="*/ 3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0"/>
                  <a:gd name="T53" fmla="*/ 39 w 39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0" name="Freeform 65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>
                  <a:gd name="T0" fmla="*/ 0 w 129"/>
                  <a:gd name="T1" fmla="*/ 11 h 181"/>
                  <a:gd name="T2" fmla="*/ 1 w 129"/>
                  <a:gd name="T3" fmla="*/ 10 h 181"/>
                  <a:gd name="T4" fmla="*/ 3 w 129"/>
                  <a:gd name="T5" fmla="*/ 9 h 181"/>
                  <a:gd name="T6" fmla="*/ 4 w 129"/>
                  <a:gd name="T7" fmla="*/ 8 h 181"/>
                  <a:gd name="T8" fmla="*/ 6 w 129"/>
                  <a:gd name="T9" fmla="*/ 7 h 181"/>
                  <a:gd name="T10" fmla="*/ 7 w 129"/>
                  <a:gd name="T11" fmla="*/ 6 h 181"/>
                  <a:gd name="T12" fmla="*/ 7 w 129"/>
                  <a:gd name="T13" fmla="*/ 4 h 181"/>
                  <a:gd name="T14" fmla="*/ 8 w 129"/>
                  <a:gd name="T15" fmla="*/ 3 h 181"/>
                  <a:gd name="T16" fmla="*/ 7 w 129"/>
                  <a:gd name="T17" fmla="*/ 1 h 181"/>
                  <a:gd name="T18" fmla="*/ 7 w 129"/>
                  <a:gd name="T19" fmla="*/ 0 h 181"/>
                  <a:gd name="T20" fmla="*/ 6 w 129"/>
                  <a:gd name="T21" fmla="*/ 0 h 181"/>
                  <a:gd name="T22" fmla="*/ 5 w 129"/>
                  <a:gd name="T23" fmla="*/ 0 h 181"/>
                  <a:gd name="T24" fmla="*/ 4 w 129"/>
                  <a:gd name="T25" fmla="*/ 0 h 181"/>
                  <a:gd name="T26" fmla="*/ 3 w 129"/>
                  <a:gd name="T27" fmla="*/ 1 h 181"/>
                  <a:gd name="T28" fmla="*/ 3 w 129"/>
                  <a:gd name="T29" fmla="*/ 2 h 181"/>
                  <a:gd name="T30" fmla="*/ 3 w 129"/>
                  <a:gd name="T31" fmla="*/ 3 h 181"/>
                  <a:gd name="T32" fmla="*/ 3 w 129"/>
                  <a:gd name="T33" fmla="*/ 4 h 181"/>
                  <a:gd name="T34" fmla="*/ 3 w 129"/>
                  <a:gd name="T35" fmla="*/ 5 h 181"/>
                  <a:gd name="T36" fmla="*/ 3 w 129"/>
                  <a:gd name="T37" fmla="*/ 7 h 181"/>
                  <a:gd name="T38" fmla="*/ 2 w 129"/>
                  <a:gd name="T39" fmla="*/ 8 h 181"/>
                  <a:gd name="T40" fmla="*/ 1 w 129"/>
                  <a:gd name="T41" fmla="*/ 9 h 181"/>
                  <a:gd name="T42" fmla="*/ 1 w 129"/>
                  <a:gd name="T43" fmla="*/ 10 h 181"/>
                  <a:gd name="T44" fmla="*/ 0 w 129"/>
                  <a:gd name="T45" fmla="*/ 10 h 181"/>
                  <a:gd name="T46" fmla="*/ 0 w 129"/>
                  <a:gd name="T47" fmla="*/ 11 h 181"/>
                  <a:gd name="T48" fmla="*/ 0 w 129"/>
                  <a:gd name="T49" fmla="*/ 11 h 1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9"/>
                  <a:gd name="T76" fmla="*/ 0 h 181"/>
                  <a:gd name="T77" fmla="*/ 129 w 129"/>
                  <a:gd name="T78" fmla="*/ 181 h 18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1" name="Freeform 66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>
                  <a:gd name="T0" fmla="*/ 3 w 90"/>
                  <a:gd name="T1" fmla="*/ 13 h 206"/>
                  <a:gd name="T2" fmla="*/ 5 w 90"/>
                  <a:gd name="T3" fmla="*/ 12 h 206"/>
                  <a:gd name="T4" fmla="*/ 5 w 90"/>
                  <a:gd name="T5" fmla="*/ 10 h 206"/>
                  <a:gd name="T6" fmla="*/ 6 w 90"/>
                  <a:gd name="T7" fmla="*/ 8 h 206"/>
                  <a:gd name="T8" fmla="*/ 6 w 90"/>
                  <a:gd name="T9" fmla="*/ 6 h 206"/>
                  <a:gd name="T10" fmla="*/ 6 w 90"/>
                  <a:gd name="T11" fmla="*/ 5 h 206"/>
                  <a:gd name="T12" fmla="*/ 6 w 90"/>
                  <a:gd name="T13" fmla="*/ 3 h 206"/>
                  <a:gd name="T14" fmla="*/ 5 w 90"/>
                  <a:gd name="T15" fmla="*/ 2 h 206"/>
                  <a:gd name="T16" fmla="*/ 3 w 90"/>
                  <a:gd name="T17" fmla="*/ 1 h 206"/>
                  <a:gd name="T18" fmla="*/ 3 w 90"/>
                  <a:gd name="T19" fmla="*/ 0 h 206"/>
                  <a:gd name="T20" fmla="*/ 1 w 90"/>
                  <a:gd name="T21" fmla="*/ 1 h 206"/>
                  <a:gd name="T22" fmla="*/ 1 w 90"/>
                  <a:gd name="T23" fmla="*/ 1 h 206"/>
                  <a:gd name="T24" fmla="*/ 1 w 90"/>
                  <a:gd name="T25" fmla="*/ 2 h 206"/>
                  <a:gd name="T26" fmla="*/ 0 w 90"/>
                  <a:gd name="T27" fmla="*/ 3 h 206"/>
                  <a:gd name="T28" fmla="*/ 1 w 90"/>
                  <a:gd name="T29" fmla="*/ 4 h 206"/>
                  <a:gd name="T30" fmla="*/ 1 w 90"/>
                  <a:gd name="T31" fmla="*/ 5 h 206"/>
                  <a:gd name="T32" fmla="*/ 1 w 90"/>
                  <a:gd name="T33" fmla="*/ 6 h 206"/>
                  <a:gd name="T34" fmla="*/ 3 w 90"/>
                  <a:gd name="T35" fmla="*/ 6 h 206"/>
                  <a:gd name="T36" fmla="*/ 3 w 90"/>
                  <a:gd name="T37" fmla="*/ 7 h 206"/>
                  <a:gd name="T38" fmla="*/ 3 w 90"/>
                  <a:gd name="T39" fmla="*/ 9 h 206"/>
                  <a:gd name="T40" fmla="*/ 3 w 90"/>
                  <a:gd name="T41" fmla="*/ 10 h 206"/>
                  <a:gd name="T42" fmla="*/ 3 w 90"/>
                  <a:gd name="T43" fmla="*/ 12 h 206"/>
                  <a:gd name="T44" fmla="*/ 3 w 90"/>
                  <a:gd name="T45" fmla="*/ 13 h 206"/>
                  <a:gd name="T46" fmla="*/ 3 w 90"/>
                  <a:gd name="T47" fmla="*/ 13 h 206"/>
                  <a:gd name="T48" fmla="*/ 3 w 90"/>
                  <a:gd name="T49" fmla="*/ 13 h 20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0"/>
                  <a:gd name="T76" fmla="*/ 0 h 206"/>
                  <a:gd name="T77" fmla="*/ 90 w 90"/>
                  <a:gd name="T78" fmla="*/ 206 h 20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2" name="Freeform 67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>
                  <a:gd name="T0" fmla="*/ 0 w 201"/>
                  <a:gd name="T1" fmla="*/ 5 h 99"/>
                  <a:gd name="T2" fmla="*/ 0 w 201"/>
                  <a:gd name="T3" fmla="*/ 6 h 99"/>
                  <a:gd name="T4" fmla="*/ 1 w 201"/>
                  <a:gd name="T5" fmla="*/ 6 h 99"/>
                  <a:gd name="T6" fmla="*/ 2 w 201"/>
                  <a:gd name="T7" fmla="*/ 6 h 99"/>
                  <a:gd name="T8" fmla="*/ 3 w 201"/>
                  <a:gd name="T9" fmla="*/ 6 h 99"/>
                  <a:gd name="T10" fmla="*/ 4 w 201"/>
                  <a:gd name="T11" fmla="*/ 7 h 99"/>
                  <a:gd name="T12" fmla="*/ 5 w 201"/>
                  <a:gd name="T13" fmla="*/ 7 h 99"/>
                  <a:gd name="T14" fmla="*/ 6 w 201"/>
                  <a:gd name="T15" fmla="*/ 7 h 99"/>
                  <a:gd name="T16" fmla="*/ 7 w 201"/>
                  <a:gd name="T17" fmla="*/ 7 h 99"/>
                  <a:gd name="T18" fmla="*/ 7 w 201"/>
                  <a:gd name="T19" fmla="*/ 6 h 99"/>
                  <a:gd name="T20" fmla="*/ 8 w 201"/>
                  <a:gd name="T21" fmla="*/ 6 h 99"/>
                  <a:gd name="T22" fmla="*/ 9 w 201"/>
                  <a:gd name="T23" fmla="*/ 6 h 99"/>
                  <a:gd name="T24" fmla="*/ 10 w 201"/>
                  <a:gd name="T25" fmla="*/ 6 h 99"/>
                  <a:gd name="T26" fmla="*/ 10 w 201"/>
                  <a:gd name="T27" fmla="*/ 5 h 99"/>
                  <a:gd name="T28" fmla="*/ 11 w 201"/>
                  <a:gd name="T29" fmla="*/ 5 h 99"/>
                  <a:gd name="T30" fmla="*/ 11 w 201"/>
                  <a:gd name="T31" fmla="*/ 4 h 99"/>
                  <a:gd name="T32" fmla="*/ 12 w 201"/>
                  <a:gd name="T33" fmla="*/ 3 h 99"/>
                  <a:gd name="T34" fmla="*/ 12 w 201"/>
                  <a:gd name="T35" fmla="*/ 2 h 99"/>
                  <a:gd name="T36" fmla="*/ 12 w 201"/>
                  <a:gd name="T37" fmla="*/ 1 h 99"/>
                  <a:gd name="T38" fmla="*/ 11 w 201"/>
                  <a:gd name="T39" fmla="*/ 1 h 99"/>
                  <a:gd name="T40" fmla="*/ 10 w 201"/>
                  <a:gd name="T41" fmla="*/ 0 h 99"/>
                  <a:gd name="T42" fmla="*/ 9 w 201"/>
                  <a:gd name="T43" fmla="*/ 1 h 99"/>
                  <a:gd name="T44" fmla="*/ 8 w 201"/>
                  <a:gd name="T45" fmla="*/ 1 h 99"/>
                  <a:gd name="T46" fmla="*/ 7 w 201"/>
                  <a:gd name="T47" fmla="*/ 2 h 99"/>
                  <a:gd name="T48" fmla="*/ 6 w 201"/>
                  <a:gd name="T49" fmla="*/ 3 h 99"/>
                  <a:gd name="T50" fmla="*/ 6 w 201"/>
                  <a:gd name="T51" fmla="*/ 4 h 99"/>
                  <a:gd name="T52" fmla="*/ 5 w 201"/>
                  <a:gd name="T53" fmla="*/ 4 h 99"/>
                  <a:gd name="T54" fmla="*/ 4 w 201"/>
                  <a:gd name="T55" fmla="*/ 5 h 99"/>
                  <a:gd name="T56" fmla="*/ 2 w 201"/>
                  <a:gd name="T57" fmla="*/ 5 h 99"/>
                  <a:gd name="T58" fmla="*/ 1 w 201"/>
                  <a:gd name="T59" fmla="*/ 5 h 99"/>
                  <a:gd name="T60" fmla="*/ 0 w 201"/>
                  <a:gd name="T61" fmla="*/ 5 h 99"/>
                  <a:gd name="T62" fmla="*/ 0 w 201"/>
                  <a:gd name="T63" fmla="*/ 5 h 99"/>
                  <a:gd name="T64" fmla="*/ 0 w 201"/>
                  <a:gd name="T65" fmla="*/ 5 h 9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1"/>
                  <a:gd name="T100" fmla="*/ 0 h 99"/>
                  <a:gd name="T101" fmla="*/ 201 w 201"/>
                  <a:gd name="T102" fmla="*/ 99 h 9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3" name="Freeform 68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>
                  <a:gd name="T0" fmla="*/ 0 w 198"/>
                  <a:gd name="T1" fmla="*/ 0 h 100"/>
                  <a:gd name="T2" fmla="*/ 1 w 198"/>
                  <a:gd name="T3" fmla="*/ 2 h 100"/>
                  <a:gd name="T4" fmla="*/ 3 w 198"/>
                  <a:gd name="T5" fmla="*/ 3 h 100"/>
                  <a:gd name="T6" fmla="*/ 3 w 198"/>
                  <a:gd name="T7" fmla="*/ 5 h 100"/>
                  <a:gd name="T8" fmla="*/ 5 w 198"/>
                  <a:gd name="T9" fmla="*/ 6 h 100"/>
                  <a:gd name="T10" fmla="*/ 6 w 198"/>
                  <a:gd name="T11" fmla="*/ 6 h 100"/>
                  <a:gd name="T12" fmla="*/ 9 w 198"/>
                  <a:gd name="T13" fmla="*/ 6 h 100"/>
                  <a:gd name="T14" fmla="*/ 10 w 198"/>
                  <a:gd name="T15" fmla="*/ 6 h 100"/>
                  <a:gd name="T16" fmla="*/ 12 w 198"/>
                  <a:gd name="T17" fmla="*/ 6 h 100"/>
                  <a:gd name="T18" fmla="*/ 12 w 198"/>
                  <a:gd name="T19" fmla="*/ 5 h 100"/>
                  <a:gd name="T20" fmla="*/ 12 w 198"/>
                  <a:gd name="T21" fmla="*/ 4 h 100"/>
                  <a:gd name="T22" fmla="*/ 12 w 198"/>
                  <a:gd name="T23" fmla="*/ 3 h 100"/>
                  <a:gd name="T24" fmla="*/ 12 w 198"/>
                  <a:gd name="T25" fmla="*/ 3 h 100"/>
                  <a:gd name="T26" fmla="*/ 11 w 198"/>
                  <a:gd name="T27" fmla="*/ 2 h 100"/>
                  <a:gd name="T28" fmla="*/ 10 w 198"/>
                  <a:gd name="T29" fmla="*/ 2 h 100"/>
                  <a:gd name="T30" fmla="*/ 9 w 198"/>
                  <a:gd name="T31" fmla="*/ 2 h 100"/>
                  <a:gd name="T32" fmla="*/ 7 w 198"/>
                  <a:gd name="T33" fmla="*/ 2 h 100"/>
                  <a:gd name="T34" fmla="*/ 6 w 198"/>
                  <a:gd name="T35" fmla="*/ 3 h 100"/>
                  <a:gd name="T36" fmla="*/ 5 w 198"/>
                  <a:gd name="T37" fmla="*/ 3 h 100"/>
                  <a:gd name="T38" fmla="*/ 3 w 198"/>
                  <a:gd name="T39" fmla="*/ 2 h 100"/>
                  <a:gd name="T40" fmla="*/ 3 w 198"/>
                  <a:gd name="T41" fmla="*/ 2 h 100"/>
                  <a:gd name="T42" fmla="*/ 2 w 198"/>
                  <a:gd name="T43" fmla="*/ 1 h 100"/>
                  <a:gd name="T44" fmla="*/ 1 w 198"/>
                  <a:gd name="T45" fmla="*/ 1 h 100"/>
                  <a:gd name="T46" fmla="*/ 1 w 198"/>
                  <a:gd name="T47" fmla="*/ 1 h 100"/>
                  <a:gd name="T48" fmla="*/ 0 w 198"/>
                  <a:gd name="T49" fmla="*/ 0 h 1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8"/>
                  <a:gd name="T76" fmla="*/ 0 h 100"/>
                  <a:gd name="T77" fmla="*/ 198 w 198"/>
                  <a:gd name="T78" fmla="*/ 100 h 1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" name="Freeform 69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>
                  <a:gd name="T0" fmla="*/ 0 w 136"/>
                  <a:gd name="T1" fmla="*/ 0 h 174"/>
                  <a:gd name="T2" fmla="*/ 0 w 136"/>
                  <a:gd name="T3" fmla="*/ 2 h 174"/>
                  <a:gd name="T4" fmla="*/ 1 w 136"/>
                  <a:gd name="T5" fmla="*/ 3 h 174"/>
                  <a:gd name="T6" fmla="*/ 1 w 136"/>
                  <a:gd name="T7" fmla="*/ 5 h 174"/>
                  <a:gd name="T8" fmla="*/ 1 w 136"/>
                  <a:gd name="T9" fmla="*/ 7 h 174"/>
                  <a:gd name="T10" fmla="*/ 2 w 136"/>
                  <a:gd name="T11" fmla="*/ 9 h 174"/>
                  <a:gd name="T12" fmla="*/ 3 w 136"/>
                  <a:gd name="T13" fmla="*/ 10 h 174"/>
                  <a:gd name="T14" fmla="*/ 4 w 136"/>
                  <a:gd name="T15" fmla="*/ 11 h 174"/>
                  <a:gd name="T16" fmla="*/ 6 w 136"/>
                  <a:gd name="T17" fmla="*/ 11 h 174"/>
                  <a:gd name="T18" fmla="*/ 7 w 136"/>
                  <a:gd name="T19" fmla="*/ 11 h 174"/>
                  <a:gd name="T20" fmla="*/ 9 w 136"/>
                  <a:gd name="T21" fmla="*/ 11 h 174"/>
                  <a:gd name="T22" fmla="*/ 9 w 136"/>
                  <a:gd name="T23" fmla="*/ 10 h 174"/>
                  <a:gd name="T24" fmla="*/ 9 w 136"/>
                  <a:gd name="T25" fmla="*/ 9 h 174"/>
                  <a:gd name="T26" fmla="*/ 8 w 136"/>
                  <a:gd name="T27" fmla="*/ 7 h 174"/>
                  <a:gd name="T28" fmla="*/ 7 w 136"/>
                  <a:gd name="T29" fmla="*/ 6 h 174"/>
                  <a:gd name="T30" fmla="*/ 6 w 136"/>
                  <a:gd name="T31" fmla="*/ 6 h 174"/>
                  <a:gd name="T32" fmla="*/ 5 w 136"/>
                  <a:gd name="T33" fmla="*/ 5 h 174"/>
                  <a:gd name="T34" fmla="*/ 4 w 136"/>
                  <a:gd name="T35" fmla="*/ 5 h 174"/>
                  <a:gd name="T36" fmla="*/ 3 w 136"/>
                  <a:gd name="T37" fmla="*/ 5 h 174"/>
                  <a:gd name="T38" fmla="*/ 2 w 136"/>
                  <a:gd name="T39" fmla="*/ 3 h 174"/>
                  <a:gd name="T40" fmla="*/ 1 w 136"/>
                  <a:gd name="T41" fmla="*/ 3 h 174"/>
                  <a:gd name="T42" fmla="*/ 1 w 136"/>
                  <a:gd name="T43" fmla="*/ 1 h 174"/>
                  <a:gd name="T44" fmla="*/ 1 w 136"/>
                  <a:gd name="T45" fmla="*/ 1 h 174"/>
                  <a:gd name="T46" fmla="*/ 1 w 136"/>
                  <a:gd name="T47" fmla="*/ 1 h 174"/>
                  <a:gd name="T48" fmla="*/ 0 w 136"/>
                  <a:gd name="T49" fmla="*/ 0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6"/>
                  <a:gd name="T76" fmla="*/ 0 h 174"/>
                  <a:gd name="T77" fmla="*/ 136 w 136"/>
                  <a:gd name="T78" fmla="*/ 174 h 17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5" name="Freeform 70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>
                  <a:gd name="T0" fmla="*/ 0 w 469"/>
                  <a:gd name="T1" fmla="*/ 0 h 163"/>
                  <a:gd name="T2" fmla="*/ 0 w 469"/>
                  <a:gd name="T3" fmla="*/ 0 h 163"/>
                  <a:gd name="T4" fmla="*/ 0 w 469"/>
                  <a:gd name="T5" fmla="*/ 0 h 163"/>
                  <a:gd name="T6" fmla="*/ 0 w 469"/>
                  <a:gd name="T7" fmla="*/ 0 h 163"/>
                  <a:gd name="T8" fmla="*/ 1 w 469"/>
                  <a:gd name="T9" fmla="*/ 1 h 163"/>
                  <a:gd name="T10" fmla="*/ 2 w 469"/>
                  <a:gd name="T11" fmla="*/ 2 h 163"/>
                  <a:gd name="T12" fmla="*/ 3 w 469"/>
                  <a:gd name="T13" fmla="*/ 3 h 163"/>
                  <a:gd name="T14" fmla="*/ 4 w 469"/>
                  <a:gd name="T15" fmla="*/ 4 h 163"/>
                  <a:gd name="T16" fmla="*/ 6 w 469"/>
                  <a:gd name="T17" fmla="*/ 5 h 163"/>
                  <a:gd name="T18" fmla="*/ 8 w 469"/>
                  <a:gd name="T19" fmla="*/ 6 h 163"/>
                  <a:gd name="T20" fmla="*/ 10 w 469"/>
                  <a:gd name="T21" fmla="*/ 7 h 163"/>
                  <a:gd name="T22" fmla="*/ 13 w 469"/>
                  <a:gd name="T23" fmla="*/ 8 h 163"/>
                  <a:gd name="T24" fmla="*/ 15 w 469"/>
                  <a:gd name="T25" fmla="*/ 9 h 163"/>
                  <a:gd name="T26" fmla="*/ 17 w 469"/>
                  <a:gd name="T27" fmla="*/ 9 h 163"/>
                  <a:gd name="T28" fmla="*/ 20 w 469"/>
                  <a:gd name="T29" fmla="*/ 10 h 163"/>
                  <a:gd name="T30" fmla="*/ 22 w 469"/>
                  <a:gd name="T31" fmla="*/ 10 h 163"/>
                  <a:gd name="T32" fmla="*/ 25 w 469"/>
                  <a:gd name="T33" fmla="*/ 9 h 163"/>
                  <a:gd name="T34" fmla="*/ 26 w 469"/>
                  <a:gd name="T35" fmla="*/ 9 h 163"/>
                  <a:gd name="T36" fmla="*/ 27 w 469"/>
                  <a:gd name="T37" fmla="*/ 8 h 163"/>
                  <a:gd name="T38" fmla="*/ 28 w 469"/>
                  <a:gd name="T39" fmla="*/ 7 h 163"/>
                  <a:gd name="T40" fmla="*/ 28 w 469"/>
                  <a:gd name="T41" fmla="*/ 6 h 163"/>
                  <a:gd name="T42" fmla="*/ 29 w 469"/>
                  <a:gd name="T43" fmla="*/ 5 h 163"/>
                  <a:gd name="T44" fmla="*/ 29 w 469"/>
                  <a:gd name="T45" fmla="*/ 5 h 163"/>
                  <a:gd name="T46" fmla="*/ 29 w 469"/>
                  <a:gd name="T47" fmla="*/ 4 h 163"/>
                  <a:gd name="T48" fmla="*/ 29 w 469"/>
                  <a:gd name="T49" fmla="*/ 4 h 163"/>
                  <a:gd name="T50" fmla="*/ 29 w 469"/>
                  <a:gd name="T51" fmla="*/ 4 h 163"/>
                  <a:gd name="T52" fmla="*/ 29 w 469"/>
                  <a:gd name="T53" fmla="*/ 4 h 163"/>
                  <a:gd name="T54" fmla="*/ 28 w 469"/>
                  <a:gd name="T55" fmla="*/ 5 h 163"/>
                  <a:gd name="T56" fmla="*/ 28 w 469"/>
                  <a:gd name="T57" fmla="*/ 6 h 163"/>
                  <a:gd name="T58" fmla="*/ 27 w 469"/>
                  <a:gd name="T59" fmla="*/ 6 h 163"/>
                  <a:gd name="T60" fmla="*/ 27 w 469"/>
                  <a:gd name="T61" fmla="*/ 7 h 163"/>
                  <a:gd name="T62" fmla="*/ 25 w 469"/>
                  <a:gd name="T63" fmla="*/ 8 h 163"/>
                  <a:gd name="T64" fmla="*/ 24 w 469"/>
                  <a:gd name="T65" fmla="*/ 8 h 163"/>
                  <a:gd name="T66" fmla="*/ 22 w 469"/>
                  <a:gd name="T67" fmla="*/ 9 h 163"/>
                  <a:gd name="T68" fmla="*/ 20 w 469"/>
                  <a:gd name="T69" fmla="*/ 9 h 163"/>
                  <a:gd name="T70" fmla="*/ 18 w 469"/>
                  <a:gd name="T71" fmla="*/ 8 h 163"/>
                  <a:gd name="T72" fmla="*/ 15 w 469"/>
                  <a:gd name="T73" fmla="*/ 8 h 163"/>
                  <a:gd name="T74" fmla="*/ 12 w 469"/>
                  <a:gd name="T75" fmla="*/ 7 h 163"/>
                  <a:gd name="T76" fmla="*/ 9 w 469"/>
                  <a:gd name="T77" fmla="*/ 5 h 163"/>
                  <a:gd name="T78" fmla="*/ 5 w 469"/>
                  <a:gd name="T79" fmla="*/ 3 h 163"/>
                  <a:gd name="T80" fmla="*/ 0 w 469"/>
                  <a:gd name="T81" fmla="*/ 0 h 16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69"/>
                  <a:gd name="T124" fmla="*/ 0 h 163"/>
                  <a:gd name="T125" fmla="*/ 469 w 469"/>
                  <a:gd name="T126" fmla="*/ 163 h 16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6" name="Freeform 71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>
                  <a:gd name="T0" fmla="*/ 5 w 142"/>
                  <a:gd name="T1" fmla="*/ 9 h 145"/>
                  <a:gd name="T2" fmla="*/ 4 w 142"/>
                  <a:gd name="T3" fmla="*/ 10 h 145"/>
                  <a:gd name="T4" fmla="*/ 3 w 142"/>
                  <a:gd name="T5" fmla="*/ 9 h 145"/>
                  <a:gd name="T6" fmla="*/ 2 w 142"/>
                  <a:gd name="T7" fmla="*/ 8 h 145"/>
                  <a:gd name="T8" fmla="*/ 2 w 142"/>
                  <a:gd name="T9" fmla="*/ 8 h 145"/>
                  <a:gd name="T10" fmla="*/ 1 w 142"/>
                  <a:gd name="T11" fmla="*/ 8 h 145"/>
                  <a:gd name="T12" fmla="*/ 1 w 142"/>
                  <a:gd name="T13" fmla="*/ 7 h 145"/>
                  <a:gd name="T14" fmla="*/ 1 w 142"/>
                  <a:gd name="T15" fmla="*/ 7 h 145"/>
                  <a:gd name="T16" fmla="*/ 0 w 142"/>
                  <a:gd name="T17" fmla="*/ 6 h 145"/>
                  <a:gd name="T18" fmla="*/ 1 w 142"/>
                  <a:gd name="T19" fmla="*/ 5 h 145"/>
                  <a:gd name="T20" fmla="*/ 1 w 142"/>
                  <a:gd name="T21" fmla="*/ 4 h 145"/>
                  <a:gd name="T22" fmla="*/ 1 w 142"/>
                  <a:gd name="T23" fmla="*/ 2 h 145"/>
                  <a:gd name="T24" fmla="*/ 1 w 142"/>
                  <a:gd name="T25" fmla="*/ 2 h 145"/>
                  <a:gd name="T26" fmla="*/ 2 w 142"/>
                  <a:gd name="T27" fmla="*/ 1 h 145"/>
                  <a:gd name="T28" fmla="*/ 2 w 142"/>
                  <a:gd name="T29" fmla="*/ 1 h 145"/>
                  <a:gd name="T30" fmla="*/ 3 w 142"/>
                  <a:gd name="T31" fmla="*/ 2 h 145"/>
                  <a:gd name="T32" fmla="*/ 3 w 142"/>
                  <a:gd name="T33" fmla="*/ 1 h 145"/>
                  <a:gd name="T34" fmla="*/ 4 w 142"/>
                  <a:gd name="T35" fmla="*/ 0 h 145"/>
                  <a:gd name="T36" fmla="*/ 6 w 142"/>
                  <a:gd name="T37" fmla="*/ 1 h 145"/>
                  <a:gd name="T38" fmla="*/ 6 w 142"/>
                  <a:gd name="T39" fmla="*/ 2 h 145"/>
                  <a:gd name="T40" fmla="*/ 7 w 142"/>
                  <a:gd name="T41" fmla="*/ 2 h 145"/>
                  <a:gd name="T42" fmla="*/ 7 w 142"/>
                  <a:gd name="T43" fmla="*/ 2 h 145"/>
                  <a:gd name="T44" fmla="*/ 9 w 142"/>
                  <a:gd name="T45" fmla="*/ 3 h 145"/>
                  <a:gd name="T46" fmla="*/ 9 w 142"/>
                  <a:gd name="T47" fmla="*/ 3 h 145"/>
                  <a:gd name="T48" fmla="*/ 9 w 142"/>
                  <a:gd name="T49" fmla="*/ 4 h 145"/>
                  <a:gd name="T50" fmla="*/ 9 w 142"/>
                  <a:gd name="T51" fmla="*/ 5 h 145"/>
                  <a:gd name="T52" fmla="*/ 9 w 142"/>
                  <a:gd name="T53" fmla="*/ 6 h 145"/>
                  <a:gd name="T54" fmla="*/ 9 w 142"/>
                  <a:gd name="T55" fmla="*/ 7 h 145"/>
                  <a:gd name="T56" fmla="*/ 8 w 142"/>
                  <a:gd name="T57" fmla="*/ 8 h 145"/>
                  <a:gd name="T58" fmla="*/ 7 w 142"/>
                  <a:gd name="T59" fmla="*/ 9 h 145"/>
                  <a:gd name="T60" fmla="*/ 6 w 142"/>
                  <a:gd name="T61" fmla="*/ 9 h 145"/>
                  <a:gd name="T62" fmla="*/ 6 w 142"/>
                  <a:gd name="T63" fmla="*/ 8 h 1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42"/>
                  <a:gd name="T97" fmla="*/ 0 h 145"/>
                  <a:gd name="T98" fmla="*/ 142 w 142"/>
                  <a:gd name="T99" fmla="*/ 145 h 14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7" name="Freeform 72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>
                  <a:gd name="T0" fmla="*/ 3 w 40"/>
                  <a:gd name="T1" fmla="*/ 1 h 39"/>
                  <a:gd name="T2" fmla="*/ 3 w 40"/>
                  <a:gd name="T3" fmla="*/ 1 h 39"/>
                  <a:gd name="T4" fmla="*/ 2 w 40"/>
                  <a:gd name="T5" fmla="*/ 1 h 39"/>
                  <a:gd name="T6" fmla="*/ 2 w 40"/>
                  <a:gd name="T7" fmla="*/ 0 h 39"/>
                  <a:gd name="T8" fmla="*/ 1 w 40"/>
                  <a:gd name="T9" fmla="*/ 1 h 39"/>
                  <a:gd name="T10" fmla="*/ 1 w 40"/>
                  <a:gd name="T11" fmla="*/ 1 h 39"/>
                  <a:gd name="T12" fmla="*/ 1 w 40"/>
                  <a:gd name="T13" fmla="*/ 1 h 39"/>
                  <a:gd name="T14" fmla="*/ 0 w 40"/>
                  <a:gd name="T15" fmla="*/ 2 h 39"/>
                  <a:gd name="T16" fmla="*/ 1 w 40"/>
                  <a:gd name="T17" fmla="*/ 2 h 39"/>
                  <a:gd name="T18" fmla="*/ 1 w 40"/>
                  <a:gd name="T19" fmla="*/ 2 h 39"/>
                  <a:gd name="T20" fmla="*/ 1 w 40"/>
                  <a:gd name="T21" fmla="*/ 3 h 39"/>
                  <a:gd name="T22" fmla="*/ 2 w 40"/>
                  <a:gd name="T23" fmla="*/ 3 h 39"/>
                  <a:gd name="T24" fmla="*/ 2 w 40"/>
                  <a:gd name="T25" fmla="*/ 3 h 39"/>
                  <a:gd name="T26" fmla="*/ 3 w 40"/>
                  <a:gd name="T27" fmla="*/ 3 h 39"/>
                  <a:gd name="T28" fmla="*/ 3 w 40"/>
                  <a:gd name="T29" fmla="*/ 2 h 39"/>
                  <a:gd name="T30" fmla="*/ 3 w 40"/>
                  <a:gd name="T31" fmla="*/ 2 h 39"/>
                  <a:gd name="T32" fmla="*/ 3 w 40"/>
                  <a:gd name="T33" fmla="*/ 1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39"/>
                  <a:gd name="T53" fmla="*/ 40 w 40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8" name="Freeform 73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>
                  <a:gd name="T0" fmla="*/ 2 w 52"/>
                  <a:gd name="T1" fmla="*/ 4 h 50"/>
                  <a:gd name="T2" fmla="*/ 3 w 52"/>
                  <a:gd name="T3" fmla="*/ 4 h 50"/>
                  <a:gd name="T4" fmla="*/ 3 w 52"/>
                  <a:gd name="T5" fmla="*/ 3 h 50"/>
                  <a:gd name="T6" fmla="*/ 3 w 52"/>
                  <a:gd name="T7" fmla="*/ 3 h 50"/>
                  <a:gd name="T8" fmla="*/ 3 w 52"/>
                  <a:gd name="T9" fmla="*/ 2 h 50"/>
                  <a:gd name="T10" fmla="*/ 3 w 52"/>
                  <a:gd name="T11" fmla="*/ 1 h 50"/>
                  <a:gd name="T12" fmla="*/ 3 w 52"/>
                  <a:gd name="T13" fmla="*/ 1 h 50"/>
                  <a:gd name="T14" fmla="*/ 3 w 52"/>
                  <a:gd name="T15" fmla="*/ 1 h 50"/>
                  <a:gd name="T16" fmla="*/ 2 w 52"/>
                  <a:gd name="T17" fmla="*/ 0 h 50"/>
                  <a:gd name="T18" fmla="*/ 1 w 52"/>
                  <a:gd name="T19" fmla="*/ 1 h 50"/>
                  <a:gd name="T20" fmla="*/ 1 w 52"/>
                  <a:gd name="T21" fmla="*/ 1 h 50"/>
                  <a:gd name="T22" fmla="*/ 1 w 52"/>
                  <a:gd name="T23" fmla="*/ 1 h 50"/>
                  <a:gd name="T24" fmla="*/ 0 w 52"/>
                  <a:gd name="T25" fmla="*/ 2 h 50"/>
                  <a:gd name="T26" fmla="*/ 1 w 52"/>
                  <a:gd name="T27" fmla="*/ 3 h 50"/>
                  <a:gd name="T28" fmla="*/ 1 w 52"/>
                  <a:gd name="T29" fmla="*/ 3 h 50"/>
                  <a:gd name="T30" fmla="*/ 1 w 52"/>
                  <a:gd name="T31" fmla="*/ 4 h 50"/>
                  <a:gd name="T32" fmla="*/ 2 w 52"/>
                  <a:gd name="T33" fmla="*/ 4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0"/>
                  <a:gd name="T53" fmla="*/ 52 w 52"/>
                  <a:gd name="T54" fmla="*/ 50 h 5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9" name="Freeform 74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4 w 113"/>
                  <a:gd name="T1" fmla="*/ 10 h 156"/>
                  <a:gd name="T2" fmla="*/ 2 w 113"/>
                  <a:gd name="T3" fmla="*/ 10 h 156"/>
                  <a:gd name="T4" fmla="*/ 2 w 113"/>
                  <a:gd name="T5" fmla="*/ 10 h 156"/>
                  <a:gd name="T6" fmla="*/ 1 w 113"/>
                  <a:gd name="T7" fmla="*/ 9 h 156"/>
                  <a:gd name="T8" fmla="*/ 1 w 113"/>
                  <a:gd name="T9" fmla="*/ 6 h 156"/>
                  <a:gd name="T10" fmla="*/ 0 w 113"/>
                  <a:gd name="T11" fmla="*/ 5 h 156"/>
                  <a:gd name="T12" fmla="*/ 0 w 113"/>
                  <a:gd name="T13" fmla="*/ 3 h 156"/>
                  <a:gd name="T14" fmla="*/ 0 w 113"/>
                  <a:gd name="T15" fmla="*/ 1 h 156"/>
                  <a:gd name="T16" fmla="*/ 1 w 113"/>
                  <a:gd name="T17" fmla="*/ 1 h 156"/>
                  <a:gd name="T18" fmla="*/ 3 w 113"/>
                  <a:gd name="T19" fmla="*/ 0 h 156"/>
                  <a:gd name="T20" fmla="*/ 5 w 113"/>
                  <a:gd name="T21" fmla="*/ 1 h 156"/>
                  <a:gd name="T22" fmla="*/ 6 w 113"/>
                  <a:gd name="T23" fmla="*/ 1 h 156"/>
                  <a:gd name="T24" fmla="*/ 7 w 113"/>
                  <a:gd name="T25" fmla="*/ 3 h 156"/>
                  <a:gd name="T26" fmla="*/ 6 w 113"/>
                  <a:gd name="T27" fmla="*/ 5 h 156"/>
                  <a:gd name="T28" fmla="*/ 6 w 113"/>
                  <a:gd name="T29" fmla="*/ 6 h 156"/>
                  <a:gd name="T30" fmla="*/ 5 w 113"/>
                  <a:gd name="T31" fmla="*/ 9 h 156"/>
                  <a:gd name="T32" fmla="*/ 4 w 113"/>
                  <a:gd name="T33" fmla="*/ 10 h 156"/>
                  <a:gd name="T34" fmla="*/ 4 w 113"/>
                  <a:gd name="T35" fmla="*/ 1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156"/>
                  <a:gd name="T56" fmla="*/ 113 w 113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0" name="Freeform 75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4 w 113"/>
                  <a:gd name="T1" fmla="*/ 10 h 156"/>
                  <a:gd name="T2" fmla="*/ 2 w 113"/>
                  <a:gd name="T3" fmla="*/ 10 h 156"/>
                  <a:gd name="T4" fmla="*/ 2 w 113"/>
                  <a:gd name="T5" fmla="*/ 10 h 156"/>
                  <a:gd name="T6" fmla="*/ 1 w 113"/>
                  <a:gd name="T7" fmla="*/ 9 h 156"/>
                  <a:gd name="T8" fmla="*/ 1 w 113"/>
                  <a:gd name="T9" fmla="*/ 6 h 156"/>
                  <a:gd name="T10" fmla="*/ 0 w 113"/>
                  <a:gd name="T11" fmla="*/ 5 h 156"/>
                  <a:gd name="T12" fmla="*/ 0 w 113"/>
                  <a:gd name="T13" fmla="*/ 3 h 156"/>
                  <a:gd name="T14" fmla="*/ 0 w 113"/>
                  <a:gd name="T15" fmla="*/ 1 h 156"/>
                  <a:gd name="T16" fmla="*/ 1 w 113"/>
                  <a:gd name="T17" fmla="*/ 1 h 156"/>
                  <a:gd name="T18" fmla="*/ 3 w 113"/>
                  <a:gd name="T19" fmla="*/ 0 h 156"/>
                  <a:gd name="T20" fmla="*/ 5 w 113"/>
                  <a:gd name="T21" fmla="*/ 1 h 156"/>
                  <a:gd name="T22" fmla="*/ 6 w 113"/>
                  <a:gd name="T23" fmla="*/ 1 h 156"/>
                  <a:gd name="T24" fmla="*/ 7 w 113"/>
                  <a:gd name="T25" fmla="*/ 3 h 156"/>
                  <a:gd name="T26" fmla="*/ 6 w 113"/>
                  <a:gd name="T27" fmla="*/ 5 h 156"/>
                  <a:gd name="T28" fmla="*/ 6 w 113"/>
                  <a:gd name="T29" fmla="*/ 6 h 156"/>
                  <a:gd name="T30" fmla="*/ 5 w 113"/>
                  <a:gd name="T31" fmla="*/ 9 h 156"/>
                  <a:gd name="T32" fmla="*/ 4 w 113"/>
                  <a:gd name="T33" fmla="*/ 10 h 156"/>
                  <a:gd name="T34" fmla="*/ 4 w 113"/>
                  <a:gd name="T35" fmla="*/ 1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156"/>
                  <a:gd name="T56" fmla="*/ 113 w 113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1" name="Freeform 76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>
                  <a:gd name="T0" fmla="*/ 1 w 152"/>
                  <a:gd name="T1" fmla="*/ 7 h 123"/>
                  <a:gd name="T2" fmla="*/ 0 w 152"/>
                  <a:gd name="T3" fmla="*/ 6 h 123"/>
                  <a:gd name="T4" fmla="*/ 1 w 152"/>
                  <a:gd name="T5" fmla="*/ 5 h 123"/>
                  <a:gd name="T6" fmla="*/ 1 w 152"/>
                  <a:gd name="T7" fmla="*/ 4 h 123"/>
                  <a:gd name="T8" fmla="*/ 2 w 152"/>
                  <a:gd name="T9" fmla="*/ 3 h 123"/>
                  <a:gd name="T10" fmla="*/ 3 w 152"/>
                  <a:gd name="T11" fmla="*/ 1 h 123"/>
                  <a:gd name="T12" fmla="*/ 5 w 152"/>
                  <a:gd name="T13" fmla="*/ 0 h 123"/>
                  <a:gd name="T14" fmla="*/ 6 w 152"/>
                  <a:gd name="T15" fmla="*/ 0 h 123"/>
                  <a:gd name="T16" fmla="*/ 7 w 152"/>
                  <a:gd name="T17" fmla="*/ 0 h 123"/>
                  <a:gd name="T18" fmla="*/ 9 w 152"/>
                  <a:gd name="T19" fmla="*/ 2 h 123"/>
                  <a:gd name="T20" fmla="*/ 10 w 152"/>
                  <a:gd name="T21" fmla="*/ 3 h 123"/>
                  <a:gd name="T22" fmla="*/ 10 w 152"/>
                  <a:gd name="T23" fmla="*/ 4 h 123"/>
                  <a:gd name="T24" fmla="*/ 10 w 152"/>
                  <a:gd name="T25" fmla="*/ 4 h 123"/>
                  <a:gd name="T26" fmla="*/ 10 w 152"/>
                  <a:gd name="T27" fmla="*/ 5 h 123"/>
                  <a:gd name="T28" fmla="*/ 9 w 152"/>
                  <a:gd name="T29" fmla="*/ 6 h 123"/>
                  <a:gd name="T30" fmla="*/ 8 w 152"/>
                  <a:gd name="T31" fmla="*/ 6 h 123"/>
                  <a:gd name="T32" fmla="*/ 7 w 152"/>
                  <a:gd name="T33" fmla="*/ 7 h 123"/>
                  <a:gd name="T34" fmla="*/ 6 w 152"/>
                  <a:gd name="T35" fmla="*/ 7 h 123"/>
                  <a:gd name="T36" fmla="*/ 5 w 152"/>
                  <a:gd name="T37" fmla="*/ 7 h 123"/>
                  <a:gd name="T38" fmla="*/ 5 w 152"/>
                  <a:gd name="T39" fmla="*/ 7 h 123"/>
                  <a:gd name="T40" fmla="*/ 3 w 152"/>
                  <a:gd name="T41" fmla="*/ 7 h 123"/>
                  <a:gd name="T42" fmla="*/ 2 w 152"/>
                  <a:gd name="T43" fmla="*/ 7 h 123"/>
                  <a:gd name="T44" fmla="*/ 2 w 152"/>
                  <a:gd name="T45" fmla="*/ 7 h 123"/>
                  <a:gd name="T46" fmla="*/ 1 w 152"/>
                  <a:gd name="T47" fmla="*/ 7 h 123"/>
                  <a:gd name="T48" fmla="*/ 1 w 152"/>
                  <a:gd name="T49" fmla="*/ 7 h 123"/>
                  <a:gd name="T50" fmla="*/ 1 w 152"/>
                  <a:gd name="T51" fmla="*/ 7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2"/>
                  <a:gd name="T79" fmla="*/ 0 h 123"/>
                  <a:gd name="T80" fmla="*/ 152 w 152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2" name="Freeform 77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>
                  <a:gd name="T0" fmla="*/ 0 w 153"/>
                  <a:gd name="T1" fmla="*/ 2 h 122"/>
                  <a:gd name="T2" fmla="*/ 0 w 153"/>
                  <a:gd name="T3" fmla="*/ 1 h 122"/>
                  <a:gd name="T4" fmla="*/ 0 w 153"/>
                  <a:gd name="T5" fmla="*/ 1 h 122"/>
                  <a:gd name="T6" fmla="*/ 1 w 153"/>
                  <a:gd name="T7" fmla="*/ 1 h 122"/>
                  <a:gd name="T8" fmla="*/ 1 w 153"/>
                  <a:gd name="T9" fmla="*/ 0 h 122"/>
                  <a:gd name="T10" fmla="*/ 2 w 153"/>
                  <a:gd name="T11" fmla="*/ 0 h 122"/>
                  <a:gd name="T12" fmla="*/ 3 w 153"/>
                  <a:gd name="T13" fmla="*/ 1 h 122"/>
                  <a:gd name="T14" fmla="*/ 4 w 153"/>
                  <a:gd name="T15" fmla="*/ 1 h 122"/>
                  <a:gd name="T16" fmla="*/ 5 w 153"/>
                  <a:gd name="T17" fmla="*/ 1 h 122"/>
                  <a:gd name="T18" fmla="*/ 6 w 153"/>
                  <a:gd name="T19" fmla="*/ 1 h 122"/>
                  <a:gd name="T20" fmla="*/ 7 w 153"/>
                  <a:gd name="T21" fmla="*/ 1 h 122"/>
                  <a:gd name="T22" fmla="*/ 7 w 153"/>
                  <a:gd name="T23" fmla="*/ 1 h 122"/>
                  <a:gd name="T24" fmla="*/ 8 w 153"/>
                  <a:gd name="T25" fmla="*/ 2 h 122"/>
                  <a:gd name="T26" fmla="*/ 9 w 153"/>
                  <a:gd name="T27" fmla="*/ 2 h 122"/>
                  <a:gd name="T28" fmla="*/ 9 w 153"/>
                  <a:gd name="T29" fmla="*/ 3 h 122"/>
                  <a:gd name="T30" fmla="*/ 9 w 153"/>
                  <a:gd name="T31" fmla="*/ 4 h 122"/>
                  <a:gd name="T32" fmla="*/ 9 w 153"/>
                  <a:gd name="T33" fmla="*/ 5 h 122"/>
                  <a:gd name="T34" fmla="*/ 8 w 153"/>
                  <a:gd name="T35" fmla="*/ 6 h 122"/>
                  <a:gd name="T36" fmla="*/ 7 w 153"/>
                  <a:gd name="T37" fmla="*/ 8 h 122"/>
                  <a:gd name="T38" fmla="*/ 5 w 153"/>
                  <a:gd name="T39" fmla="*/ 8 h 122"/>
                  <a:gd name="T40" fmla="*/ 4 w 153"/>
                  <a:gd name="T41" fmla="*/ 8 h 122"/>
                  <a:gd name="T42" fmla="*/ 3 w 153"/>
                  <a:gd name="T43" fmla="*/ 6 h 122"/>
                  <a:gd name="T44" fmla="*/ 1 w 153"/>
                  <a:gd name="T45" fmla="*/ 5 h 122"/>
                  <a:gd name="T46" fmla="*/ 0 w 153"/>
                  <a:gd name="T47" fmla="*/ 3 h 122"/>
                  <a:gd name="T48" fmla="*/ 0 w 153"/>
                  <a:gd name="T49" fmla="*/ 2 h 122"/>
                  <a:gd name="T50" fmla="*/ 0 w 153"/>
                  <a:gd name="T51" fmla="*/ 2 h 1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3"/>
                  <a:gd name="T79" fmla="*/ 0 h 122"/>
                  <a:gd name="T80" fmla="*/ 153 w 153"/>
                  <a:gd name="T81" fmla="*/ 122 h 12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3" name="Freeform 78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>
                  <a:gd name="T0" fmla="*/ 2 w 112"/>
                  <a:gd name="T1" fmla="*/ 0 h 156"/>
                  <a:gd name="T2" fmla="*/ 4 w 112"/>
                  <a:gd name="T3" fmla="*/ 0 h 156"/>
                  <a:gd name="T4" fmla="*/ 4 w 112"/>
                  <a:gd name="T5" fmla="*/ 1 h 156"/>
                  <a:gd name="T6" fmla="*/ 5 w 112"/>
                  <a:gd name="T7" fmla="*/ 1 h 156"/>
                  <a:gd name="T8" fmla="*/ 5 w 112"/>
                  <a:gd name="T9" fmla="*/ 3 h 156"/>
                  <a:gd name="T10" fmla="*/ 6 w 112"/>
                  <a:gd name="T11" fmla="*/ 5 h 156"/>
                  <a:gd name="T12" fmla="*/ 6 w 112"/>
                  <a:gd name="T13" fmla="*/ 6 h 156"/>
                  <a:gd name="T14" fmla="*/ 6 w 112"/>
                  <a:gd name="T15" fmla="*/ 9 h 156"/>
                  <a:gd name="T16" fmla="*/ 5 w 112"/>
                  <a:gd name="T17" fmla="*/ 10 h 156"/>
                  <a:gd name="T18" fmla="*/ 3 w 112"/>
                  <a:gd name="T19" fmla="*/ 10 h 156"/>
                  <a:gd name="T20" fmla="*/ 1 w 112"/>
                  <a:gd name="T21" fmla="*/ 10 h 156"/>
                  <a:gd name="T22" fmla="*/ 0 w 112"/>
                  <a:gd name="T23" fmla="*/ 9 h 156"/>
                  <a:gd name="T24" fmla="*/ 0 w 112"/>
                  <a:gd name="T25" fmla="*/ 6 h 156"/>
                  <a:gd name="T26" fmla="*/ 0 w 112"/>
                  <a:gd name="T27" fmla="*/ 5 h 156"/>
                  <a:gd name="T28" fmla="*/ 0 w 112"/>
                  <a:gd name="T29" fmla="*/ 3 h 156"/>
                  <a:gd name="T30" fmla="*/ 1 w 112"/>
                  <a:gd name="T31" fmla="*/ 1 h 156"/>
                  <a:gd name="T32" fmla="*/ 2 w 112"/>
                  <a:gd name="T33" fmla="*/ 1 h 156"/>
                  <a:gd name="T34" fmla="*/ 2 w 112"/>
                  <a:gd name="T35" fmla="*/ 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56"/>
                  <a:gd name="T56" fmla="*/ 112 w 112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4" name="Freeform 79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>
                  <a:gd name="T0" fmla="*/ 8 w 151"/>
                  <a:gd name="T1" fmla="*/ 1 h 123"/>
                  <a:gd name="T2" fmla="*/ 9 w 151"/>
                  <a:gd name="T3" fmla="*/ 2 h 123"/>
                  <a:gd name="T4" fmla="*/ 9 w 151"/>
                  <a:gd name="T5" fmla="*/ 2 h 123"/>
                  <a:gd name="T6" fmla="*/ 8 w 151"/>
                  <a:gd name="T7" fmla="*/ 3 h 123"/>
                  <a:gd name="T8" fmla="*/ 7 w 151"/>
                  <a:gd name="T9" fmla="*/ 5 h 123"/>
                  <a:gd name="T10" fmla="*/ 6 w 151"/>
                  <a:gd name="T11" fmla="*/ 6 h 123"/>
                  <a:gd name="T12" fmla="*/ 5 w 151"/>
                  <a:gd name="T13" fmla="*/ 8 h 123"/>
                  <a:gd name="T14" fmla="*/ 3 w 151"/>
                  <a:gd name="T15" fmla="*/ 8 h 123"/>
                  <a:gd name="T16" fmla="*/ 2 w 151"/>
                  <a:gd name="T17" fmla="*/ 8 h 123"/>
                  <a:gd name="T18" fmla="*/ 0 w 151"/>
                  <a:gd name="T19" fmla="*/ 6 h 123"/>
                  <a:gd name="T20" fmla="*/ 0 w 151"/>
                  <a:gd name="T21" fmla="*/ 5 h 123"/>
                  <a:gd name="T22" fmla="*/ 0 w 151"/>
                  <a:gd name="T23" fmla="*/ 4 h 123"/>
                  <a:gd name="T24" fmla="*/ 0 w 151"/>
                  <a:gd name="T25" fmla="*/ 3 h 123"/>
                  <a:gd name="T26" fmla="*/ 0 w 151"/>
                  <a:gd name="T27" fmla="*/ 2 h 123"/>
                  <a:gd name="T28" fmla="*/ 0 w 151"/>
                  <a:gd name="T29" fmla="*/ 2 h 123"/>
                  <a:gd name="T30" fmla="*/ 1 w 151"/>
                  <a:gd name="T31" fmla="*/ 1 h 123"/>
                  <a:gd name="T32" fmla="*/ 2 w 151"/>
                  <a:gd name="T33" fmla="*/ 1 h 123"/>
                  <a:gd name="T34" fmla="*/ 3 w 151"/>
                  <a:gd name="T35" fmla="*/ 1 h 123"/>
                  <a:gd name="T36" fmla="*/ 4 w 151"/>
                  <a:gd name="T37" fmla="*/ 1 h 123"/>
                  <a:gd name="T38" fmla="*/ 5 w 151"/>
                  <a:gd name="T39" fmla="*/ 1 h 123"/>
                  <a:gd name="T40" fmla="*/ 6 w 151"/>
                  <a:gd name="T41" fmla="*/ 1 h 123"/>
                  <a:gd name="T42" fmla="*/ 6 w 151"/>
                  <a:gd name="T43" fmla="*/ 0 h 123"/>
                  <a:gd name="T44" fmla="*/ 7 w 151"/>
                  <a:gd name="T45" fmla="*/ 0 h 123"/>
                  <a:gd name="T46" fmla="*/ 8 w 151"/>
                  <a:gd name="T47" fmla="*/ 1 h 123"/>
                  <a:gd name="T48" fmla="*/ 8 w 151"/>
                  <a:gd name="T49" fmla="*/ 1 h 123"/>
                  <a:gd name="T50" fmla="*/ 8 w 151"/>
                  <a:gd name="T51" fmla="*/ 1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1"/>
                  <a:gd name="T79" fmla="*/ 0 h 123"/>
                  <a:gd name="T80" fmla="*/ 151 w 151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5" name="Freeform 80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>
                  <a:gd name="T0" fmla="*/ 10 w 152"/>
                  <a:gd name="T1" fmla="*/ 7 h 123"/>
                  <a:gd name="T2" fmla="*/ 9 w 152"/>
                  <a:gd name="T3" fmla="*/ 8 h 123"/>
                  <a:gd name="T4" fmla="*/ 9 w 152"/>
                  <a:gd name="T5" fmla="*/ 8 h 123"/>
                  <a:gd name="T6" fmla="*/ 9 w 152"/>
                  <a:gd name="T7" fmla="*/ 8 h 123"/>
                  <a:gd name="T8" fmla="*/ 7 w 152"/>
                  <a:gd name="T9" fmla="*/ 8 h 123"/>
                  <a:gd name="T10" fmla="*/ 7 w 152"/>
                  <a:gd name="T11" fmla="*/ 8 h 123"/>
                  <a:gd name="T12" fmla="*/ 6 w 152"/>
                  <a:gd name="T13" fmla="*/ 8 h 123"/>
                  <a:gd name="T14" fmla="*/ 5 w 152"/>
                  <a:gd name="T15" fmla="*/ 8 h 123"/>
                  <a:gd name="T16" fmla="*/ 5 w 152"/>
                  <a:gd name="T17" fmla="*/ 8 h 123"/>
                  <a:gd name="T18" fmla="*/ 3 w 152"/>
                  <a:gd name="T19" fmla="*/ 8 h 123"/>
                  <a:gd name="T20" fmla="*/ 2 w 152"/>
                  <a:gd name="T21" fmla="*/ 7 h 123"/>
                  <a:gd name="T22" fmla="*/ 1 w 152"/>
                  <a:gd name="T23" fmla="*/ 7 h 123"/>
                  <a:gd name="T24" fmla="*/ 1 w 152"/>
                  <a:gd name="T25" fmla="*/ 7 h 123"/>
                  <a:gd name="T26" fmla="*/ 1 w 152"/>
                  <a:gd name="T27" fmla="*/ 6 h 123"/>
                  <a:gd name="T28" fmla="*/ 1 w 152"/>
                  <a:gd name="T29" fmla="*/ 5 h 123"/>
                  <a:gd name="T30" fmla="*/ 0 w 152"/>
                  <a:gd name="T31" fmla="*/ 5 h 123"/>
                  <a:gd name="T32" fmla="*/ 1 w 152"/>
                  <a:gd name="T33" fmla="*/ 4 h 123"/>
                  <a:gd name="T34" fmla="*/ 1 w 152"/>
                  <a:gd name="T35" fmla="*/ 3 h 123"/>
                  <a:gd name="T36" fmla="*/ 2 w 152"/>
                  <a:gd name="T37" fmla="*/ 1 h 123"/>
                  <a:gd name="T38" fmla="*/ 3 w 152"/>
                  <a:gd name="T39" fmla="*/ 0 h 123"/>
                  <a:gd name="T40" fmla="*/ 5 w 152"/>
                  <a:gd name="T41" fmla="*/ 1 h 123"/>
                  <a:gd name="T42" fmla="*/ 6 w 152"/>
                  <a:gd name="T43" fmla="*/ 2 h 123"/>
                  <a:gd name="T44" fmla="*/ 7 w 152"/>
                  <a:gd name="T45" fmla="*/ 4 h 123"/>
                  <a:gd name="T46" fmla="*/ 9 w 152"/>
                  <a:gd name="T47" fmla="*/ 5 h 123"/>
                  <a:gd name="T48" fmla="*/ 10 w 152"/>
                  <a:gd name="T49" fmla="*/ 6 h 123"/>
                  <a:gd name="T50" fmla="*/ 10 w 152"/>
                  <a:gd name="T51" fmla="*/ 7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2"/>
                  <a:gd name="T79" fmla="*/ 0 h 123"/>
                  <a:gd name="T80" fmla="*/ 152 w 152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6" name="Freeform 81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>
                  <a:gd name="T0" fmla="*/ 1 w 136"/>
                  <a:gd name="T1" fmla="*/ 5 h 148"/>
                  <a:gd name="T2" fmla="*/ 0 w 136"/>
                  <a:gd name="T3" fmla="*/ 3 h 148"/>
                  <a:gd name="T4" fmla="*/ 1 w 136"/>
                  <a:gd name="T5" fmla="*/ 2 h 148"/>
                  <a:gd name="T6" fmla="*/ 1 w 136"/>
                  <a:gd name="T7" fmla="*/ 1 h 148"/>
                  <a:gd name="T8" fmla="*/ 1 w 136"/>
                  <a:gd name="T9" fmla="*/ 1 h 148"/>
                  <a:gd name="T10" fmla="*/ 2 w 136"/>
                  <a:gd name="T11" fmla="*/ 1 h 148"/>
                  <a:gd name="T12" fmla="*/ 2 w 136"/>
                  <a:gd name="T13" fmla="*/ 1 h 148"/>
                  <a:gd name="T14" fmla="*/ 3 w 136"/>
                  <a:gd name="T15" fmla="*/ 1 h 148"/>
                  <a:gd name="T16" fmla="*/ 5 w 136"/>
                  <a:gd name="T17" fmla="*/ 1 h 148"/>
                  <a:gd name="T18" fmla="*/ 6 w 136"/>
                  <a:gd name="T19" fmla="*/ 1 h 148"/>
                  <a:gd name="T20" fmla="*/ 6 w 136"/>
                  <a:gd name="T21" fmla="*/ 1 h 148"/>
                  <a:gd name="T22" fmla="*/ 7 w 136"/>
                  <a:gd name="T23" fmla="*/ 1 h 148"/>
                  <a:gd name="T24" fmla="*/ 7 w 136"/>
                  <a:gd name="T25" fmla="*/ 1 h 148"/>
                  <a:gd name="T26" fmla="*/ 9 w 136"/>
                  <a:gd name="T27" fmla="*/ 2 h 148"/>
                  <a:gd name="T28" fmla="*/ 9 w 136"/>
                  <a:gd name="T29" fmla="*/ 3 h 148"/>
                  <a:gd name="T30" fmla="*/ 9 w 136"/>
                  <a:gd name="T31" fmla="*/ 5 h 148"/>
                  <a:gd name="T32" fmla="*/ 9 w 136"/>
                  <a:gd name="T33" fmla="*/ 5 h 148"/>
                  <a:gd name="T34" fmla="*/ 9 w 136"/>
                  <a:gd name="T35" fmla="*/ 6 h 148"/>
                  <a:gd name="T36" fmla="*/ 9 w 136"/>
                  <a:gd name="T37" fmla="*/ 7 h 148"/>
                  <a:gd name="T38" fmla="*/ 7 w 136"/>
                  <a:gd name="T39" fmla="*/ 7 h 148"/>
                  <a:gd name="T40" fmla="*/ 7 w 136"/>
                  <a:gd name="T41" fmla="*/ 7 h 148"/>
                  <a:gd name="T42" fmla="*/ 6 w 136"/>
                  <a:gd name="T43" fmla="*/ 7 h 148"/>
                  <a:gd name="T44" fmla="*/ 6 w 136"/>
                  <a:gd name="T45" fmla="*/ 9 h 148"/>
                  <a:gd name="T46" fmla="*/ 5 w 136"/>
                  <a:gd name="T47" fmla="*/ 9 h 148"/>
                  <a:gd name="T48" fmla="*/ 3 w 136"/>
                  <a:gd name="T49" fmla="*/ 9 h 148"/>
                  <a:gd name="T50" fmla="*/ 3 w 136"/>
                  <a:gd name="T51" fmla="*/ 9 h 148"/>
                  <a:gd name="T52" fmla="*/ 2 w 136"/>
                  <a:gd name="T53" fmla="*/ 7 h 148"/>
                  <a:gd name="T54" fmla="*/ 1 w 136"/>
                  <a:gd name="T55" fmla="*/ 8 h 148"/>
                  <a:gd name="T56" fmla="*/ 1 w 136"/>
                  <a:gd name="T57" fmla="*/ 7 h 148"/>
                  <a:gd name="T58" fmla="*/ 1 w 136"/>
                  <a:gd name="T59" fmla="*/ 7 h 148"/>
                  <a:gd name="T60" fmla="*/ 1 w 136"/>
                  <a:gd name="T61" fmla="*/ 6 h 148"/>
                  <a:gd name="T62" fmla="*/ 1 w 136"/>
                  <a:gd name="T63" fmla="*/ 5 h 1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8"/>
                  <a:gd name="T98" fmla="*/ 136 w 136"/>
                  <a:gd name="T99" fmla="*/ 148 h 14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7" name="Freeform 82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>
                  <a:gd name="T0" fmla="*/ 2 w 39"/>
                  <a:gd name="T1" fmla="*/ 3 h 40"/>
                  <a:gd name="T2" fmla="*/ 2 w 39"/>
                  <a:gd name="T3" fmla="*/ 3 h 40"/>
                  <a:gd name="T4" fmla="*/ 3 w 39"/>
                  <a:gd name="T5" fmla="*/ 3 h 40"/>
                  <a:gd name="T6" fmla="*/ 3 w 39"/>
                  <a:gd name="T7" fmla="*/ 2 h 40"/>
                  <a:gd name="T8" fmla="*/ 3 w 39"/>
                  <a:gd name="T9" fmla="*/ 2 h 40"/>
                  <a:gd name="T10" fmla="*/ 3 w 39"/>
                  <a:gd name="T11" fmla="*/ 1 h 40"/>
                  <a:gd name="T12" fmla="*/ 3 w 39"/>
                  <a:gd name="T13" fmla="*/ 1 h 40"/>
                  <a:gd name="T14" fmla="*/ 2 w 39"/>
                  <a:gd name="T15" fmla="*/ 1 h 40"/>
                  <a:gd name="T16" fmla="*/ 2 w 39"/>
                  <a:gd name="T17" fmla="*/ 0 h 40"/>
                  <a:gd name="T18" fmla="*/ 1 w 39"/>
                  <a:gd name="T19" fmla="*/ 1 h 40"/>
                  <a:gd name="T20" fmla="*/ 1 w 39"/>
                  <a:gd name="T21" fmla="*/ 1 h 40"/>
                  <a:gd name="T22" fmla="*/ 1 w 39"/>
                  <a:gd name="T23" fmla="*/ 1 h 40"/>
                  <a:gd name="T24" fmla="*/ 0 w 39"/>
                  <a:gd name="T25" fmla="*/ 2 h 40"/>
                  <a:gd name="T26" fmla="*/ 1 w 39"/>
                  <a:gd name="T27" fmla="*/ 2 h 40"/>
                  <a:gd name="T28" fmla="*/ 1 w 39"/>
                  <a:gd name="T29" fmla="*/ 3 h 40"/>
                  <a:gd name="T30" fmla="*/ 1 w 39"/>
                  <a:gd name="T31" fmla="*/ 3 h 40"/>
                  <a:gd name="T32" fmla="*/ 2 w 39"/>
                  <a:gd name="T33" fmla="*/ 3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0"/>
                  <a:gd name="T53" fmla="*/ 39 w 39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8" name="Freeform 83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>
                  <a:gd name="T0" fmla="*/ 1 w 136"/>
                  <a:gd name="T1" fmla="*/ 5 h 147"/>
                  <a:gd name="T2" fmla="*/ 0 w 136"/>
                  <a:gd name="T3" fmla="*/ 3 h 147"/>
                  <a:gd name="T4" fmla="*/ 1 w 136"/>
                  <a:gd name="T5" fmla="*/ 3 h 147"/>
                  <a:gd name="T6" fmla="*/ 1 w 136"/>
                  <a:gd name="T7" fmla="*/ 2 h 147"/>
                  <a:gd name="T8" fmla="*/ 1 w 136"/>
                  <a:gd name="T9" fmla="*/ 2 h 147"/>
                  <a:gd name="T10" fmla="*/ 2 w 136"/>
                  <a:gd name="T11" fmla="*/ 2 h 147"/>
                  <a:gd name="T12" fmla="*/ 2 w 136"/>
                  <a:gd name="T13" fmla="*/ 1 h 147"/>
                  <a:gd name="T14" fmla="*/ 3 w 136"/>
                  <a:gd name="T15" fmla="*/ 1 h 147"/>
                  <a:gd name="T16" fmla="*/ 5 w 136"/>
                  <a:gd name="T17" fmla="*/ 1 h 147"/>
                  <a:gd name="T18" fmla="*/ 6 w 136"/>
                  <a:gd name="T19" fmla="*/ 1 h 147"/>
                  <a:gd name="T20" fmla="*/ 6 w 136"/>
                  <a:gd name="T21" fmla="*/ 2 h 147"/>
                  <a:gd name="T22" fmla="*/ 7 w 136"/>
                  <a:gd name="T23" fmla="*/ 2 h 147"/>
                  <a:gd name="T24" fmla="*/ 7 w 136"/>
                  <a:gd name="T25" fmla="*/ 2 h 147"/>
                  <a:gd name="T26" fmla="*/ 9 w 136"/>
                  <a:gd name="T27" fmla="*/ 2 h 147"/>
                  <a:gd name="T28" fmla="*/ 9 w 136"/>
                  <a:gd name="T29" fmla="*/ 3 h 147"/>
                  <a:gd name="T30" fmla="*/ 9 w 136"/>
                  <a:gd name="T31" fmla="*/ 5 h 147"/>
                  <a:gd name="T32" fmla="*/ 9 w 136"/>
                  <a:gd name="T33" fmla="*/ 5 h 147"/>
                  <a:gd name="T34" fmla="*/ 9 w 136"/>
                  <a:gd name="T35" fmla="*/ 7 h 147"/>
                  <a:gd name="T36" fmla="*/ 9 w 136"/>
                  <a:gd name="T37" fmla="*/ 8 h 147"/>
                  <a:gd name="T38" fmla="*/ 7 w 136"/>
                  <a:gd name="T39" fmla="*/ 8 h 147"/>
                  <a:gd name="T40" fmla="*/ 7 w 136"/>
                  <a:gd name="T41" fmla="*/ 8 h 147"/>
                  <a:gd name="T42" fmla="*/ 6 w 136"/>
                  <a:gd name="T43" fmla="*/ 8 h 147"/>
                  <a:gd name="T44" fmla="*/ 6 w 136"/>
                  <a:gd name="T45" fmla="*/ 9 h 147"/>
                  <a:gd name="T46" fmla="*/ 5 w 136"/>
                  <a:gd name="T47" fmla="*/ 10 h 147"/>
                  <a:gd name="T48" fmla="*/ 3 w 136"/>
                  <a:gd name="T49" fmla="*/ 10 h 147"/>
                  <a:gd name="T50" fmla="*/ 3 w 136"/>
                  <a:gd name="T51" fmla="*/ 9 h 147"/>
                  <a:gd name="T52" fmla="*/ 2 w 136"/>
                  <a:gd name="T53" fmla="*/ 8 h 147"/>
                  <a:gd name="T54" fmla="*/ 1 w 136"/>
                  <a:gd name="T55" fmla="*/ 8 h 147"/>
                  <a:gd name="T56" fmla="*/ 1 w 136"/>
                  <a:gd name="T57" fmla="*/ 8 h 147"/>
                  <a:gd name="T58" fmla="*/ 1 w 136"/>
                  <a:gd name="T59" fmla="*/ 8 h 147"/>
                  <a:gd name="T60" fmla="*/ 1 w 136"/>
                  <a:gd name="T61" fmla="*/ 7 h 147"/>
                  <a:gd name="T62" fmla="*/ 1 w 136"/>
                  <a:gd name="T63" fmla="*/ 6 h 1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7"/>
                  <a:gd name="T98" fmla="*/ 136 w 136"/>
                  <a:gd name="T99" fmla="*/ 147 h 14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9" name="Freeform 84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>
                  <a:gd name="T0" fmla="*/ 2 w 39"/>
                  <a:gd name="T1" fmla="*/ 3 h 39"/>
                  <a:gd name="T2" fmla="*/ 2 w 39"/>
                  <a:gd name="T3" fmla="*/ 3 h 39"/>
                  <a:gd name="T4" fmla="*/ 3 w 39"/>
                  <a:gd name="T5" fmla="*/ 3 h 39"/>
                  <a:gd name="T6" fmla="*/ 3 w 39"/>
                  <a:gd name="T7" fmla="*/ 2 h 39"/>
                  <a:gd name="T8" fmla="*/ 3 w 39"/>
                  <a:gd name="T9" fmla="*/ 2 h 39"/>
                  <a:gd name="T10" fmla="*/ 3 w 39"/>
                  <a:gd name="T11" fmla="*/ 1 h 39"/>
                  <a:gd name="T12" fmla="*/ 3 w 39"/>
                  <a:gd name="T13" fmla="*/ 1 h 39"/>
                  <a:gd name="T14" fmla="*/ 2 w 39"/>
                  <a:gd name="T15" fmla="*/ 1 h 39"/>
                  <a:gd name="T16" fmla="*/ 2 w 39"/>
                  <a:gd name="T17" fmla="*/ 0 h 39"/>
                  <a:gd name="T18" fmla="*/ 1 w 39"/>
                  <a:gd name="T19" fmla="*/ 1 h 39"/>
                  <a:gd name="T20" fmla="*/ 1 w 39"/>
                  <a:gd name="T21" fmla="*/ 1 h 39"/>
                  <a:gd name="T22" fmla="*/ 1 w 39"/>
                  <a:gd name="T23" fmla="*/ 1 h 39"/>
                  <a:gd name="T24" fmla="*/ 0 w 39"/>
                  <a:gd name="T25" fmla="*/ 2 h 39"/>
                  <a:gd name="T26" fmla="*/ 1 w 39"/>
                  <a:gd name="T27" fmla="*/ 2 h 39"/>
                  <a:gd name="T28" fmla="*/ 1 w 39"/>
                  <a:gd name="T29" fmla="*/ 3 h 39"/>
                  <a:gd name="T30" fmla="*/ 1 w 39"/>
                  <a:gd name="T31" fmla="*/ 3 h 39"/>
                  <a:gd name="T32" fmla="*/ 2 w 39"/>
                  <a:gd name="T33" fmla="*/ 3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9"/>
                  <a:gd name="T53" fmla="*/ 39 w 39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0" name="Freeform 85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1" name="Freeform 86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2" name="Freeform 87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3" name="Freeform 88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>
                  <a:gd name="T0" fmla="*/ 1 w 29"/>
                  <a:gd name="T1" fmla="*/ 2 h 30"/>
                  <a:gd name="T2" fmla="*/ 1 w 29"/>
                  <a:gd name="T3" fmla="*/ 2 h 30"/>
                  <a:gd name="T4" fmla="*/ 1 w 29"/>
                  <a:gd name="T5" fmla="*/ 2 h 30"/>
                  <a:gd name="T6" fmla="*/ 1 w 29"/>
                  <a:gd name="T7" fmla="*/ 2 h 30"/>
                  <a:gd name="T8" fmla="*/ 1 w 29"/>
                  <a:gd name="T9" fmla="*/ 2 h 30"/>
                  <a:gd name="T10" fmla="*/ 1 w 29"/>
                  <a:gd name="T11" fmla="*/ 2 h 30"/>
                  <a:gd name="T12" fmla="*/ 1 w 29"/>
                  <a:gd name="T13" fmla="*/ 2 h 30"/>
                  <a:gd name="T14" fmla="*/ 0 w 29"/>
                  <a:gd name="T15" fmla="*/ 2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2 w 29"/>
                  <a:gd name="T35" fmla="*/ 0 h 30"/>
                  <a:gd name="T36" fmla="*/ 2 w 29"/>
                  <a:gd name="T37" fmla="*/ 1 h 30"/>
                  <a:gd name="T38" fmla="*/ 2 w 29"/>
                  <a:gd name="T39" fmla="*/ 1 h 30"/>
                  <a:gd name="T40" fmla="*/ 2 w 29"/>
                  <a:gd name="T41" fmla="*/ 1 h 30"/>
                  <a:gd name="T42" fmla="*/ 2 w 29"/>
                  <a:gd name="T43" fmla="*/ 1 h 30"/>
                  <a:gd name="T44" fmla="*/ 2 w 29"/>
                  <a:gd name="T45" fmla="*/ 1 h 30"/>
                  <a:gd name="T46" fmla="*/ 2 w 29"/>
                  <a:gd name="T47" fmla="*/ 1 h 30"/>
                  <a:gd name="T48" fmla="*/ 2 w 29"/>
                  <a:gd name="T49" fmla="*/ 1 h 30"/>
                  <a:gd name="T50" fmla="*/ 2 w 29"/>
                  <a:gd name="T51" fmla="*/ 2 h 30"/>
                  <a:gd name="T52" fmla="*/ 2 w 29"/>
                  <a:gd name="T53" fmla="*/ 2 h 30"/>
                  <a:gd name="T54" fmla="*/ 2 w 29"/>
                  <a:gd name="T55" fmla="*/ 2 h 30"/>
                  <a:gd name="T56" fmla="*/ 1 w 29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30"/>
                  <a:gd name="T89" fmla="*/ 29 w 29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4" name="Freeform 89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5" name="Freeform 90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6" name="Freeform 91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7" name="Freeform 92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8" name="Freeform 93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9" name="Freeform 94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0" name="Freeform 95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1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1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1" name="Freeform 96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2" name="Freeform 97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3" name="Freeform 98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4" name="Freeform 99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>
                  <a:gd name="T0" fmla="*/ 4 w 58"/>
                  <a:gd name="T1" fmla="*/ 1 h 60"/>
                  <a:gd name="T2" fmla="*/ 4 w 58"/>
                  <a:gd name="T3" fmla="*/ 1 h 60"/>
                  <a:gd name="T4" fmla="*/ 4 w 58"/>
                  <a:gd name="T5" fmla="*/ 1 h 60"/>
                  <a:gd name="T6" fmla="*/ 4 w 58"/>
                  <a:gd name="T7" fmla="*/ 0 h 60"/>
                  <a:gd name="T8" fmla="*/ 4 w 58"/>
                  <a:gd name="T9" fmla="*/ 0 h 60"/>
                  <a:gd name="T10" fmla="*/ 3 w 58"/>
                  <a:gd name="T11" fmla="*/ 0 h 60"/>
                  <a:gd name="T12" fmla="*/ 3 w 58"/>
                  <a:gd name="T13" fmla="*/ 0 h 60"/>
                  <a:gd name="T14" fmla="*/ 3 w 58"/>
                  <a:gd name="T15" fmla="*/ 0 h 60"/>
                  <a:gd name="T16" fmla="*/ 2 w 58"/>
                  <a:gd name="T17" fmla="*/ 0 h 60"/>
                  <a:gd name="T18" fmla="*/ 2 w 58"/>
                  <a:gd name="T19" fmla="*/ 0 h 60"/>
                  <a:gd name="T20" fmla="*/ 1 w 58"/>
                  <a:gd name="T21" fmla="*/ 0 h 60"/>
                  <a:gd name="T22" fmla="*/ 1 w 58"/>
                  <a:gd name="T23" fmla="*/ 1 h 60"/>
                  <a:gd name="T24" fmla="*/ 0 w 58"/>
                  <a:gd name="T25" fmla="*/ 1 h 60"/>
                  <a:gd name="T26" fmla="*/ 0 w 58"/>
                  <a:gd name="T27" fmla="*/ 2 h 60"/>
                  <a:gd name="T28" fmla="*/ 1 w 58"/>
                  <a:gd name="T29" fmla="*/ 2 h 60"/>
                  <a:gd name="T30" fmla="*/ 1 w 58"/>
                  <a:gd name="T31" fmla="*/ 2 h 60"/>
                  <a:gd name="T32" fmla="*/ 1 w 58"/>
                  <a:gd name="T33" fmla="*/ 3 h 60"/>
                  <a:gd name="T34" fmla="*/ 1 w 58"/>
                  <a:gd name="T35" fmla="*/ 3 h 60"/>
                  <a:gd name="T36" fmla="*/ 2 w 58"/>
                  <a:gd name="T37" fmla="*/ 3 h 60"/>
                  <a:gd name="T38" fmla="*/ 2 w 58"/>
                  <a:gd name="T39" fmla="*/ 3 h 60"/>
                  <a:gd name="T40" fmla="*/ 2 w 58"/>
                  <a:gd name="T41" fmla="*/ 3 h 60"/>
                  <a:gd name="T42" fmla="*/ 3 w 58"/>
                  <a:gd name="T43" fmla="*/ 3 h 60"/>
                  <a:gd name="T44" fmla="*/ 3 w 58"/>
                  <a:gd name="T45" fmla="*/ 3 h 60"/>
                  <a:gd name="T46" fmla="*/ 3 w 58"/>
                  <a:gd name="T47" fmla="*/ 3 h 60"/>
                  <a:gd name="T48" fmla="*/ 4 w 58"/>
                  <a:gd name="T49" fmla="*/ 3 h 60"/>
                  <a:gd name="T50" fmla="*/ 4 w 58"/>
                  <a:gd name="T51" fmla="*/ 2 h 60"/>
                  <a:gd name="T52" fmla="*/ 4 w 58"/>
                  <a:gd name="T53" fmla="*/ 2 h 60"/>
                  <a:gd name="T54" fmla="*/ 4 w 58"/>
                  <a:gd name="T55" fmla="*/ 2 h 60"/>
                  <a:gd name="T56" fmla="*/ 4 w 58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60"/>
                  <a:gd name="T89" fmla="*/ 58 w 58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5" name="Freeform 100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>
                  <a:gd name="T0" fmla="*/ 1 w 28"/>
                  <a:gd name="T1" fmla="*/ 2 h 30"/>
                  <a:gd name="T2" fmla="*/ 1 w 28"/>
                  <a:gd name="T3" fmla="*/ 2 h 30"/>
                  <a:gd name="T4" fmla="*/ 1 w 28"/>
                  <a:gd name="T5" fmla="*/ 2 h 30"/>
                  <a:gd name="T6" fmla="*/ 1 w 28"/>
                  <a:gd name="T7" fmla="*/ 2 h 30"/>
                  <a:gd name="T8" fmla="*/ 1 w 28"/>
                  <a:gd name="T9" fmla="*/ 2 h 30"/>
                  <a:gd name="T10" fmla="*/ 1 w 28"/>
                  <a:gd name="T11" fmla="*/ 2 h 30"/>
                  <a:gd name="T12" fmla="*/ 1 w 28"/>
                  <a:gd name="T13" fmla="*/ 2 h 30"/>
                  <a:gd name="T14" fmla="*/ 0 w 28"/>
                  <a:gd name="T15" fmla="*/ 2 h 30"/>
                  <a:gd name="T16" fmla="*/ 0 w 28"/>
                  <a:gd name="T17" fmla="*/ 1 h 30"/>
                  <a:gd name="T18" fmla="*/ 0 w 28"/>
                  <a:gd name="T19" fmla="*/ 1 h 30"/>
                  <a:gd name="T20" fmla="*/ 1 w 28"/>
                  <a:gd name="T21" fmla="*/ 1 h 30"/>
                  <a:gd name="T22" fmla="*/ 1 w 28"/>
                  <a:gd name="T23" fmla="*/ 1 h 30"/>
                  <a:gd name="T24" fmla="*/ 1 w 28"/>
                  <a:gd name="T25" fmla="*/ 1 h 30"/>
                  <a:gd name="T26" fmla="*/ 1 w 28"/>
                  <a:gd name="T27" fmla="*/ 1 h 30"/>
                  <a:gd name="T28" fmla="*/ 1 w 28"/>
                  <a:gd name="T29" fmla="*/ 1 h 30"/>
                  <a:gd name="T30" fmla="*/ 1 w 28"/>
                  <a:gd name="T31" fmla="*/ 0 h 30"/>
                  <a:gd name="T32" fmla="*/ 1 w 28"/>
                  <a:gd name="T33" fmla="*/ 0 h 30"/>
                  <a:gd name="T34" fmla="*/ 2 w 28"/>
                  <a:gd name="T35" fmla="*/ 0 h 30"/>
                  <a:gd name="T36" fmla="*/ 2 w 28"/>
                  <a:gd name="T37" fmla="*/ 1 h 30"/>
                  <a:gd name="T38" fmla="*/ 2 w 28"/>
                  <a:gd name="T39" fmla="*/ 1 h 30"/>
                  <a:gd name="T40" fmla="*/ 2 w 28"/>
                  <a:gd name="T41" fmla="*/ 1 h 30"/>
                  <a:gd name="T42" fmla="*/ 2 w 28"/>
                  <a:gd name="T43" fmla="*/ 1 h 30"/>
                  <a:gd name="T44" fmla="*/ 2 w 28"/>
                  <a:gd name="T45" fmla="*/ 1 h 30"/>
                  <a:gd name="T46" fmla="*/ 2 w 28"/>
                  <a:gd name="T47" fmla="*/ 1 h 30"/>
                  <a:gd name="T48" fmla="*/ 2 w 28"/>
                  <a:gd name="T49" fmla="*/ 1 h 30"/>
                  <a:gd name="T50" fmla="*/ 2 w 28"/>
                  <a:gd name="T51" fmla="*/ 2 h 30"/>
                  <a:gd name="T52" fmla="*/ 2 w 28"/>
                  <a:gd name="T53" fmla="*/ 2 h 30"/>
                  <a:gd name="T54" fmla="*/ 2 w 28"/>
                  <a:gd name="T55" fmla="*/ 2 h 30"/>
                  <a:gd name="T56" fmla="*/ 1 w 28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8"/>
                  <a:gd name="T88" fmla="*/ 0 h 30"/>
                  <a:gd name="T89" fmla="*/ 28 w 28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6" name="Freeform 101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>
                  <a:gd name="T0" fmla="*/ 3 w 60"/>
                  <a:gd name="T1" fmla="*/ 2 h 60"/>
                  <a:gd name="T2" fmla="*/ 3 w 60"/>
                  <a:gd name="T3" fmla="*/ 2 h 60"/>
                  <a:gd name="T4" fmla="*/ 3 w 60"/>
                  <a:gd name="T5" fmla="*/ 2 h 60"/>
                  <a:gd name="T6" fmla="*/ 3 w 60"/>
                  <a:gd name="T7" fmla="*/ 1 h 60"/>
                  <a:gd name="T8" fmla="*/ 3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0 w 60"/>
                  <a:gd name="T21" fmla="*/ 1 h 60"/>
                  <a:gd name="T22" fmla="*/ 0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0 w 60"/>
                  <a:gd name="T29" fmla="*/ 3 h 60"/>
                  <a:gd name="T30" fmla="*/ 0 w 60"/>
                  <a:gd name="T31" fmla="*/ 3 h 60"/>
                  <a:gd name="T32" fmla="*/ 0 w 60"/>
                  <a:gd name="T33" fmla="*/ 4 h 60"/>
                  <a:gd name="T34" fmla="*/ 0 w 60"/>
                  <a:gd name="T35" fmla="*/ 4 h 60"/>
                  <a:gd name="T36" fmla="*/ 1 w 60"/>
                  <a:gd name="T37" fmla="*/ 4 h 60"/>
                  <a:gd name="T38" fmla="*/ 1 w 60"/>
                  <a:gd name="T39" fmla="*/ 4 h 60"/>
                  <a:gd name="T40" fmla="*/ 1 w 60"/>
                  <a:gd name="T41" fmla="*/ 4 h 60"/>
                  <a:gd name="T42" fmla="*/ 2 w 60"/>
                  <a:gd name="T43" fmla="*/ 4 h 60"/>
                  <a:gd name="T44" fmla="*/ 2 w 60"/>
                  <a:gd name="T45" fmla="*/ 4 h 60"/>
                  <a:gd name="T46" fmla="*/ 2 w 60"/>
                  <a:gd name="T47" fmla="*/ 4 h 60"/>
                  <a:gd name="T48" fmla="*/ 3 w 60"/>
                  <a:gd name="T49" fmla="*/ 4 h 60"/>
                  <a:gd name="T50" fmla="*/ 3 w 60"/>
                  <a:gd name="T51" fmla="*/ 3 h 60"/>
                  <a:gd name="T52" fmla="*/ 3 w 60"/>
                  <a:gd name="T53" fmla="*/ 3 h 60"/>
                  <a:gd name="T54" fmla="*/ 3 w 60"/>
                  <a:gd name="T55" fmla="*/ 3 h 60"/>
                  <a:gd name="T56" fmla="*/ 3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7" name="Freeform 102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8" name="Freeform 103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9" name="Freeform 104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0" name="Freeform 105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>
                  <a:gd name="T0" fmla="*/ 4 w 60"/>
                  <a:gd name="T1" fmla="*/ 2 h 57"/>
                  <a:gd name="T2" fmla="*/ 4 w 60"/>
                  <a:gd name="T3" fmla="*/ 2 h 57"/>
                  <a:gd name="T4" fmla="*/ 4 w 60"/>
                  <a:gd name="T5" fmla="*/ 2 h 57"/>
                  <a:gd name="T6" fmla="*/ 4 w 60"/>
                  <a:gd name="T7" fmla="*/ 1 h 57"/>
                  <a:gd name="T8" fmla="*/ 4 w 60"/>
                  <a:gd name="T9" fmla="*/ 1 h 57"/>
                  <a:gd name="T10" fmla="*/ 3 w 60"/>
                  <a:gd name="T11" fmla="*/ 1 h 57"/>
                  <a:gd name="T12" fmla="*/ 3 w 60"/>
                  <a:gd name="T13" fmla="*/ 1 h 57"/>
                  <a:gd name="T14" fmla="*/ 3 w 60"/>
                  <a:gd name="T15" fmla="*/ 0 h 57"/>
                  <a:gd name="T16" fmla="*/ 2 w 60"/>
                  <a:gd name="T17" fmla="*/ 0 h 57"/>
                  <a:gd name="T18" fmla="*/ 2 w 60"/>
                  <a:gd name="T19" fmla="*/ 1 h 57"/>
                  <a:gd name="T20" fmla="*/ 1 w 60"/>
                  <a:gd name="T21" fmla="*/ 1 h 57"/>
                  <a:gd name="T22" fmla="*/ 1 w 60"/>
                  <a:gd name="T23" fmla="*/ 2 h 57"/>
                  <a:gd name="T24" fmla="*/ 0 w 60"/>
                  <a:gd name="T25" fmla="*/ 2 h 57"/>
                  <a:gd name="T26" fmla="*/ 1 w 60"/>
                  <a:gd name="T27" fmla="*/ 3 h 57"/>
                  <a:gd name="T28" fmla="*/ 1 w 60"/>
                  <a:gd name="T29" fmla="*/ 3 h 57"/>
                  <a:gd name="T30" fmla="*/ 1 w 60"/>
                  <a:gd name="T31" fmla="*/ 3 h 57"/>
                  <a:gd name="T32" fmla="*/ 1 w 60"/>
                  <a:gd name="T33" fmla="*/ 4 h 57"/>
                  <a:gd name="T34" fmla="*/ 1 w 60"/>
                  <a:gd name="T35" fmla="*/ 4 h 57"/>
                  <a:gd name="T36" fmla="*/ 2 w 60"/>
                  <a:gd name="T37" fmla="*/ 4 h 57"/>
                  <a:gd name="T38" fmla="*/ 2 w 60"/>
                  <a:gd name="T39" fmla="*/ 4 h 57"/>
                  <a:gd name="T40" fmla="*/ 2 w 60"/>
                  <a:gd name="T41" fmla="*/ 4 h 57"/>
                  <a:gd name="T42" fmla="*/ 3 w 60"/>
                  <a:gd name="T43" fmla="*/ 4 h 57"/>
                  <a:gd name="T44" fmla="*/ 3 w 60"/>
                  <a:gd name="T45" fmla="*/ 4 h 57"/>
                  <a:gd name="T46" fmla="*/ 3 w 60"/>
                  <a:gd name="T47" fmla="*/ 4 h 57"/>
                  <a:gd name="T48" fmla="*/ 4 w 60"/>
                  <a:gd name="T49" fmla="*/ 4 h 57"/>
                  <a:gd name="T50" fmla="*/ 4 w 60"/>
                  <a:gd name="T51" fmla="*/ 3 h 57"/>
                  <a:gd name="T52" fmla="*/ 4 w 60"/>
                  <a:gd name="T53" fmla="*/ 3 h 57"/>
                  <a:gd name="T54" fmla="*/ 4 w 60"/>
                  <a:gd name="T55" fmla="*/ 3 h 57"/>
                  <a:gd name="T56" fmla="*/ 4 w 60"/>
                  <a:gd name="T57" fmla="*/ 2 h 5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7"/>
                  <a:gd name="T89" fmla="*/ 60 w 60"/>
                  <a:gd name="T90" fmla="*/ 57 h 5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1" name="Freeform 106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>
                  <a:gd name="T0" fmla="*/ 1 w 30"/>
                  <a:gd name="T1" fmla="*/ 2 h 27"/>
                  <a:gd name="T2" fmla="*/ 1 w 30"/>
                  <a:gd name="T3" fmla="*/ 2 h 27"/>
                  <a:gd name="T4" fmla="*/ 1 w 30"/>
                  <a:gd name="T5" fmla="*/ 2 h 27"/>
                  <a:gd name="T6" fmla="*/ 1 w 30"/>
                  <a:gd name="T7" fmla="*/ 2 h 27"/>
                  <a:gd name="T8" fmla="*/ 1 w 30"/>
                  <a:gd name="T9" fmla="*/ 2 h 27"/>
                  <a:gd name="T10" fmla="*/ 1 w 30"/>
                  <a:gd name="T11" fmla="*/ 2 h 27"/>
                  <a:gd name="T12" fmla="*/ 1 w 30"/>
                  <a:gd name="T13" fmla="*/ 2 h 27"/>
                  <a:gd name="T14" fmla="*/ 0 w 30"/>
                  <a:gd name="T15" fmla="*/ 1 h 27"/>
                  <a:gd name="T16" fmla="*/ 0 w 30"/>
                  <a:gd name="T17" fmla="*/ 1 h 27"/>
                  <a:gd name="T18" fmla="*/ 0 w 30"/>
                  <a:gd name="T19" fmla="*/ 1 h 27"/>
                  <a:gd name="T20" fmla="*/ 1 w 30"/>
                  <a:gd name="T21" fmla="*/ 1 h 27"/>
                  <a:gd name="T22" fmla="*/ 1 w 30"/>
                  <a:gd name="T23" fmla="*/ 1 h 27"/>
                  <a:gd name="T24" fmla="*/ 1 w 30"/>
                  <a:gd name="T25" fmla="*/ 1 h 27"/>
                  <a:gd name="T26" fmla="*/ 1 w 30"/>
                  <a:gd name="T27" fmla="*/ 1 h 27"/>
                  <a:gd name="T28" fmla="*/ 1 w 30"/>
                  <a:gd name="T29" fmla="*/ 0 h 27"/>
                  <a:gd name="T30" fmla="*/ 1 w 30"/>
                  <a:gd name="T31" fmla="*/ 0 h 27"/>
                  <a:gd name="T32" fmla="*/ 1 w 30"/>
                  <a:gd name="T33" fmla="*/ 0 h 27"/>
                  <a:gd name="T34" fmla="*/ 2 w 30"/>
                  <a:gd name="T35" fmla="*/ 0 h 27"/>
                  <a:gd name="T36" fmla="*/ 2 w 30"/>
                  <a:gd name="T37" fmla="*/ 0 h 27"/>
                  <a:gd name="T38" fmla="*/ 2 w 30"/>
                  <a:gd name="T39" fmla="*/ 1 h 27"/>
                  <a:gd name="T40" fmla="*/ 2 w 30"/>
                  <a:gd name="T41" fmla="*/ 1 h 27"/>
                  <a:gd name="T42" fmla="*/ 2 w 30"/>
                  <a:gd name="T43" fmla="*/ 1 h 27"/>
                  <a:gd name="T44" fmla="*/ 2 w 30"/>
                  <a:gd name="T45" fmla="*/ 1 h 27"/>
                  <a:gd name="T46" fmla="*/ 2 w 30"/>
                  <a:gd name="T47" fmla="*/ 1 h 27"/>
                  <a:gd name="T48" fmla="*/ 2 w 30"/>
                  <a:gd name="T49" fmla="*/ 1 h 27"/>
                  <a:gd name="T50" fmla="*/ 2 w 30"/>
                  <a:gd name="T51" fmla="*/ 2 h 27"/>
                  <a:gd name="T52" fmla="*/ 2 w 30"/>
                  <a:gd name="T53" fmla="*/ 2 h 27"/>
                  <a:gd name="T54" fmla="*/ 2 w 30"/>
                  <a:gd name="T55" fmla="*/ 2 h 27"/>
                  <a:gd name="T56" fmla="*/ 1 w 30"/>
                  <a:gd name="T57" fmla="*/ 2 h 2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7"/>
                  <a:gd name="T89" fmla="*/ 30 w 30"/>
                  <a:gd name="T90" fmla="*/ 27 h 2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2" name="Freeform 107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3" name="Freeform 108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4" name="Freeform 109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5" name="Freeform 110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>
                  <a:gd name="T0" fmla="*/ 1 w 29"/>
                  <a:gd name="T1" fmla="*/ 2 h 30"/>
                  <a:gd name="T2" fmla="*/ 1 w 29"/>
                  <a:gd name="T3" fmla="*/ 2 h 30"/>
                  <a:gd name="T4" fmla="*/ 1 w 29"/>
                  <a:gd name="T5" fmla="*/ 2 h 30"/>
                  <a:gd name="T6" fmla="*/ 1 w 29"/>
                  <a:gd name="T7" fmla="*/ 2 h 30"/>
                  <a:gd name="T8" fmla="*/ 1 w 29"/>
                  <a:gd name="T9" fmla="*/ 2 h 30"/>
                  <a:gd name="T10" fmla="*/ 1 w 29"/>
                  <a:gd name="T11" fmla="*/ 2 h 30"/>
                  <a:gd name="T12" fmla="*/ 1 w 29"/>
                  <a:gd name="T13" fmla="*/ 2 h 30"/>
                  <a:gd name="T14" fmla="*/ 0 w 29"/>
                  <a:gd name="T15" fmla="*/ 2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2 w 29"/>
                  <a:gd name="T35" fmla="*/ 0 h 30"/>
                  <a:gd name="T36" fmla="*/ 2 w 29"/>
                  <a:gd name="T37" fmla="*/ 1 h 30"/>
                  <a:gd name="T38" fmla="*/ 2 w 29"/>
                  <a:gd name="T39" fmla="*/ 1 h 30"/>
                  <a:gd name="T40" fmla="*/ 2 w 29"/>
                  <a:gd name="T41" fmla="*/ 1 h 30"/>
                  <a:gd name="T42" fmla="*/ 2 w 29"/>
                  <a:gd name="T43" fmla="*/ 1 h 30"/>
                  <a:gd name="T44" fmla="*/ 2 w 29"/>
                  <a:gd name="T45" fmla="*/ 1 h 30"/>
                  <a:gd name="T46" fmla="*/ 2 w 29"/>
                  <a:gd name="T47" fmla="*/ 1 h 30"/>
                  <a:gd name="T48" fmla="*/ 2 w 29"/>
                  <a:gd name="T49" fmla="*/ 1 h 30"/>
                  <a:gd name="T50" fmla="*/ 2 w 29"/>
                  <a:gd name="T51" fmla="*/ 2 h 30"/>
                  <a:gd name="T52" fmla="*/ 2 w 29"/>
                  <a:gd name="T53" fmla="*/ 2 h 30"/>
                  <a:gd name="T54" fmla="*/ 2 w 29"/>
                  <a:gd name="T55" fmla="*/ 2 h 30"/>
                  <a:gd name="T56" fmla="*/ 1 w 29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30"/>
                  <a:gd name="T89" fmla="*/ 29 w 29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6" name="Freeform 111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>
                  <a:gd name="T0" fmla="*/ 4 w 59"/>
                  <a:gd name="T1" fmla="*/ 1 h 59"/>
                  <a:gd name="T2" fmla="*/ 4 w 59"/>
                  <a:gd name="T3" fmla="*/ 1 h 59"/>
                  <a:gd name="T4" fmla="*/ 4 w 59"/>
                  <a:gd name="T5" fmla="*/ 1 h 59"/>
                  <a:gd name="T6" fmla="*/ 4 w 59"/>
                  <a:gd name="T7" fmla="*/ 0 h 59"/>
                  <a:gd name="T8" fmla="*/ 4 w 59"/>
                  <a:gd name="T9" fmla="*/ 0 h 59"/>
                  <a:gd name="T10" fmla="*/ 3 w 59"/>
                  <a:gd name="T11" fmla="*/ 0 h 59"/>
                  <a:gd name="T12" fmla="*/ 3 w 59"/>
                  <a:gd name="T13" fmla="*/ 0 h 59"/>
                  <a:gd name="T14" fmla="*/ 3 w 59"/>
                  <a:gd name="T15" fmla="*/ 0 h 59"/>
                  <a:gd name="T16" fmla="*/ 2 w 59"/>
                  <a:gd name="T17" fmla="*/ 0 h 59"/>
                  <a:gd name="T18" fmla="*/ 2 w 59"/>
                  <a:gd name="T19" fmla="*/ 0 h 59"/>
                  <a:gd name="T20" fmla="*/ 1 w 59"/>
                  <a:gd name="T21" fmla="*/ 0 h 59"/>
                  <a:gd name="T22" fmla="*/ 1 w 59"/>
                  <a:gd name="T23" fmla="*/ 1 h 59"/>
                  <a:gd name="T24" fmla="*/ 0 w 59"/>
                  <a:gd name="T25" fmla="*/ 1 h 59"/>
                  <a:gd name="T26" fmla="*/ 1 w 59"/>
                  <a:gd name="T27" fmla="*/ 2 h 59"/>
                  <a:gd name="T28" fmla="*/ 1 w 59"/>
                  <a:gd name="T29" fmla="*/ 2 h 59"/>
                  <a:gd name="T30" fmla="*/ 1 w 59"/>
                  <a:gd name="T31" fmla="*/ 2 h 59"/>
                  <a:gd name="T32" fmla="*/ 1 w 59"/>
                  <a:gd name="T33" fmla="*/ 3 h 59"/>
                  <a:gd name="T34" fmla="*/ 1 w 59"/>
                  <a:gd name="T35" fmla="*/ 3 h 59"/>
                  <a:gd name="T36" fmla="*/ 2 w 59"/>
                  <a:gd name="T37" fmla="*/ 3 h 59"/>
                  <a:gd name="T38" fmla="*/ 2 w 59"/>
                  <a:gd name="T39" fmla="*/ 3 h 59"/>
                  <a:gd name="T40" fmla="*/ 2 w 59"/>
                  <a:gd name="T41" fmla="*/ 3 h 59"/>
                  <a:gd name="T42" fmla="*/ 3 w 59"/>
                  <a:gd name="T43" fmla="*/ 3 h 59"/>
                  <a:gd name="T44" fmla="*/ 3 w 59"/>
                  <a:gd name="T45" fmla="*/ 3 h 59"/>
                  <a:gd name="T46" fmla="*/ 3 w 59"/>
                  <a:gd name="T47" fmla="*/ 3 h 59"/>
                  <a:gd name="T48" fmla="*/ 4 w 59"/>
                  <a:gd name="T49" fmla="*/ 3 h 59"/>
                  <a:gd name="T50" fmla="*/ 4 w 59"/>
                  <a:gd name="T51" fmla="*/ 2 h 59"/>
                  <a:gd name="T52" fmla="*/ 4 w 59"/>
                  <a:gd name="T53" fmla="*/ 2 h 59"/>
                  <a:gd name="T54" fmla="*/ 4 w 59"/>
                  <a:gd name="T55" fmla="*/ 2 h 59"/>
                  <a:gd name="T56" fmla="*/ 4 w 59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59"/>
                  <a:gd name="T89" fmla="*/ 59 w 59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7" name="Freeform 112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>
                  <a:gd name="T0" fmla="*/ 1 w 29"/>
                  <a:gd name="T1" fmla="*/ 1 h 29"/>
                  <a:gd name="T2" fmla="*/ 1 w 29"/>
                  <a:gd name="T3" fmla="*/ 1 h 29"/>
                  <a:gd name="T4" fmla="*/ 1 w 29"/>
                  <a:gd name="T5" fmla="*/ 1 h 29"/>
                  <a:gd name="T6" fmla="*/ 1 w 29"/>
                  <a:gd name="T7" fmla="*/ 1 h 29"/>
                  <a:gd name="T8" fmla="*/ 1 w 29"/>
                  <a:gd name="T9" fmla="*/ 1 h 29"/>
                  <a:gd name="T10" fmla="*/ 1 w 29"/>
                  <a:gd name="T11" fmla="*/ 1 h 29"/>
                  <a:gd name="T12" fmla="*/ 1 w 29"/>
                  <a:gd name="T13" fmla="*/ 1 h 29"/>
                  <a:gd name="T14" fmla="*/ 0 w 29"/>
                  <a:gd name="T15" fmla="*/ 1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2 w 29"/>
                  <a:gd name="T35" fmla="*/ 0 h 29"/>
                  <a:gd name="T36" fmla="*/ 2 w 29"/>
                  <a:gd name="T37" fmla="*/ 0 h 29"/>
                  <a:gd name="T38" fmla="*/ 2 w 29"/>
                  <a:gd name="T39" fmla="*/ 0 h 29"/>
                  <a:gd name="T40" fmla="*/ 2 w 29"/>
                  <a:gd name="T41" fmla="*/ 0 h 29"/>
                  <a:gd name="T42" fmla="*/ 2 w 29"/>
                  <a:gd name="T43" fmla="*/ 0 h 29"/>
                  <a:gd name="T44" fmla="*/ 2 w 29"/>
                  <a:gd name="T45" fmla="*/ 0 h 29"/>
                  <a:gd name="T46" fmla="*/ 2 w 29"/>
                  <a:gd name="T47" fmla="*/ 0 h 29"/>
                  <a:gd name="T48" fmla="*/ 2 w 29"/>
                  <a:gd name="T49" fmla="*/ 0 h 29"/>
                  <a:gd name="T50" fmla="*/ 2 w 29"/>
                  <a:gd name="T51" fmla="*/ 1 h 29"/>
                  <a:gd name="T52" fmla="*/ 2 w 29"/>
                  <a:gd name="T53" fmla="*/ 1 h 29"/>
                  <a:gd name="T54" fmla="*/ 2 w 29"/>
                  <a:gd name="T55" fmla="*/ 1 h 29"/>
                  <a:gd name="T56" fmla="*/ 1 w 29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9"/>
                  <a:gd name="T89" fmla="*/ 29 w 29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8" name="Freeform 113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9" name="Freeform 114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0 h 29"/>
                  <a:gd name="T38" fmla="*/ 2 w 30"/>
                  <a:gd name="T39" fmla="*/ 0 h 29"/>
                  <a:gd name="T40" fmla="*/ 2 w 30"/>
                  <a:gd name="T41" fmla="*/ 0 h 29"/>
                  <a:gd name="T42" fmla="*/ 2 w 30"/>
                  <a:gd name="T43" fmla="*/ 0 h 29"/>
                  <a:gd name="T44" fmla="*/ 2 w 30"/>
                  <a:gd name="T45" fmla="*/ 0 h 29"/>
                  <a:gd name="T46" fmla="*/ 2 w 30"/>
                  <a:gd name="T47" fmla="*/ 0 h 29"/>
                  <a:gd name="T48" fmla="*/ 2 w 30"/>
                  <a:gd name="T49" fmla="*/ 0 h 29"/>
                  <a:gd name="T50" fmla="*/ 2 w 30"/>
                  <a:gd name="T51" fmla="*/ 1 h 29"/>
                  <a:gd name="T52" fmla="*/ 2 w 30"/>
                  <a:gd name="T53" fmla="*/ 1 h 29"/>
                  <a:gd name="T54" fmla="*/ 2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0" name="Freeform 115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1" name="Freeform 116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2" name="Freeform 117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3" name="Freeform 118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4" name="Freeform 119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>
                  <a:gd name="T0" fmla="*/ 4 w 58"/>
                  <a:gd name="T1" fmla="*/ 2 h 58"/>
                  <a:gd name="T2" fmla="*/ 4 w 58"/>
                  <a:gd name="T3" fmla="*/ 2 h 58"/>
                  <a:gd name="T4" fmla="*/ 4 w 58"/>
                  <a:gd name="T5" fmla="*/ 2 h 58"/>
                  <a:gd name="T6" fmla="*/ 4 w 58"/>
                  <a:gd name="T7" fmla="*/ 1 h 58"/>
                  <a:gd name="T8" fmla="*/ 4 w 58"/>
                  <a:gd name="T9" fmla="*/ 1 h 58"/>
                  <a:gd name="T10" fmla="*/ 3 w 58"/>
                  <a:gd name="T11" fmla="*/ 1 h 58"/>
                  <a:gd name="T12" fmla="*/ 3 w 58"/>
                  <a:gd name="T13" fmla="*/ 1 h 58"/>
                  <a:gd name="T14" fmla="*/ 3 w 58"/>
                  <a:gd name="T15" fmla="*/ 0 h 58"/>
                  <a:gd name="T16" fmla="*/ 2 w 58"/>
                  <a:gd name="T17" fmla="*/ 0 h 58"/>
                  <a:gd name="T18" fmla="*/ 2 w 58"/>
                  <a:gd name="T19" fmla="*/ 1 h 58"/>
                  <a:gd name="T20" fmla="*/ 1 w 58"/>
                  <a:gd name="T21" fmla="*/ 1 h 58"/>
                  <a:gd name="T22" fmla="*/ 1 w 58"/>
                  <a:gd name="T23" fmla="*/ 2 h 58"/>
                  <a:gd name="T24" fmla="*/ 0 w 58"/>
                  <a:gd name="T25" fmla="*/ 2 h 58"/>
                  <a:gd name="T26" fmla="*/ 0 w 58"/>
                  <a:gd name="T27" fmla="*/ 3 h 58"/>
                  <a:gd name="T28" fmla="*/ 1 w 58"/>
                  <a:gd name="T29" fmla="*/ 3 h 58"/>
                  <a:gd name="T30" fmla="*/ 1 w 58"/>
                  <a:gd name="T31" fmla="*/ 3 h 58"/>
                  <a:gd name="T32" fmla="*/ 1 w 58"/>
                  <a:gd name="T33" fmla="*/ 4 h 58"/>
                  <a:gd name="T34" fmla="*/ 1 w 58"/>
                  <a:gd name="T35" fmla="*/ 4 h 58"/>
                  <a:gd name="T36" fmla="*/ 2 w 58"/>
                  <a:gd name="T37" fmla="*/ 4 h 58"/>
                  <a:gd name="T38" fmla="*/ 2 w 58"/>
                  <a:gd name="T39" fmla="*/ 4 h 58"/>
                  <a:gd name="T40" fmla="*/ 2 w 58"/>
                  <a:gd name="T41" fmla="*/ 4 h 58"/>
                  <a:gd name="T42" fmla="*/ 3 w 58"/>
                  <a:gd name="T43" fmla="*/ 4 h 58"/>
                  <a:gd name="T44" fmla="*/ 3 w 58"/>
                  <a:gd name="T45" fmla="*/ 4 h 58"/>
                  <a:gd name="T46" fmla="*/ 3 w 58"/>
                  <a:gd name="T47" fmla="*/ 4 h 58"/>
                  <a:gd name="T48" fmla="*/ 4 w 58"/>
                  <a:gd name="T49" fmla="*/ 4 h 58"/>
                  <a:gd name="T50" fmla="*/ 4 w 58"/>
                  <a:gd name="T51" fmla="*/ 3 h 58"/>
                  <a:gd name="T52" fmla="*/ 4 w 58"/>
                  <a:gd name="T53" fmla="*/ 3 h 58"/>
                  <a:gd name="T54" fmla="*/ 4 w 58"/>
                  <a:gd name="T55" fmla="*/ 3 h 58"/>
                  <a:gd name="T56" fmla="*/ 4 w 58"/>
                  <a:gd name="T57" fmla="*/ 2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8"/>
                  <a:gd name="T89" fmla="*/ 58 w 58"/>
                  <a:gd name="T90" fmla="*/ 58 h 5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5" name="Freeform 120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>
                  <a:gd name="T0" fmla="*/ 0 w 29"/>
                  <a:gd name="T1" fmla="*/ 2 h 28"/>
                  <a:gd name="T2" fmla="*/ 0 w 29"/>
                  <a:gd name="T3" fmla="*/ 2 h 28"/>
                  <a:gd name="T4" fmla="*/ 0 w 29"/>
                  <a:gd name="T5" fmla="*/ 2 h 28"/>
                  <a:gd name="T6" fmla="*/ 0 w 29"/>
                  <a:gd name="T7" fmla="*/ 2 h 28"/>
                  <a:gd name="T8" fmla="*/ 0 w 29"/>
                  <a:gd name="T9" fmla="*/ 2 h 28"/>
                  <a:gd name="T10" fmla="*/ 0 w 29"/>
                  <a:gd name="T11" fmla="*/ 2 h 28"/>
                  <a:gd name="T12" fmla="*/ 0 w 29"/>
                  <a:gd name="T13" fmla="*/ 2 h 28"/>
                  <a:gd name="T14" fmla="*/ 0 w 29"/>
                  <a:gd name="T15" fmla="*/ 2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1 w 29"/>
                  <a:gd name="T35" fmla="*/ 0 h 28"/>
                  <a:gd name="T36" fmla="*/ 1 w 29"/>
                  <a:gd name="T37" fmla="*/ 1 h 28"/>
                  <a:gd name="T38" fmla="*/ 1 w 29"/>
                  <a:gd name="T39" fmla="*/ 1 h 28"/>
                  <a:gd name="T40" fmla="*/ 1 w 29"/>
                  <a:gd name="T41" fmla="*/ 1 h 28"/>
                  <a:gd name="T42" fmla="*/ 1 w 29"/>
                  <a:gd name="T43" fmla="*/ 1 h 28"/>
                  <a:gd name="T44" fmla="*/ 1 w 29"/>
                  <a:gd name="T45" fmla="*/ 1 h 28"/>
                  <a:gd name="T46" fmla="*/ 1 w 29"/>
                  <a:gd name="T47" fmla="*/ 1 h 28"/>
                  <a:gd name="T48" fmla="*/ 1 w 29"/>
                  <a:gd name="T49" fmla="*/ 1 h 28"/>
                  <a:gd name="T50" fmla="*/ 1 w 29"/>
                  <a:gd name="T51" fmla="*/ 2 h 28"/>
                  <a:gd name="T52" fmla="*/ 1 w 29"/>
                  <a:gd name="T53" fmla="*/ 2 h 28"/>
                  <a:gd name="T54" fmla="*/ 1 w 29"/>
                  <a:gd name="T55" fmla="*/ 2 h 28"/>
                  <a:gd name="T56" fmla="*/ 0 w 29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8"/>
                  <a:gd name="T89" fmla="*/ 29 w 29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6" name="Freeform 121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7" name="Freeform 122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>
                  <a:gd name="T0" fmla="*/ 1 w 30"/>
                  <a:gd name="T1" fmla="*/ 2 h 28"/>
                  <a:gd name="T2" fmla="*/ 1 w 30"/>
                  <a:gd name="T3" fmla="*/ 2 h 28"/>
                  <a:gd name="T4" fmla="*/ 1 w 30"/>
                  <a:gd name="T5" fmla="*/ 2 h 28"/>
                  <a:gd name="T6" fmla="*/ 1 w 30"/>
                  <a:gd name="T7" fmla="*/ 2 h 28"/>
                  <a:gd name="T8" fmla="*/ 1 w 30"/>
                  <a:gd name="T9" fmla="*/ 2 h 28"/>
                  <a:gd name="T10" fmla="*/ 1 w 30"/>
                  <a:gd name="T11" fmla="*/ 2 h 28"/>
                  <a:gd name="T12" fmla="*/ 1 w 30"/>
                  <a:gd name="T13" fmla="*/ 2 h 28"/>
                  <a:gd name="T14" fmla="*/ 0 w 30"/>
                  <a:gd name="T15" fmla="*/ 2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2 w 30"/>
                  <a:gd name="T35" fmla="*/ 0 h 28"/>
                  <a:gd name="T36" fmla="*/ 2 w 30"/>
                  <a:gd name="T37" fmla="*/ 1 h 28"/>
                  <a:gd name="T38" fmla="*/ 2 w 30"/>
                  <a:gd name="T39" fmla="*/ 1 h 28"/>
                  <a:gd name="T40" fmla="*/ 2 w 30"/>
                  <a:gd name="T41" fmla="*/ 1 h 28"/>
                  <a:gd name="T42" fmla="*/ 2 w 30"/>
                  <a:gd name="T43" fmla="*/ 1 h 28"/>
                  <a:gd name="T44" fmla="*/ 2 w 30"/>
                  <a:gd name="T45" fmla="*/ 1 h 28"/>
                  <a:gd name="T46" fmla="*/ 2 w 30"/>
                  <a:gd name="T47" fmla="*/ 1 h 28"/>
                  <a:gd name="T48" fmla="*/ 2 w 30"/>
                  <a:gd name="T49" fmla="*/ 1 h 28"/>
                  <a:gd name="T50" fmla="*/ 2 w 30"/>
                  <a:gd name="T51" fmla="*/ 2 h 28"/>
                  <a:gd name="T52" fmla="*/ 2 w 30"/>
                  <a:gd name="T53" fmla="*/ 2 h 28"/>
                  <a:gd name="T54" fmla="*/ 2 w 30"/>
                  <a:gd name="T55" fmla="*/ 2 h 28"/>
                  <a:gd name="T56" fmla="*/ 1 w 30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8"/>
                  <a:gd name="T89" fmla="*/ 30 w 30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8" name="Freeform 123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1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1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9" name="Freeform 124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0" name="Freeform 125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1" name="Freeform 126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2" name="Freeform 127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3" name="Freeform 128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4" name="Freeform 129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0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0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5" name="Freeform 130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>
                  <a:gd name="T0" fmla="*/ 0 w 29"/>
                  <a:gd name="T1" fmla="*/ 2 h 28"/>
                  <a:gd name="T2" fmla="*/ 0 w 29"/>
                  <a:gd name="T3" fmla="*/ 2 h 28"/>
                  <a:gd name="T4" fmla="*/ 0 w 29"/>
                  <a:gd name="T5" fmla="*/ 2 h 28"/>
                  <a:gd name="T6" fmla="*/ 0 w 29"/>
                  <a:gd name="T7" fmla="*/ 2 h 28"/>
                  <a:gd name="T8" fmla="*/ 0 w 29"/>
                  <a:gd name="T9" fmla="*/ 2 h 28"/>
                  <a:gd name="T10" fmla="*/ 0 w 29"/>
                  <a:gd name="T11" fmla="*/ 2 h 28"/>
                  <a:gd name="T12" fmla="*/ 0 w 29"/>
                  <a:gd name="T13" fmla="*/ 2 h 28"/>
                  <a:gd name="T14" fmla="*/ 0 w 29"/>
                  <a:gd name="T15" fmla="*/ 2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1 w 29"/>
                  <a:gd name="T35" fmla="*/ 0 h 28"/>
                  <a:gd name="T36" fmla="*/ 1 w 29"/>
                  <a:gd name="T37" fmla="*/ 1 h 28"/>
                  <a:gd name="T38" fmla="*/ 1 w 29"/>
                  <a:gd name="T39" fmla="*/ 1 h 28"/>
                  <a:gd name="T40" fmla="*/ 1 w 29"/>
                  <a:gd name="T41" fmla="*/ 1 h 28"/>
                  <a:gd name="T42" fmla="*/ 1 w 29"/>
                  <a:gd name="T43" fmla="*/ 1 h 28"/>
                  <a:gd name="T44" fmla="*/ 1 w 29"/>
                  <a:gd name="T45" fmla="*/ 1 h 28"/>
                  <a:gd name="T46" fmla="*/ 1 w 29"/>
                  <a:gd name="T47" fmla="*/ 1 h 28"/>
                  <a:gd name="T48" fmla="*/ 1 w 29"/>
                  <a:gd name="T49" fmla="*/ 1 h 28"/>
                  <a:gd name="T50" fmla="*/ 1 w 29"/>
                  <a:gd name="T51" fmla="*/ 2 h 28"/>
                  <a:gd name="T52" fmla="*/ 1 w 29"/>
                  <a:gd name="T53" fmla="*/ 2 h 28"/>
                  <a:gd name="T54" fmla="*/ 1 w 29"/>
                  <a:gd name="T55" fmla="*/ 2 h 28"/>
                  <a:gd name="T56" fmla="*/ 0 w 29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8"/>
                  <a:gd name="T89" fmla="*/ 29 w 29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6" name="Freeform 131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7" name="Freeform 132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8" name="Freeform 133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9" name="Freeform 134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0" name="Freeform 135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>
                  <a:gd name="T0" fmla="*/ 4 w 58"/>
                  <a:gd name="T1" fmla="*/ 2 h 59"/>
                  <a:gd name="T2" fmla="*/ 4 w 58"/>
                  <a:gd name="T3" fmla="*/ 2 h 59"/>
                  <a:gd name="T4" fmla="*/ 4 w 58"/>
                  <a:gd name="T5" fmla="*/ 2 h 59"/>
                  <a:gd name="T6" fmla="*/ 4 w 58"/>
                  <a:gd name="T7" fmla="*/ 1 h 59"/>
                  <a:gd name="T8" fmla="*/ 4 w 58"/>
                  <a:gd name="T9" fmla="*/ 1 h 59"/>
                  <a:gd name="T10" fmla="*/ 3 w 58"/>
                  <a:gd name="T11" fmla="*/ 1 h 59"/>
                  <a:gd name="T12" fmla="*/ 3 w 58"/>
                  <a:gd name="T13" fmla="*/ 1 h 59"/>
                  <a:gd name="T14" fmla="*/ 3 w 58"/>
                  <a:gd name="T15" fmla="*/ 0 h 59"/>
                  <a:gd name="T16" fmla="*/ 2 w 58"/>
                  <a:gd name="T17" fmla="*/ 0 h 59"/>
                  <a:gd name="T18" fmla="*/ 2 w 58"/>
                  <a:gd name="T19" fmla="*/ 1 h 59"/>
                  <a:gd name="T20" fmla="*/ 1 w 58"/>
                  <a:gd name="T21" fmla="*/ 1 h 59"/>
                  <a:gd name="T22" fmla="*/ 1 w 58"/>
                  <a:gd name="T23" fmla="*/ 2 h 59"/>
                  <a:gd name="T24" fmla="*/ 0 w 58"/>
                  <a:gd name="T25" fmla="*/ 2 h 59"/>
                  <a:gd name="T26" fmla="*/ 0 w 58"/>
                  <a:gd name="T27" fmla="*/ 3 h 59"/>
                  <a:gd name="T28" fmla="*/ 1 w 58"/>
                  <a:gd name="T29" fmla="*/ 3 h 59"/>
                  <a:gd name="T30" fmla="*/ 1 w 58"/>
                  <a:gd name="T31" fmla="*/ 3 h 59"/>
                  <a:gd name="T32" fmla="*/ 1 w 58"/>
                  <a:gd name="T33" fmla="*/ 4 h 59"/>
                  <a:gd name="T34" fmla="*/ 1 w 58"/>
                  <a:gd name="T35" fmla="*/ 4 h 59"/>
                  <a:gd name="T36" fmla="*/ 2 w 58"/>
                  <a:gd name="T37" fmla="*/ 4 h 59"/>
                  <a:gd name="T38" fmla="*/ 2 w 58"/>
                  <a:gd name="T39" fmla="*/ 4 h 59"/>
                  <a:gd name="T40" fmla="*/ 2 w 58"/>
                  <a:gd name="T41" fmla="*/ 4 h 59"/>
                  <a:gd name="T42" fmla="*/ 3 w 58"/>
                  <a:gd name="T43" fmla="*/ 4 h 59"/>
                  <a:gd name="T44" fmla="*/ 3 w 58"/>
                  <a:gd name="T45" fmla="*/ 4 h 59"/>
                  <a:gd name="T46" fmla="*/ 3 w 58"/>
                  <a:gd name="T47" fmla="*/ 4 h 59"/>
                  <a:gd name="T48" fmla="*/ 4 w 58"/>
                  <a:gd name="T49" fmla="*/ 4 h 59"/>
                  <a:gd name="T50" fmla="*/ 4 w 58"/>
                  <a:gd name="T51" fmla="*/ 3 h 59"/>
                  <a:gd name="T52" fmla="*/ 4 w 58"/>
                  <a:gd name="T53" fmla="*/ 3 h 59"/>
                  <a:gd name="T54" fmla="*/ 4 w 58"/>
                  <a:gd name="T55" fmla="*/ 3 h 59"/>
                  <a:gd name="T56" fmla="*/ 4 w 58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9"/>
                  <a:gd name="T89" fmla="*/ 58 w 58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1" name="Freeform 136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>
                  <a:gd name="T0" fmla="*/ 1 w 28"/>
                  <a:gd name="T1" fmla="*/ 1 h 29"/>
                  <a:gd name="T2" fmla="*/ 1 w 28"/>
                  <a:gd name="T3" fmla="*/ 1 h 29"/>
                  <a:gd name="T4" fmla="*/ 1 w 28"/>
                  <a:gd name="T5" fmla="*/ 1 h 29"/>
                  <a:gd name="T6" fmla="*/ 1 w 28"/>
                  <a:gd name="T7" fmla="*/ 1 h 29"/>
                  <a:gd name="T8" fmla="*/ 1 w 28"/>
                  <a:gd name="T9" fmla="*/ 1 h 29"/>
                  <a:gd name="T10" fmla="*/ 1 w 28"/>
                  <a:gd name="T11" fmla="*/ 1 h 29"/>
                  <a:gd name="T12" fmla="*/ 1 w 28"/>
                  <a:gd name="T13" fmla="*/ 1 h 29"/>
                  <a:gd name="T14" fmla="*/ 0 w 28"/>
                  <a:gd name="T15" fmla="*/ 1 h 29"/>
                  <a:gd name="T16" fmla="*/ 0 w 28"/>
                  <a:gd name="T17" fmla="*/ 0 h 29"/>
                  <a:gd name="T18" fmla="*/ 0 w 28"/>
                  <a:gd name="T19" fmla="*/ 0 h 29"/>
                  <a:gd name="T20" fmla="*/ 1 w 28"/>
                  <a:gd name="T21" fmla="*/ 0 h 29"/>
                  <a:gd name="T22" fmla="*/ 1 w 28"/>
                  <a:gd name="T23" fmla="*/ 0 h 29"/>
                  <a:gd name="T24" fmla="*/ 1 w 28"/>
                  <a:gd name="T25" fmla="*/ 0 h 29"/>
                  <a:gd name="T26" fmla="*/ 1 w 28"/>
                  <a:gd name="T27" fmla="*/ 0 h 29"/>
                  <a:gd name="T28" fmla="*/ 1 w 28"/>
                  <a:gd name="T29" fmla="*/ 0 h 29"/>
                  <a:gd name="T30" fmla="*/ 1 w 28"/>
                  <a:gd name="T31" fmla="*/ 0 h 29"/>
                  <a:gd name="T32" fmla="*/ 1 w 28"/>
                  <a:gd name="T33" fmla="*/ 0 h 29"/>
                  <a:gd name="T34" fmla="*/ 2 w 28"/>
                  <a:gd name="T35" fmla="*/ 0 h 29"/>
                  <a:gd name="T36" fmla="*/ 2 w 28"/>
                  <a:gd name="T37" fmla="*/ 0 h 29"/>
                  <a:gd name="T38" fmla="*/ 2 w 28"/>
                  <a:gd name="T39" fmla="*/ 0 h 29"/>
                  <a:gd name="T40" fmla="*/ 2 w 28"/>
                  <a:gd name="T41" fmla="*/ 0 h 29"/>
                  <a:gd name="T42" fmla="*/ 2 w 28"/>
                  <a:gd name="T43" fmla="*/ 0 h 29"/>
                  <a:gd name="T44" fmla="*/ 2 w 28"/>
                  <a:gd name="T45" fmla="*/ 0 h 29"/>
                  <a:gd name="T46" fmla="*/ 2 w 28"/>
                  <a:gd name="T47" fmla="*/ 0 h 29"/>
                  <a:gd name="T48" fmla="*/ 2 w 28"/>
                  <a:gd name="T49" fmla="*/ 0 h 29"/>
                  <a:gd name="T50" fmla="*/ 2 w 28"/>
                  <a:gd name="T51" fmla="*/ 1 h 29"/>
                  <a:gd name="T52" fmla="*/ 2 w 28"/>
                  <a:gd name="T53" fmla="*/ 1 h 29"/>
                  <a:gd name="T54" fmla="*/ 2 w 28"/>
                  <a:gd name="T55" fmla="*/ 1 h 29"/>
                  <a:gd name="T56" fmla="*/ 1 w 28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8"/>
                  <a:gd name="T88" fmla="*/ 0 h 29"/>
                  <a:gd name="T89" fmla="*/ 28 w 28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2" name="Freeform 137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>
                  <a:gd name="T0" fmla="*/ 4 w 60"/>
                  <a:gd name="T1" fmla="*/ 2 h 58"/>
                  <a:gd name="T2" fmla="*/ 4 w 60"/>
                  <a:gd name="T3" fmla="*/ 2 h 58"/>
                  <a:gd name="T4" fmla="*/ 4 w 60"/>
                  <a:gd name="T5" fmla="*/ 2 h 58"/>
                  <a:gd name="T6" fmla="*/ 4 w 60"/>
                  <a:gd name="T7" fmla="*/ 1 h 58"/>
                  <a:gd name="T8" fmla="*/ 4 w 60"/>
                  <a:gd name="T9" fmla="*/ 1 h 58"/>
                  <a:gd name="T10" fmla="*/ 3 w 60"/>
                  <a:gd name="T11" fmla="*/ 1 h 58"/>
                  <a:gd name="T12" fmla="*/ 3 w 60"/>
                  <a:gd name="T13" fmla="*/ 1 h 58"/>
                  <a:gd name="T14" fmla="*/ 3 w 60"/>
                  <a:gd name="T15" fmla="*/ 0 h 58"/>
                  <a:gd name="T16" fmla="*/ 2 w 60"/>
                  <a:gd name="T17" fmla="*/ 0 h 58"/>
                  <a:gd name="T18" fmla="*/ 2 w 60"/>
                  <a:gd name="T19" fmla="*/ 1 h 58"/>
                  <a:gd name="T20" fmla="*/ 1 w 60"/>
                  <a:gd name="T21" fmla="*/ 1 h 58"/>
                  <a:gd name="T22" fmla="*/ 1 w 60"/>
                  <a:gd name="T23" fmla="*/ 2 h 58"/>
                  <a:gd name="T24" fmla="*/ 0 w 60"/>
                  <a:gd name="T25" fmla="*/ 2 h 58"/>
                  <a:gd name="T26" fmla="*/ 1 w 60"/>
                  <a:gd name="T27" fmla="*/ 3 h 58"/>
                  <a:gd name="T28" fmla="*/ 1 w 60"/>
                  <a:gd name="T29" fmla="*/ 3 h 58"/>
                  <a:gd name="T30" fmla="*/ 1 w 60"/>
                  <a:gd name="T31" fmla="*/ 3 h 58"/>
                  <a:gd name="T32" fmla="*/ 1 w 60"/>
                  <a:gd name="T33" fmla="*/ 4 h 58"/>
                  <a:gd name="T34" fmla="*/ 1 w 60"/>
                  <a:gd name="T35" fmla="*/ 4 h 58"/>
                  <a:gd name="T36" fmla="*/ 2 w 60"/>
                  <a:gd name="T37" fmla="*/ 4 h 58"/>
                  <a:gd name="T38" fmla="*/ 2 w 60"/>
                  <a:gd name="T39" fmla="*/ 4 h 58"/>
                  <a:gd name="T40" fmla="*/ 2 w 60"/>
                  <a:gd name="T41" fmla="*/ 4 h 58"/>
                  <a:gd name="T42" fmla="*/ 3 w 60"/>
                  <a:gd name="T43" fmla="*/ 4 h 58"/>
                  <a:gd name="T44" fmla="*/ 3 w 60"/>
                  <a:gd name="T45" fmla="*/ 4 h 58"/>
                  <a:gd name="T46" fmla="*/ 3 w 60"/>
                  <a:gd name="T47" fmla="*/ 4 h 58"/>
                  <a:gd name="T48" fmla="*/ 4 w 60"/>
                  <a:gd name="T49" fmla="*/ 4 h 58"/>
                  <a:gd name="T50" fmla="*/ 4 w 60"/>
                  <a:gd name="T51" fmla="*/ 3 h 58"/>
                  <a:gd name="T52" fmla="*/ 4 w 60"/>
                  <a:gd name="T53" fmla="*/ 3 h 58"/>
                  <a:gd name="T54" fmla="*/ 4 w 60"/>
                  <a:gd name="T55" fmla="*/ 3 h 58"/>
                  <a:gd name="T56" fmla="*/ 4 w 60"/>
                  <a:gd name="T57" fmla="*/ 2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8"/>
                  <a:gd name="T89" fmla="*/ 60 w 60"/>
                  <a:gd name="T90" fmla="*/ 58 h 5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3" name="Freeform 138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>
                  <a:gd name="T0" fmla="*/ 1 w 30"/>
                  <a:gd name="T1" fmla="*/ 2 h 28"/>
                  <a:gd name="T2" fmla="*/ 1 w 30"/>
                  <a:gd name="T3" fmla="*/ 2 h 28"/>
                  <a:gd name="T4" fmla="*/ 1 w 30"/>
                  <a:gd name="T5" fmla="*/ 2 h 28"/>
                  <a:gd name="T6" fmla="*/ 1 w 30"/>
                  <a:gd name="T7" fmla="*/ 2 h 28"/>
                  <a:gd name="T8" fmla="*/ 1 w 30"/>
                  <a:gd name="T9" fmla="*/ 2 h 28"/>
                  <a:gd name="T10" fmla="*/ 1 w 30"/>
                  <a:gd name="T11" fmla="*/ 2 h 28"/>
                  <a:gd name="T12" fmla="*/ 1 w 30"/>
                  <a:gd name="T13" fmla="*/ 2 h 28"/>
                  <a:gd name="T14" fmla="*/ 0 w 30"/>
                  <a:gd name="T15" fmla="*/ 2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2 w 30"/>
                  <a:gd name="T35" fmla="*/ 0 h 28"/>
                  <a:gd name="T36" fmla="*/ 2 w 30"/>
                  <a:gd name="T37" fmla="*/ 1 h 28"/>
                  <a:gd name="T38" fmla="*/ 2 w 30"/>
                  <a:gd name="T39" fmla="*/ 1 h 28"/>
                  <a:gd name="T40" fmla="*/ 2 w 30"/>
                  <a:gd name="T41" fmla="*/ 1 h 28"/>
                  <a:gd name="T42" fmla="*/ 2 w 30"/>
                  <a:gd name="T43" fmla="*/ 1 h 28"/>
                  <a:gd name="T44" fmla="*/ 2 w 30"/>
                  <a:gd name="T45" fmla="*/ 1 h 28"/>
                  <a:gd name="T46" fmla="*/ 2 w 30"/>
                  <a:gd name="T47" fmla="*/ 1 h 28"/>
                  <a:gd name="T48" fmla="*/ 2 w 30"/>
                  <a:gd name="T49" fmla="*/ 1 h 28"/>
                  <a:gd name="T50" fmla="*/ 2 w 30"/>
                  <a:gd name="T51" fmla="*/ 2 h 28"/>
                  <a:gd name="T52" fmla="*/ 2 w 30"/>
                  <a:gd name="T53" fmla="*/ 2 h 28"/>
                  <a:gd name="T54" fmla="*/ 2 w 30"/>
                  <a:gd name="T55" fmla="*/ 2 h 28"/>
                  <a:gd name="T56" fmla="*/ 1 w 30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8"/>
                  <a:gd name="T89" fmla="*/ 30 w 30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4" name="Freeform 139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5" name="Freeform 140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0 h 29"/>
                  <a:gd name="T38" fmla="*/ 2 w 30"/>
                  <a:gd name="T39" fmla="*/ 0 h 29"/>
                  <a:gd name="T40" fmla="*/ 2 w 30"/>
                  <a:gd name="T41" fmla="*/ 0 h 29"/>
                  <a:gd name="T42" fmla="*/ 2 w 30"/>
                  <a:gd name="T43" fmla="*/ 0 h 29"/>
                  <a:gd name="T44" fmla="*/ 2 w 30"/>
                  <a:gd name="T45" fmla="*/ 0 h 29"/>
                  <a:gd name="T46" fmla="*/ 2 w 30"/>
                  <a:gd name="T47" fmla="*/ 0 h 29"/>
                  <a:gd name="T48" fmla="*/ 2 w 30"/>
                  <a:gd name="T49" fmla="*/ 0 h 29"/>
                  <a:gd name="T50" fmla="*/ 2 w 30"/>
                  <a:gd name="T51" fmla="*/ 1 h 29"/>
                  <a:gd name="T52" fmla="*/ 2 w 30"/>
                  <a:gd name="T53" fmla="*/ 1 h 29"/>
                  <a:gd name="T54" fmla="*/ 2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6" name="Freeform 141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7" name="Freeform 142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8" name="Freeform 143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>
                  <a:gd name="T0" fmla="*/ 4 w 58"/>
                  <a:gd name="T1" fmla="*/ 2 h 59"/>
                  <a:gd name="T2" fmla="*/ 4 w 58"/>
                  <a:gd name="T3" fmla="*/ 2 h 59"/>
                  <a:gd name="T4" fmla="*/ 4 w 58"/>
                  <a:gd name="T5" fmla="*/ 2 h 59"/>
                  <a:gd name="T6" fmla="*/ 4 w 58"/>
                  <a:gd name="T7" fmla="*/ 1 h 59"/>
                  <a:gd name="T8" fmla="*/ 4 w 58"/>
                  <a:gd name="T9" fmla="*/ 1 h 59"/>
                  <a:gd name="T10" fmla="*/ 3 w 58"/>
                  <a:gd name="T11" fmla="*/ 1 h 59"/>
                  <a:gd name="T12" fmla="*/ 3 w 58"/>
                  <a:gd name="T13" fmla="*/ 1 h 59"/>
                  <a:gd name="T14" fmla="*/ 3 w 58"/>
                  <a:gd name="T15" fmla="*/ 0 h 59"/>
                  <a:gd name="T16" fmla="*/ 2 w 58"/>
                  <a:gd name="T17" fmla="*/ 0 h 59"/>
                  <a:gd name="T18" fmla="*/ 2 w 58"/>
                  <a:gd name="T19" fmla="*/ 1 h 59"/>
                  <a:gd name="T20" fmla="*/ 1 w 58"/>
                  <a:gd name="T21" fmla="*/ 1 h 59"/>
                  <a:gd name="T22" fmla="*/ 1 w 58"/>
                  <a:gd name="T23" fmla="*/ 2 h 59"/>
                  <a:gd name="T24" fmla="*/ 0 w 58"/>
                  <a:gd name="T25" fmla="*/ 2 h 59"/>
                  <a:gd name="T26" fmla="*/ 0 w 58"/>
                  <a:gd name="T27" fmla="*/ 3 h 59"/>
                  <a:gd name="T28" fmla="*/ 1 w 58"/>
                  <a:gd name="T29" fmla="*/ 3 h 59"/>
                  <a:gd name="T30" fmla="*/ 1 w 58"/>
                  <a:gd name="T31" fmla="*/ 3 h 59"/>
                  <a:gd name="T32" fmla="*/ 1 w 58"/>
                  <a:gd name="T33" fmla="*/ 4 h 59"/>
                  <a:gd name="T34" fmla="*/ 1 w 58"/>
                  <a:gd name="T35" fmla="*/ 4 h 59"/>
                  <a:gd name="T36" fmla="*/ 2 w 58"/>
                  <a:gd name="T37" fmla="*/ 4 h 59"/>
                  <a:gd name="T38" fmla="*/ 2 w 58"/>
                  <a:gd name="T39" fmla="*/ 4 h 59"/>
                  <a:gd name="T40" fmla="*/ 2 w 58"/>
                  <a:gd name="T41" fmla="*/ 4 h 59"/>
                  <a:gd name="T42" fmla="*/ 3 w 58"/>
                  <a:gd name="T43" fmla="*/ 4 h 59"/>
                  <a:gd name="T44" fmla="*/ 3 w 58"/>
                  <a:gd name="T45" fmla="*/ 4 h 59"/>
                  <a:gd name="T46" fmla="*/ 3 w 58"/>
                  <a:gd name="T47" fmla="*/ 4 h 59"/>
                  <a:gd name="T48" fmla="*/ 4 w 58"/>
                  <a:gd name="T49" fmla="*/ 4 h 59"/>
                  <a:gd name="T50" fmla="*/ 4 w 58"/>
                  <a:gd name="T51" fmla="*/ 3 h 59"/>
                  <a:gd name="T52" fmla="*/ 4 w 58"/>
                  <a:gd name="T53" fmla="*/ 3 h 59"/>
                  <a:gd name="T54" fmla="*/ 4 w 58"/>
                  <a:gd name="T55" fmla="*/ 3 h 59"/>
                  <a:gd name="T56" fmla="*/ 4 w 58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9"/>
                  <a:gd name="T89" fmla="*/ 58 w 58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9" name="Freeform 144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>
                  <a:gd name="T0" fmla="*/ 1 w 29"/>
                  <a:gd name="T1" fmla="*/ 1 h 29"/>
                  <a:gd name="T2" fmla="*/ 1 w 29"/>
                  <a:gd name="T3" fmla="*/ 1 h 29"/>
                  <a:gd name="T4" fmla="*/ 1 w 29"/>
                  <a:gd name="T5" fmla="*/ 1 h 29"/>
                  <a:gd name="T6" fmla="*/ 1 w 29"/>
                  <a:gd name="T7" fmla="*/ 1 h 29"/>
                  <a:gd name="T8" fmla="*/ 1 w 29"/>
                  <a:gd name="T9" fmla="*/ 1 h 29"/>
                  <a:gd name="T10" fmla="*/ 1 w 29"/>
                  <a:gd name="T11" fmla="*/ 1 h 29"/>
                  <a:gd name="T12" fmla="*/ 1 w 29"/>
                  <a:gd name="T13" fmla="*/ 1 h 29"/>
                  <a:gd name="T14" fmla="*/ 0 w 29"/>
                  <a:gd name="T15" fmla="*/ 1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2 w 29"/>
                  <a:gd name="T35" fmla="*/ 0 h 29"/>
                  <a:gd name="T36" fmla="*/ 2 w 29"/>
                  <a:gd name="T37" fmla="*/ 0 h 29"/>
                  <a:gd name="T38" fmla="*/ 2 w 29"/>
                  <a:gd name="T39" fmla="*/ 0 h 29"/>
                  <a:gd name="T40" fmla="*/ 2 w 29"/>
                  <a:gd name="T41" fmla="*/ 0 h 29"/>
                  <a:gd name="T42" fmla="*/ 2 w 29"/>
                  <a:gd name="T43" fmla="*/ 0 h 29"/>
                  <a:gd name="T44" fmla="*/ 2 w 29"/>
                  <a:gd name="T45" fmla="*/ 0 h 29"/>
                  <a:gd name="T46" fmla="*/ 2 w 29"/>
                  <a:gd name="T47" fmla="*/ 0 h 29"/>
                  <a:gd name="T48" fmla="*/ 2 w 29"/>
                  <a:gd name="T49" fmla="*/ 0 h 29"/>
                  <a:gd name="T50" fmla="*/ 2 w 29"/>
                  <a:gd name="T51" fmla="*/ 1 h 29"/>
                  <a:gd name="T52" fmla="*/ 2 w 29"/>
                  <a:gd name="T53" fmla="*/ 1 h 29"/>
                  <a:gd name="T54" fmla="*/ 2 w 29"/>
                  <a:gd name="T55" fmla="*/ 1 h 29"/>
                  <a:gd name="T56" fmla="*/ 1 w 29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9"/>
                  <a:gd name="T89" fmla="*/ 29 w 29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0" name="Freeform 145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1" name="Freeform 146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1" name="Group 147"/>
            <p:cNvGrpSpPr>
              <a:grpSpLocks/>
            </p:cNvGrpSpPr>
            <p:nvPr/>
          </p:nvGrpSpPr>
          <p:grpSpPr bwMode="auto">
            <a:xfrm flipH="1">
              <a:off x="4810" y="3312"/>
              <a:ext cx="854" cy="912"/>
              <a:chOff x="2794" y="2160"/>
              <a:chExt cx="1154" cy="1279"/>
            </a:xfrm>
          </p:grpSpPr>
          <p:sp>
            <p:nvSpPr>
              <p:cNvPr id="8202" name="AutoShape 148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Freeform 149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>
                  <a:gd name="T0" fmla="*/ 1 w 61"/>
                  <a:gd name="T1" fmla="*/ 4 h 60"/>
                  <a:gd name="T2" fmla="*/ 1 w 61"/>
                  <a:gd name="T3" fmla="*/ 4 h 60"/>
                  <a:gd name="T4" fmla="*/ 0 w 61"/>
                  <a:gd name="T5" fmla="*/ 4 h 60"/>
                  <a:gd name="T6" fmla="*/ 0 w 61"/>
                  <a:gd name="T7" fmla="*/ 3 h 60"/>
                  <a:gd name="T8" fmla="*/ 0 w 61"/>
                  <a:gd name="T9" fmla="*/ 2 h 60"/>
                  <a:gd name="T10" fmla="*/ 0 w 61"/>
                  <a:gd name="T11" fmla="*/ 2 h 60"/>
                  <a:gd name="T12" fmla="*/ 0 w 61"/>
                  <a:gd name="T13" fmla="*/ 1 h 60"/>
                  <a:gd name="T14" fmla="*/ 1 w 61"/>
                  <a:gd name="T15" fmla="*/ 1 h 60"/>
                  <a:gd name="T16" fmla="*/ 1 w 61"/>
                  <a:gd name="T17" fmla="*/ 0 h 60"/>
                  <a:gd name="T18" fmla="*/ 2 w 61"/>
                  <a:gd name="T19" fmla="*/ 1 h 60"/>
                  <a:gd name="T20" fmla="*/ 3 w 61"/>
                  <a:gd name="T21" fmla="*/ 1 h 60"/>
                  <a:gd name="T22" fmla="*/ 3 w 61"/>
                  <a:gd name="T23" fmla="*/ 2 h 60"/>
                  <a:gd name="T24" fmla="*/ 3 w 61"/>
                  <a:gd name="T25" fmla="*/ 2 h 60"/>
                  <a:gd name="T26" fmla="*/ 3 w 61"/>
                  <a:gd name="T27" fmla="*/ 3 h 60"/>
                  <a:gd name="T28" fmla="*/ 3 w 61"/>
                  <a:gd name="T29" fmla="*/ 4 h 60"/>
                  <a:gd name="T30" fmla="*/ 2 w 61"/>
                  <a:gd name="T31" fmla="*/ 4 h 60"/>
                  <a:gd name="T32" fmla="*/ 1 w 61"/>
                  <a:gd name="T33" fmla="*/ 4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1"/>
                  <a:gd name="T52" fmla="*/ 0 h 60"/>
                  <a:gd name="T53" fmla="*/ 61 w 61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50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4 w 132"/>
                  <a:gd name="T1" fmla="*/ 11 h 182"/>
                  <a:gd name="T2" fmla="*/ 6 w 132"/>
                  <a:gd name="T3" fmla="*/ 11 h 182"/>
                  <a:gd name="T4" fmla="*/ 6 w 132"/>
                  <a:gd name="T5" fmla="*/ 11 h 182"/>
                  <a:gd name="T6" fmla="*/ 7 w 132"/>
                  <a:gd name="T7" fmla="*/ 10 h 182"/>
                  <a:gd name="T8" fmla="*/ 8 w 132"/>
                  <a:gd name="T9" fmla="*/ 8 h 182"/>
                  <a:gd name="T10" fmla="*/ 8 w 132"/>
                  <a:gd name="T11" fmla="*/ 6 h 182"/>
                  <a:gd name="T12" fmla="*/ 9 w 132"/>
                  <a:gd name="T13" fmla="*/ 3 h 182"/>
                  <a:gd name="T14" fmla="*/ 9 w 132"/>
                  <a:gd name="T15" fmla="*/ 2 h 182"/>
                  <a:gd name="T16" fmla="*/ 7 w 132"/>
                  <a:gd name="T17" fmla="*/ 1 h 182"/>
                  <a:gd name="T18" fmla="*/ 5 w 132"/>
                  <a:gd name="T19" fmla="*/ 0 h 182"/>
                  <a:gd name="T20" fmla="*/ 2 w 132"/>
                  <a:gd name="T21" fmla="*/ 1 h 182"/>
                  <a:gd name="T22" fmla="*/ 1 w 132"/>
                  <a:gd name="T23" fmla="*/ 2 h 182"/>
                  <a:gd name="T24" fmla="*/ 0 w 132"/>
                  <a:gd name="T25" fmla="*/ 3 h 182"/>
                  <a:gd name="T26" fmla="*/ 1 w 132"/>
                  <a:gd name="T27" fmla="*/ 6 h 182"/>
                  <a:gd name="T28" fmla="*/ 2 w 132"/>
                  <a:gd name="T29" fmla="*/ 8 h 182"/>
                  <a:gd name="T30" fmla="*/ 3 w 132"/>
                  <a:gd name="T31" fmla="*/ 10 h 182"/>
                  <a:gd name="T32" fmla="*/ 3 w 132"/>
                  <a:gd name="T33" fmla="*/ 11 h 182"/>
                  <a:gd name="T34" fmla="*/ 4 w 132"/>
                  <a:gd name="T35" fmla="*/ 11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2"/>
                  <a:gd name="T56" fmla="*/ 132 w 132"/>
                  <a:gd name="T57" fmla="*/ 182 h 1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51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4 w 132"/>
                  <a:gd name="T1" fmla="*/ 11 h 182"/>
                  <a:gd name="T2" fmla="*/ 6 w 132"/>
                  <a:gd name="T3" fmla="*/ 11 h 182"/>
                  <a:gd name="T4" fmla="*/ 6 w 132"/>
                  <a:gd name="T5" fmla="*/ 11 h 182"/>
                  <a:gd name="T6" fmla="*/ 7 w 132"/>
                  <a:gd name="T7" fmla="*/ 10 h 182"/>
                  <a:gd name="T8" fmla="*/ 8 w 132"/>
                  <a:gd name="T9" fmla="*/ 8 h 182"/>
                  <a:gd name="T10" fmla="*/ 8 w 132"/>
                  <a:gd name="T11" fmla="*/ 6 h 182"/>
                  <a:gd name="T12" fmla="*/ 9 w 132"/>
                  <a:gd name="T13" fmla="*/ 3 h 182"/>
                  <a:gd name="T14" fmla="*/ 9 w 132"/>
                  <a:gd name="T15" fmla="*/ 2 h 182"/>
                  <a:gd name="T16" fmla="*/ 7 w 132"/>
                  <a:gd name="T17" fmla="*/ 1 h 182"/>
                  <a:gd name="T18" fmla="*/ 5 w 132"/>
                  <a:gd name="T19" fmla="*/ 0 h 182"/>
                  <a:gd name="T20" fmla="*/ 2 w 132"/>
                  <a:gd name="T21" fmla="*/ 1 h 182"/>
                  <a:gd name="T22" fmla="*/ 1 w 132"/>
                  <a:gd name="T23" fmla="*/ 2 h 182"/>
                  <a:gd name="T24" fmla="*/ 0 w 132"/>
                  <a:gd name="T25" fmla="*/ 3 h 182"/>
                  <a:gd name="T26" fmla="*/ 1 w 132"/>
                  <a:gd name="T27" fmla="*/ 6 h 182"/>
                  <a:gd name="T28" fmla="*/ 2 w 132"/>
                  <a:gd name="T29" fmla="*/ 8 h 182"/>
                  <a:gd name="T30" fmla="*/ 3 w 132"/>
                  <a:gd name="T31" fmla="*/ 10 h 182"/>
                  <a:gd name="T32" fmla="*/ 3 w 132"/>
                  <a:gd name="T33" fmla="*/ 11 h 182"/>
                  <a:gd name="T34" fmla="*/ 4 w 132"/>
                  <a:gd name="T35" fmla="*/ 11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2"/>
                  <a:gd name="T56" fmla="*/ 132 w 132"/>
                  <a:gd name="T57" fmla="*/ 182 h 1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152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>
                  <a:gd name="T0" fmla="*/ 11 w 177"/>
                  <a:gd name="T1" fmla="*/ 9 h 146"/>
                  <a:gd name="T2" fmla="*/ 12 w 177"/>
                  <a:gd name="T3" fmla="*/ 7 h 146"/>
                  <a:gd name="T4" fmla="*/ 11 w 177"/>
                  <a:gd name="T5" fmla="*/ 7 h 146"/>
                  <a:gd name="T6" fmla="*/ 11 w 177"/>
                  <a:gd name="T7" fmla="*/ 5 h 146"/>
                  <a:gd name="T8" fmla="*/ 9 w 177"/>
                  <a:gd name="T9" fmla="*/ 4 h 146"/>
                  <a:gd name="T10" fmla="*/ 8 w 177"/>
                  <a:gd name="T11" fmla="*/ 2 h 146"/>
                  <a:gd name="T12" fmla="*/ 6 w 177"/>
                  <a:gd name="T13" fmla="*/ 1 h 146"/>
                  <a:gd name="T14" fmla="*/ 5 w 177"/>
                  <a:gd name="T15" fmla="*/ 0 h 146"/>
                  <a:gd name="T16" fmla="*/ 3 w 177"/>
                  <a:gd name="T17" fmla="*/ 1 h 146"/>
                  <a:gd name="T18" fmla="*/ 1 w 177"/>
                  <a:gd name="T19" fmla="*/ 2 h 146"/>
                  <a:gd name="T20" fmla="*/ 1 w 177"/>
                  <a:gd name="T21" fmla="*/ 4 h 146"/>
                  <a:gd name="T22" fmla="*/ 0 w 177"/>
                  <a:gd name="T23" fmla="*/ 5 h 146"/>
                  <a:gd name="T24" fmla="*/ 1 w 177"/>
                  <a:gd name="T25" fmla="*/ 6 h 146"/>
                  <a:gd name="T26" fmla="*/ 1 w 177"/>
                  <a:gd name="T27" fmla="*/ 6 h 146"/>
                  <a:gd name="T28" fmla="*/ 2 w 177"/>
                  <a:gd name="T29" fmla="*/ 7 h 146"/>
                  <a:gd name="T30" fmla="*/ 2 w 177"/>
                  <a:gd name="T31" fmla="*/ 8 h 146"/>
                  <a:gd name="T32" fmla="*/ 3 w 177"/>
                  <a:gd name="T33" fmla="*/ 9 h 146"/>
                  <a:gd name="T34" fmla="*/ 4 w 177"/>
                  <a:gd name="T35" fmla="*/ 9 h 146"/>
                  <a:gd name="T36" fmla="*/ 5 w 177"/>
                  <a:gd name="T37" fmla="*/ 9 h 146"/>
                  <a:gd name="T38" fmla="*/ 7 w 177"/>
                  <a:gd name="T39" fmla="*/ 9 h 146"/>
                  <a:gd name="T40" fmla="*/ 8 w 177"/>
                  <a:gd name="T41" fmla="*/ 9 h 146"/>
                  <a:gd name="T42" fmla="*/ 9 w 177"/>
                  <a:gd name="T43" fmla="*/ 9 h 146"/>
                  <a:gd name="T44" fmla="*/ 9 w 177"/>
                  <a:gd name="T45" fmla="*/ 9 h 146"/>
                  <a:gd name="T46" fmla="*/ 10 w 177"/>
                  <a:gd name="T47" fmla="*/ 9 h 146"/>
                  <a:gd name="T48" fmla="*/ 11 w 177"/>
                  <a:gd name="T49" fmla="*/ 9 h 146"/>
                  <a:gd name="T50" fmla="*/ 11 w 177"/>
                  <a:gd name="T51" fmla="*/ 9 h 14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7"/>
                  <a:gd name="T79" fmla="*/ 0 h 146"/>
                  <a:gd name="T80" fmla="*/ 177 w 177"/>
                  <a:gd name="T81" fmla="*/ 146 h 14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Freeform 153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>
                  <a:gd name="T0" fmla="*/ 11 w 178"/>
                  <a:gd name="T1" fmla="*/ 1 h 143"/>
                  <a:gd name="T2" fmla="*/ 11 w 178"/>
                  <a:gd name="T3" fmla="*/ 0 h 143"/>
                  <a:gd name="T4" fmla="*/ 11 w 178"/>
                  <a:gd name="T5" fmla="*/ 0 h 143"/>
                  <a:gd name="T6" fmla="*/ 10 w 178"/>
                  <a:gd name="T7" fmla="*/ 0 h 143"/>
                  <a:gd name="T8" fmla="*/ 10 w 178"/>
                  <a:gd name="T9" fmla="*/ 0 h 143"/>
                  <a:gd name="T10" fmla="*/ 9 w 178"/>
                  <a:gd name="T11" fmla="*/ 0 h 143"/>
                  <a:gd name="T12" fmla="*/ 7 w 178"/>
                  <a:gd name="T13" fmla="*/ 0 h 143"/>
                  <a:gd name="T14" fmla="*/ 6 w 178"/>
                  <a:gd name="T15" fmla="*/ 0 h 143"/>
                  <a:gd name="T16" fmla="*/ 5 w 178"/>
                  <a:gd name="T17" fmla="*/ 0 h 143"/>
                  <a:gd name="T18" fmla="*/ 4 w 178"/>
                  <a:gd name="T19" fmla="*/ 0 h 143"/>
                  <a:gd name="T20" fmla="*/ 3 w 178"/>
                  <a:gd name="T21" fmla="*/ 0 h 143"/>
                  <a:gd name="T22" fmla="*/ 2 w 178"/>
                  <a:gd name="T23" fmla="*/ 1 h 143"/>
                  <a:gd name="T24" fmla="*/ 1 w 178"/>
                  <a:gd name="T25" fmla="*/ 1 h 143"/>
                  <a:gd name="T26" fmla="*/ 1 w 178"/>
                  <a:gd name="T27" fmla="*/ 2 h 143"/>
                  <a:gd name="T28" fmla="*/ 1 w 178"/>
                  <a:gd name="T29" fmla="*/ 3 h 143"/>
                  <a:gd name="T30" fmla="*/ 0 w 178"/>
                  <a:gd name="T31" fmla="*/ 4 h 143"/>
                  <a:gd name="T32" fmla="*/ 1 w 178"/>
                  <a:gd name="T33" fmla="*/ 5 h 143"/>
                  <a:gd name="T34" fmla="*/ 1 w 178"/>
                  <a:gd name="T35" fmla="*/ 6 h 143"/>
                  <a:gd name="T36" fmla="*/ 3 w 178"/>
                  <a:gd name="T37" fmla="*/ 8 h 143"/>
                  <a:gd name="T38" fmla="*/ 5 w 178"/>
                  <a:gd name="T39" fmla="*/ 8 h 143"/>
                  <a:gd name="T40" fmla="*/ 6 w 178"/>
                  <a:gd name="T41" fmla="*/ 8 h 143"/>
                  <a:gd name="T42" fmla="*/ 7 w 178"/>
                  <a:gd name="T43" fmla="*/ 6 h 143"/>
                  <a:gd name="T44" fmla="*/ 10 w 178"/>
                  <a:gd name="T45" fmla="*/ 5 h 143"/>
                  <a:gd name="T46" fmla="*/ 11 w 178"/>
                  <a:gd name="T47" fmla="*/ 3 h 143"/>
                  <a:gd name="T48" fmla="*/ 11 w 178"/>
                  <a:gd name="T49" fmla="*/ 2 h 143"/>
                  <a:gd name="T50" fmla="*/ 11 w 178"/>
                  <a:gd name="T51" fmla="*/ 1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8"/>
                  <a:gd name="T79" fmla="*/ 0 h 143"/>
                  <a:gd name="T80" fmla="*/ 178 w 178"/>
                  <a:gd name="T81" fmla="*/ 143 h 14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Freeform 154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>
                  <a:gd name="T0" fmla="*/ 5 w 132"/>
                  <a:gd name="T1" fmla="*/ 0 h 181"/>
                  <a:gd name="T2" fmla="*/ 3 w 132"/>
                  <a:gd name="T3" fmla="*/ 0 h 181"/>
                  <a:gd name="T4" fmla="*/ 3 w 132"/>
                  <a:gd name="T5" fmla="*/ 0 h 181"/>
                  <a:gd name="T6" fmla="*/ 2 w 132"/>
                  <a:gd name="T7" fmla="*/ 1 h 181"/>
                  <a:gd name="T8" fmla="*/ 1 w 132"/>
                  <a:gd name="T9" fmla="*/ 3 h 181"/>
                  <a:gd name="T10" fmla="*/ 1 w 132"/>
                  <a:gd name="T11" fmla="*/ 5 h 181"/>
                  <a:gd name="T12" fmla="*/ 0 w 132"/>
                  <a:gd name="T13" fmla="*/ 7 h 181"/>
                  <a:gd name="T14" fmla="*/ 1 w 132"/>
                  <a:gd name="T15" fmla="*/ 9 h 181"/>
                  <a:gd name="T16" fmla="*/ 1 w 132"/>
                  <a:gd name="T17" fmla="*/ 10 h 181"/>
                  <a:gd name="T18" fmla="*/ 4 w 132"/>
                  <a:gd name="T19" fmla="*/ 11 h 181"/>
                  <a:gd name="T20" fmla="*/ 6 w 132"/>
                  <a:gd name="T21" fmla="*/ 10 h 181"/>
                  <a:gd name="T22" fmla="*/ 8 w 132"/>
                  <a:gd name="T23" fmla="*/ 9 h 181"/>
                  <a:gd name="T24" fmla="*/ 8 w 132"/>
                  <a:gd name="T25" fmla="*/ 7 h 181"/>
                  <a:gd name="T26" fmla="*/ 8 w 132"/>
                  <a:gd name="T27" fmla="*/ 5 h 181"/>
                  <a:gd name="T28" fmla="*/ 7 w 132"/>
                  <a:gd name="T29" fmla="*/ 3 h 181"/>
                  <a:gd name="T30" fmla="*/ 6 w 132"/>
                  <a:gd name="T31" fmla="*/ 1 h 181"/>
                  <a:gd name="T32" fmla="*/ 5 w 132"/>
                  <a:gd name="T33" fmla="*/ 0 h 181"/>
                  <a:gd name="T34" fmla="*/ 5 w 132"/>
                  <a:gd name="T35" fmla="*/ 0 h 18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2"/>
                  <a:gd name="T55" fmla="*/ 0 h 181"/>
                  <a:gd name="T56" fmla="*/ 132 w 132"/>
                  <a:gd name="T57" fmla="*/ 181 h 18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Freeform 155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>
                  <a:gd name="T0" fmla="*/ 0 w 177"/>
                  <a:gd name="T1" fmla="*/ 1 h 144"/>
                  <a:gd name="T2" fmla="*/ 0 w 177"/>
                  <a:gd name="T3" fmla="*/ 1 h 144"/>
                  <a:gd name="T4" fmla="*/ 0 w 177"/>
                  <a:gd name="T5" fmla="*/ 2 h 144"/>
                  <a:gd name="T6" fmla="*/ 1 w 177"/>
                  <a:gd name="T7" fmla="*/ 3 h 144"/>
                  <a:gd name="T8" fmla="*/ 2 w 177"/>
                  <a:gd name="T9" fmla="*/ 5 h 144"/>
                  <a:gd name="T10" fmla="*/ 3 w 177"/>
                  <a:gd name="T11" fmla="*/ 7 h 144"/>
                  <a:gd name="T12" fmla="*/ 5 w 177"/>
                  <a:gd name="T13" fmla="*/ 9 h 144"/>
                  <a:gd name="T14" fmla="*/ 6 w 177"/>
                  <a:gd name="T15" fmla="*/ 9 h 144"/>
                  <a:gd name="T16" fmla="*/ 8 w 177"/>
                  <a:gd name="T17" fmla="*/ 9 h 144"/>
                  <a:gd name="T18" fmla="*/ 10 w 177"/>
                  <a:gd name="T19" fmla="*/ 6 h 144"/>
                  <a:gd name="T20" fmla="*/ 10 w 177"/>
                  <a:gd name="T21" fmla="*/ 5 h 144"/>
                  <a:gd name="T22" fmla="*/ 11 w 177"/>
                  <a:gd name="T23" fmla="*/ 5 h 144"/>
                  <a:gd name="T24" fmla="*/ 11 w 177"/>
                  <a:gd name="T25" fmla="*/ 3 h 144"/>
                  <a:gd name="T26" fmla="*/ 10 w 177"/>
                  <a:gd name="T27" fmla="*/ 2 h 144"/>
                  <a:gd name="T28" fmla="*/ 10 w 177"/>
                  <a:gd name="T29" fmla="*/ 1 h 144"/>
                  <a:gd name="T30" fmla="*/ 9 w 177"/>
                  <a:gd name="T31" fmla="*/ 1 h 144"/>
                  <a:gd name="T32" fmla="*/ 8 w 177"/>
                  <a:gd name="T33" fmla="*/ 1 h 144"/>
                  <a:gd name="T34" fmla="*/ 7 w 177"/>
                  <a:gd name="T35" fmla="*/ 1 h 144"/>
                  <a:gd name="T36" fmla="*/ 6 w 177"/>
                  <a:gd name="T37" fmla="*/ 1 h 144"/>
                  <a:gd name="T38" fmla="*/ 5 w 177"/>
                  <a:gd name="T39" fmla="*/ 1 h 144"/>
                  <a:gd name="T40" fmla="*/ 3 w 177"/>
                  <a:gd name="T41" fmla="*/ 1 h 144"/>
                  <a:gd name="T42" fmla="*/ 3 w 177"/>
                  <a:gd name="T43" fmla="*/ 0 h 144"/>
                  <a:gd name="T44" fmla="*/ 2 w 177"/>
                  <a:gd name="T45" fmla="*/ 0 h 144"/>
                  <a:gd name="T46" fmla="*/ 1 w 177"/>
                  <a:gd name="T47" fmla="*/ 1 h 144"/>
                  <a:gd name="T48" fmla="*/ 1 w 177"/>
                  <a:gd name="T49" fmla="*/ 1 h 144"/>
                  <a:gd name="T50" fmla="*/ 0 w 177"/>
                  <a:gd name="T51" fmla="*/ 1 h 1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7"/>
                  <a:gd name="T79" fmla="*/ 0 h 144"/>
                  <a:gd name="T80" fmla="*/ 177 w 177"/>
                  <a:gd name="T81" fmla="*/ 144 h 14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156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>
                  <a:gd name="T0" fmla="*/ 0 w 180"/>
                  <a:gd name="T1" fmla="*/ 8 h 143"/>
                  <a:gd name="T2" fmla="*/ 1 w 180"/>
                  <a:gd name="T3" fmla="*/ 9 h 143"/>
                  <a:gd name="T4" fmla="*/ 1 w 180"/>
                  <a:gd name="T5" fmla="*/ 9 h 143"/>
                  <a:gd name="T6" fmla="*/ 1 w 180"/>
                  <a:gd name="T7" fmla="*/ 9 h 143"/>
                  <a:gd name="T8" fmla="*/ 3 w 180"/>
                  <a:gd name="T9" fmla="*/ 9 h 143"/>
                  <a:gd name="T10" fmla="*/ 3 w 180"/>
                  <a:gd name="T11" fmla="*/ 9 h 143"/>
                  <a:gd name="T12" fmla="*/ 4 w 180"/>
                  <a:gd name="T13" fmla="*/ 9 h 143"/>
                  <a:gd name="T14" fmla="*/ 5 w 180"/>
                  <a:gd name="T15" fmla="*/ 9 h 143"/>
                  <a:gd name="T16" fmla="*/ 6 w 180"/>
                  <a:gd name="T17" fmla="*/ 9 h 143"/>
                  <a:gd name="T18" fmla="*/ 7 w 180"/>
                  <a:gd name="T19" fmla="*/ 9 h 143"/>
                  <a:gd name="T20" fmla="*/ 9 w 180"/>
                  <a:gd name="T21" fmla="*/ 9 h 143"/>
                  <a:gd name="T22" fmla="*/ 10 w 180"/>
                  <a:gd name="T23" fmla="*/ 8 h 143"/>
                  <a:gd name="T24" fmla="*/ 11 w 180"/>
                  <a:gd name="T25" fmla="*/ 8 h 143"/>
                  <a:gd name="T26" fmla="*/ 11 w 180"/>
                  <a:gd name="T27" fmla="*/ 7 h 143"/>
                  <a:gd name="T28" fmla="*/ 11 w 180"/>
                  <a:gd name="T29" fmla="*/ 6 h 143"/>
                  <a:gd name="T30" fmla="*/ 11 w 180"/>
                  <a:gd name="T31" fmla="*/ 5 h 143"/>
                  <a:gd name="T32" fmla="*/ 11 w 180"/>
                  <a:gd name="T33" fmla="*/ 4 h 143"/>
                  <a:gd name="T34" fmla="*/ 11 w 180"/>
                  <a:gd name="T35" fmla="*/ 3 h 143"/>
                  <a:gd name="T36" fmla="*/ 9 w 180"/>
                  <a:gd name="T37" fmla="*/ 1 h 143"/>
                  <a:gd name="T38" fmla="*/ 7 w 180"/>
                  <a:gd name="T39" fmla="*/ 0 h 143"/>
                  <a:gd name="T40" fmla="*/ 6 w 180"/>
                  <a:gd name="T41" fmla="*/ 1 h 143"/>
                  <a:gd name="T42" fmla="*/ 3 w 180"/>
                  <a:gd name="T43" fmla="*/ 2 h 143"/>
                  <a:gd name="T44" fmla="*/ 3 w 180"/>
                  <a:gd name="T45" fmla="*/ 4 h 143"/>
                  <a:gd name="T46" fmla="*/ 1 w 180"/>
                  <a:gd name="T47" fmla="*/ 6 h 143"/>
                  <a:gd name="T48" fmla="*/ 1 w 180"/>
                  <a:gd name="T49" fmla="*/ 7 h 143"/>
                  <a:gd name="T50" fmla="*/ 0 w 180"/>
                  <a:gd name="T51" fmla="*/ 8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80"/>
                  <a:gd name="T79" fmla="*/ 0 h 143"/>
                  <a:gd name="T80" fmla="*/ 180 w 180"/>
                  <a:gd name="T81" fmla="*/ 143 h 14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157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>
                  <a:gd name="T0" fmla="*/ 1 w 24"/>
                  <a:gd name="T1" fmla="*/ 2 h 24"/>
                  <a:gd name="T2" fmla="*/ 1 w 24"/>
                  <a:gd name="T3" fmla="*/ 2 h 24"/>
                  <a:gd name="T4" fmla="*/ 1 w 24"/>
                  <a:gd name="T5" fmla="*/ 2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2 w 24"/>
                  <a:gd name="T19" fmla="*/ 1 h 24"/>
                  <a:gd name="T20" fmla="*/ 2 w 24"/>
                  <a:gd name="T21" fmla="*/ 1 h 24"/>
                  <a:gd name="T22" fmla="*/ 2 w 24"/>
                  <a:gd name="T23" fmla="*/ 1 h 24"/>
                  <a:gd name="T24" fmla="*/ 2 w 24"/>
                  <a:gd name="T25" fmla="*/ 1 h 24"/>
                  <a:gd name="T26" fmla="*/ 2 w 24"/>
                  <a:gd name="T27" fmla="*/ 1 h 24"/>
                  <a:gd name="T28" fmla="*/ 2 w 24"/>
                  <a:gd name="T29" fmla="*/ 2 h 24"/>
                  <a:gd name="T30" fmla="*/ 2 w 24"/>
                  <a:gd name="T31" fmla="*/ 2 h 24"/>
                  <a:gd name="T32" fmla="*/ 1 w 24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24"/>
                  <a:gd name="T53" fmla="*/ 24 w 24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Freeform 158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2 w 52"/>
                  <a:gd name="T1" fmla="*/ 5 h 73"/>
                  <a:gd name="T2" fmla="*/ 2 w 52"/>
                  <a:gd name="T3" fmla="*/ 5 h 73"/>
                  <a:gd name="T4" fmla="*/ 3 w 52"/>
                  <a:gd name="T5" fmla="*/ 5 h 73"/>
                  <a:gd name="T6" fmla="*/ 3 w 52"/>
                  <a:gd name="T7" fmla="*/ 4 h 73"/>
                  <a:gd name="T8" fmla="*/ 3 w 52"/>
                  <a:gd name="T9" fmla="*/ 4 h 73"/>
                  <a:gd name="T10" fmla="*/ 3 w 52"/>
                  <a:gd name="T11" fmla="*/ 3 h 73"/>
                  <a:gd name="T12" fmla="*/ 3 w 52"/>
                  <a:gd name="T13" fmla="*/ 2 h 73"/>
                  <a:gd name="T14" fmla="*/ 3 w 52"/>
                  <a:gd name="T15" fmla="*/ 1 h 73"/>
                  <a:gd name="T16" fmla="*/ 3 w 52"/>
                  <a:gd name="T17" fmla="*/ 1 h 73"/>
                  <a:gd name="T18" fmla="*/ 2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3 h 73"/>
                  <a:gd name="T28" fmla="*/ 1 w 52"/>
                  <a:gd name="T29" fmla="*/ 4 h 73"/>
                  <a:gd name="T30" fmla="*/ 1 w 52"/>
                  <a:gd name="T31" fmla="*/ 4 h 73"/>
                  <a:gd name="T32" fmla="*/ 2 w 52"/>
                  <a:gd name="T33" fmla="*/ 5 h 73"/>
                  <a:gd name="T34" fmla="*/ 2 w 52"/>
                  <a:gd name="T35" fmla="*/ 5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Freeform 159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2 w 52"/>
                  <a:gd name="T1" fmla="*/ 5 h 73"/>
                  <a:gd name="T2" fmla="*/ 2 w 52"/>
                  <a:gd name="T3" fmla="*/ 5 h 73"/>
                  <a:gd name="T4" fmla="*/ 3 w 52"/>
                  <a:gd name="T5" fmla="*/ 5 h 73"/>
                  <a:gd name="T6" fmla="*/ 3 w 52"/>
                  <a:gd name="T7" fmla="*/ 4 h 73"/>
                  <a:gd name="T8" fmla="*/ 3 w 52"/>
                  <a:gd name="T9" fmla="*/ 4 h 73"/>
                  <a:gd name="T10" fmla="*/ 3 w 52"/>
                  <a:gd name="T11" fmla="*/ 3 h 73"/>
                  <a:gd name="T12" fmla="*/ 3 w 52"/>
                  <a:gd name="T13" fmla="*/ 2 h 73"/>
                  <a:gd name="T14" fmla="*/ 3 w 52"/>
                  <a:gd name="T15" fmla="*/ 1 h 73"/>
                  <a:gd name="T16" fmla="*/ 3 w 52"/>
                  <a:gd name="T17" fmla="*/ 1 h 73"/>
                  <a:gd name="T18" fmla="*/ 2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2 h 73"/>
                  <a:gd name="T26" fmla="*/ 1 w 52"/>
                  <a:gd name="T27" fmla="*/ 3 h 73"/>
                  <a:gd name="T28" fmla="*/ 1 w 52"/>
                  <a:gd name="T29" fmla="*/ 4 h 73"/>
                  <a:gd name="T30" fmla="*/ 1 w 52"/>
                  <a:gd name="T31" fmla="*/ 4 h 73"/>
                  <a:gd name="T32" fmla="*/ 2 w 52"/>
                  <a:gd name="T33" fmla="*/ 5 h 73"/>
                  <a:gd name="T34" fmla="*/ 2 w 52"/>
                  <a:gd name="T35" fmla="*/ 5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Freeform 160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>
                  <a:gd name="T0" fmla="*/ 5 w 71"/>
                  <a:gd name="T1" fmla="*/ 4 h 58"/>
                  <a:gd name="T2" fmla="*/ 5 w 71"/>
                  <a:gd name="T3" fmla="*/ 3 h 58"/>
                  <a:gd name="T4" fmla="*/ 5 w 71"/>
                  <a:gd name="T5" fmla="*/ 3 h 58"/>
                  <a:gd name="T6" fmla="*/ 4 w 71"/>
                  <a:gd name="T7" fmla="*/ 3 h 58"/>
                  <a:gd name="T8" fmla="*/ 4 w 71"/>
                  <a:gd name="T9" fmla="*/ 2 h 58"/>
                  <a:gd name="T10" fmla="*/ 4 w 71"/>
                  <a:gd name="T11" fmla="*/ 1 h 58"/>
                  <a:gd name="T12" fmla="*/ 3 w 71"/>
                  <a:gd name="T13" fmla="*/ 1 h 58"/>
                  <a:gd name="T14" fmla="*/ 2 w 71"/>
                  <a:gd name="T15" fmla="*/ 0 h 58"/>
                  <a:gd name="T16" fmla="*/ 1 w 71"/>
                  <a:gd name="T17" fmla="*/ 1 h 58"/>
                  <a:gd name="T18" fmla="*/ 1 w 71"/>
                  <a:gd name="T19" fmla="*/ 2 h 58"/>
                  <a:gd name="T20" fmla="*/ 0 w 71"/>
                  <a:gd name="T21" fmla="*/ 3 h 58"/>
                  <a:gd name="T22" fmla="*/ 1 w 71"/>
                  <a:gd name="T23" fmla="*/ 3 h 58"/>
                  <a:gd name="T24" fmla="*/ 1 w 71"/>
                  <a:gd name="T25" fmla="*/ 4 h 58"/>
                  <a:gd name="T26" fmla="*/ 2 w 71"/>
                  <a:gd name="T27" fmla="*/ 4 h 58"/>
                  <a:gd name="T28" fmla="*/ 3 w 71"/>
                  <a:gd name="T29" fmla="*/ 4 h 58"/>
                  <a:gd name="T30" fmla="*/ 4 w 71"/>
                  <a:gd name="T31" fmla="*/ 4 h 58"/>
                  <a:gd name="T32" fmla="*/ 4 w 71"/>
                  <a:gd name="T33" fmla="*/ 4 h 58"/>
                  <a:gd name="T34" fmla="*/ 5 w 71"/>
                  <a:gd name="T35" fmla="*/ 4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8"/>
                  <a:gd name="T56" fmla="*/ 71 w 71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Freeform 161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>
                  <a:gd name="T0" fmla="*/ 5 w 71"/>
                  <a:gd name="T1" fmla="*/ 0 h 57"/>
                  <a:gd name="T2" fmla="*/ 5 w 71"/>
                  <a:gd name="T3" fmla="*/ 0 h 57"/>
                  <a:gd name="T4" fmla="*/ 4 w 71"/>
                  <a:gd name="T5" fmla="*/ 0 h 57"/>
                  <a:gd name="T6" fmla="*/ 4 w 71"/>
                  <a:gd name="T7" fmla="*/ 0 h 57"/>
                  <a:gd name="T8" fmla="*/ 3 w 71"/>
                  <a:gd name="T9" fmla="*/ 0 h 57"/>
                  <a:gd name="T10" fmla="*/ 2 w 71"/>
                  <a:gd name="T11" fmla="*/ 0 h 57"/>
                  <a:gd name="T12" fmla="*/ 1 w 71"/>
                  <a:gd name="T13" fmla="*/ 0 h 57"/>
                  <a:gd name="T14" fmla="*/ 1 w 71"/>
                  <a:gd name="T15" fmla="*/ 0 h 57"/>
                  <a:gd name="T16" fmla="*/ 0 w 71"/>
                  <a:gd name="T17" fmla="*/ 1 h 57"/>
                  <a:gd name="T18" fmla="*/ 1 w 71"/>
                  <a:gd name="T19" fmla="*/ 2 h 57"/>
                  <a:gd name="T20" fmla="*/ 1 w 71"/>
                  <a:gd name="T21" fmla="*/ 3 h 57"/>
                  <a:gd name="T22" fmla="*/ 2 w 71"/>
                  <a:gd name="T23" fmla="*/ 3 h 57"/>
                  <a:gd name="T24" fmla="*/ 3 w 71"/>
                  <a:gd name="T25" fmla="*/ 3 h 57"/>
                  <a:gd name="T26" fmla="*/ 4 w 71"/>
                  <a:gd name="T27" fmla="*/ 2 h 57"/>
                  <a:gd name="T28" fmla="*/ 4 w 71"/>
                  <a:gd name="T29" fmla="*/ 2 h 57"/>
                  <a:gd name="T30" fmla="*/ 4 w 71"/>
                  <a:gd name="T31" fmla="*/ 1 h 57"/>
                  <a:gd name="T32" fmla="*/ 5 w 71"/>
                  <a:gd name="T33" fmla="*/ 0 h 57"/>
                  <a:gd name="T34" fmla="*/ 5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Freeform 162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>
                  <a:gd name="T0" fmla="*/ 2 w 52"/>
                  <a:gd name="T1" fmla="*/ 0 h 73"/>
                  <a:gd name="T2" fmla="*/ 2 w 52"/>
                  <a:gd name="T3" fmla="*/ 0 h 73"/>
                  <a:gd name="T4" fmla="*/ 2 w 52"/>
                  <a:gd name="T5" fmla="*/ 0 h 73"/>
                  <a:gd name="T6" fmla="*/ 1 w 52"/>
                  <a:gd name="T7" fmla="*/ 0 h 73"/>
                  <a:gd name="T8" fmla="*/ 1 w 52"/>
                  <a:gd name="T9" fmla="*/ 1 h 73"/>
                  <a:gd name="T10" fmla="*/ 1 w 52"/>
                  <a:gd name="T11" fmla="*/ 2 h 73"/>
                  <a:gd name="T12" fmla="*/ 0 w 52"/>
                  <a:gd name="T13" fmla="*/ 3 h 73"/>
                  <a:gd name="T14" fmla="*/ 1 w 52"/>
                  <a:gd name="T15" fmla="*/ 3 h 73"/>
                  <a:gd name="T16" fmla="*/ 1 w 52"/>
                  <a:gd name="T17" fmla="*/ 4 h 73"/>
                  <a:gd name="T18" fmla="*/ 2 w 52"/>
                  <a:gd name="T19" fmla="*/ 4 h 73"/>
                  <a:gd name="T20" fmla="*/ 3 w 52"/>
                  <a:gd name="T21" fmla="*/ 4 h 73"/>
                  <a:gd name="T22" fmla="*/ 3 w 52"/>
                  <a:gd name="T23" fmla="*/ 3 h 73"/>
                  <a:gd name="T24" fmla="*/ 3 w 52"/>
                  <a:gd name="T25" fmla="*/ 3 h 73"/>
                  <a:gd name="T26" fmla="*/ 3 w 52"/>
                  <a:gd name="T27" fmla="*/ 2 h 73"/>
                  <a:gd name="T28" fmla="*/ 3 w 52"/>
                  <a:gd name="T29" fmla="*/ 1 h 73"/>
                  <a:gd name="T30" fmla="*/ 3 w 52"/>
                  <a:gd name="T31" fmla="*/ 0 h 73"/>
                  <a:gd name="T32" fmla="*/ 3 w 52"/>
                  <a:gd name="T33" fmla="*/ 0 h 73"/>
                  <a:gd name="T34" fmla="*/ 2 w 52"/>
                  <a:gd name="T35" fmla="*/ 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Freeform 163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>
                  <a:gd name="T0" fmla="*/ 1 w 71"/>
                  <a:gd name="T1" fmla="*/ 0 h 57"/>
                  <a:gd name="T2" fmla="*/ 0 w 71"/>
                  <a:gd name="T3" fmla="*/ 0 h 57"/>
                  <a:gd name="T4" fmla="*/ 1 w 71"/>
                  <a:gd name="T5" fmla="*/ 0 h 57"/>
                  <a:gd name="T6" fmla="*/ 1 w 71"/>
                  <a:gd name="T7" fmla="*/ 1 h 57"/>
                  <a:gd name="T8" fmla="*/ 1 w 71"/>
                  <a:gd name="T9" fmla="*/ 2 h 57"/>
                  <a:gd name="T10" fmla="*/ 2 w 71"/>
                  <a:gd name="T11" fmla="*/ 2 h 57"/>
                  <a:gd name="T12" fmla="*/ 2 w 71"/>
                  <a:gd name="T13" fmla="*/ 3 h 57"/>
                  <a:gd name="T14" fmla="*/ 3 w 71"/>
                  <a:gd name="T15" fmla="*/ 3 h 57"/>
                  <a:gd name="T16" fmla="*/ 4 w 71"/>
                  <a:gd name="T17" fmla="*/ 3 h 57"/>
                  <a:gd name="T18" fmla="*/ 5 w 71"/>
                  <a:gd name="T19" fmla="*/ 2 h 57"/>
                  <a:gd name="T20" fmla="*/ 5 w 71"/>
                  <a:gd name="T21" fmla="*/ 1 h 57"/>
                  <a:gd name="T22" fmla="*/ 5 w 71"/>
                  <a:gd name="T23" fmla="*/ 0 h 57"/>
                  <a:gd name="T24" fmla="*/ 4 w 71"/>
                  <a:gd name="T25" fmla="*/ 0 h 57"/>
                  <a:gd name="T26" fmla="*/ 3 w 71"/>
                  <a:gd name="T27" fmla="*/ 0 h 57"/>
                  <a:gd name="T28" fmla="*/ 2 w 71"/>
                  <a:gd name="T29" fmla="*/ 0 h 57"/>
                  <a:gd name="T30" fmla="*/ 2 w 71"/>
                  <a:gd name="T31" fmla="*/ 0 h 57"/>
                  <a:gd name="T32" fmla="*/ 1 w 71"/>
                  <a:gd name="T33" fmla="*/ 0 h 57"/>
                  <a:gd name="T34" fmla="*/ 1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Freeform 164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>
                  <a:gd name="T0" fmla="*/ 0 w 71"/>
                  <a:gd name="T1" fmla="*/ 2 h 57"/>
                  <a:gd name="T2" fmla="*/ 1 w 71"/>
                  <a:gd name="T3" fmla="*/ 3 h 57"/>
                  <a:gd name="T4" fmla="*/ 1 w 71"/>
                  <a:gd name="T5" fmla="*/ 3 h 57"/>
                  <a:gd name="T6" fmla="*/ 2 w 71"/>
                  <a:gd name="T7" fmla="*/ 3 h 57"/>
                  <a:gd name="T8" fmla="*/ 2 w 71"/>
                  <a:gd name="T9" fmla="*/ 3 h 57"/>
                  <a:gd name="T10" fmla="*/ 3 w 71"/>
                  <a:gd name="T11" fmla="*/ 3 h 57"/>
                  <a:gd name="T12" fmla="*/ 4 w 71"/>
                  <a:gd name="T13" fmla="*/ 3 h 57"/>
                  <a:gd name="T14" fmla="*/ 5 w 71"/>
                  <a:gd name="T15" fmla="*/ 2 h 57"/>
                  <a:gd name="T16" fmla="*/ 5 w 71"/>
                  <a:gd name="T17" fmla="*/ 2 h 57"/>
                  <a:gd name="T18" fmla="*/ 5 w 71"/>
                  <a:gd name="T19" fmla="*/ 1 h 57"/>
                  <a:gd name="T20" fmla="*/ 4 w 71"/>
                  <a:gd name="T21" fmla="*/ 0 h 57"/>
                  <a:gd name="T22" fmla="*/ 3 w 71"/>
                  <a:gd name="T23" fmla="*/ 0 h 57"/>
                  <a:gd name="T24" fmla="*/ 2 w 71"/>
                  <a:gd name="T25" fmla="*/ 0 h 57"/>
                  <a:gd name="T26" fmla="*/ 2 w 71"/>
                  <a:gd name="T27" fmla="*/ 0 h 57"/>
                  <a:gd name="T28" fmla="*/ 1 w 71"/>
                  <a:gd name="T29" fmla="*/ 1 h 57"/>
                  <a:gd name="T30" fmla="*/ 1 w 71"/>
                  <a:gd name="T31" fmla="*/ 2 h 57"/>
                  <a:gd name="T32" fmla="*/ 1 w 71"/>
                  <a:gd name="T33" fmla="*/ 2 h 57"/>
                  <a:gd name="T34" fmla="*/ 0 w 71"/>
                  <a:gd name="T35" fmla="*/ 2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7"/>
                  <a:gd name="T56" fmla="*/ 71 w 71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Freeform 165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>
                  <a:gd name="T0" fmla="*/ 1 w 24"/>
                  <a:gd name="T1" fmla="*/ 2 h 24"/>
                  <a:gd name="T2" fmla="*/ 1 w 24"/>
                  <a:gd name="T3" fmla="*/ 2 h 24"/>
                  <a:gd name="T4" fmla="*/ 1 w 24"/>
                  <a:gd name="T5" fmla="*/ 2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1 w 24"/>
                  <a:gd name="T19" fmla="*/ 1 h 24"/>
                  <a:gd name="T20" fmla="*/ 2 w 24"/>
                  <a:gd name="T21" fmla="*/ 1 h 24"/>
                  <a:gd name="T22" fmla="*/ 2 w 24"/>
                  <a:gd name="T23" fmla="*/ 1 h 24"/>
                  <a:gd name="T24" fmla="*/ 2 w 24"/>
                  <a:gd name="T25" fmla="*/ 1 h 24"/>
                  <a:gd name="T26" fmla="*/ 2 w 24"/>
                  <a:gd name="T27" fmla="*/ 1 h 24"/>
                  <a:gd name="T28" fmla="*/ 2 w 24"/>
                  <a:gd name="T29" fmla="*/ 2 h 24"/>
                  <a:gd name="T30" fmla="*/ 1 w 24"/>
                  <a:gd name="T31" fmla="*/ 2 h 24"/>
                  <a:gd name="T32" fmla="*/ 1 w 24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24"/>
                  <a:gd name="T53" fmla="*/ 24 w 24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Freeform 166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1 w 53"/>
                  <a:gd name="T1" fmla="*/ 4 h 73"/>
                  <a:gd name="T2" fmla="*/ 2 w 53"/>
                  <a:gd name="T3" fmla="*/ 4 h 73"/>
                  <a:gd name="T4" fmla="*/ 2 w 53"/>
                  <a:gd name="T5" fmla="*/ 4 h 73"/>
                  <a:gd name="T6" fmla="*/ 2 w 53"/>
                  <a:gd name="T7" fmla="*/ 3 h 73"/>
                  <a:gd name="T8" fmla="*/ 2 w 53"/>
                  <a:gd name="T9" fmla="*/ 3 h 73"/>
                  <a:gd name="T10" fmla="*/ 3 w 53"/>
                  <a:gd name="T11" fmla="*/ 2 h 73"/>
                  <a:gd name="T12" fmla="*/ 3 w 53"/>
                  <a:gd name="T13" fmla="*/ 1 h 73"/>
                  <a:gd name="T14" fmla="*/ 3 w 53"/>
                  <a:gd name="T15" fmla="*/ 0 h 73"/>
                  <a:gd name="T16" fmla="*/ 2 w 53"/>
                  <a:gd name="T17" fmla="*/ 0 h 73"/>
                  <a:gd name="T18" fmla="*/ 1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1 h 73"/>
                  <a:gd name="T26" fmla="*/ 0 w 53"/>
                  <a:gd name="T27" fmla="*/ 2 h 73"/>
                  <a:gd name="T28" fmla="*/ 0 w 53"/>
                  <a:gd name="T29" fmla="*/ 3 h 73"/>
                  <a:gd name="T30" fmla="*/ 0 w 53"/>
                  <a:gd name="T31" fmla="*/ 3 h 73"/>
                  <a:gd name="T32" fmla="*/ 1 w 53"/>
                  <a:gd name="T33" fmla="*/ 4 h 73"/>
                  <a:gd name="T34" fmla="*/ 1 w 53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3"/>
                  <a:gd name="T56" fmla="*/ 53 w 53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Freeform 167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1 w 53"/>
                  <a:gd name="T1" fmla="*/ 4 h 73"/>
                  <a:gd name="T2" fmla="*/ 2 w 53"/>
                  <a:gd name="T3" fmla="*/ 4 h 73"/>
                  <a:gd name="T4" fmla="*/ 2 w 53"/>
                  <a:gd name="T5" fmla="*/ 4 h 73"/>
                  <a:gd name="T6" fmla="*/ 2 w 53"/>
                  <a:gd name="T7" fmla="*/ 3 h 73"/>
                  <a:gd name="T8" fmla="*/ 2 w 53"/>
                  <a:gd name="T9" fmla="*/ 3 h 73"/>
                  <a:gd name="T10" fmla="*/ 3 w 53"/>
                  <a:gd name="T11" fmla="*/ 2 h 73"/>
                  <a:gd name="T12" fmla="*/ 3 w 53"/>
                  <a:gd name="T13" fmla="*/ 1 h 73"/>
                  <a:gd name="T14" fmla="*/ 3 w 53"/>
                  <a:gd name="T15" fmla="*/ 0 h 73"/>
                  <a:gd name="T16" fmla="*/ 2 w 53"/>
                  <a:gd name="T17" fmla="*/ 0 h 73"/>
                  <a:gd name="T18" fmla="*/ 1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1 h 73"/>
                  <a:gd name="T26" fmla="*/ 0 w 53"/>
                  <a:gd name="T27" fmla="*/ 2 h 73"/>
                  <a:gd name="T28" fmla="*/ 0 w 53"/>
                  <a:gd name="T29" fmla="*/ 3 h 73"/>
                  <a:gd name="T30" fmla="*/ 0 w 53"/>
                  <a:gd name="T31" fmla="*/ 3 h 73"/>
                  <a:gd name="T32" fmla="*/ 1 w 53"/>
                  <a:gd name="T33" fmla="*/ 4 h 73"/>
                  <a:gd name="T34" fmla="*/ 1 w 53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3"/>
                  <a:gd name="T56" fmla="*/ 53 w 53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Freeform 168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>
                  <a:gd name="T0" fmla="*/ 5 w 71"/>
                  <a:gd name="T1" fmla="*/ 4 h 58"/>
                  <a:gd name="T2" fmla="*/ 5 w 71"/>
                  <a:gd name="T3" fmla="*/ 3 h 58"/>
                  <a:gd name="T4" fmla="*/ 5 w 71"/>
                  <a:gd name="T5" fmla="*/ 3 h 58"/>
                  <a:gd name="T6" fmla="*/ 4 w 71"/>
                  <a:gd name="T7" fmla="*/ 3 h 58"/>
                  <a:gd name="T8" fmla="*/ 4 w 71"/>
                  <a:gd name="T9" fmla="*/ 2 h 58"/>
                  <a:gd name="T10" fmla="*/ 4 w 71"/>
                  <a:gd name="T11" fmla="*/ 1 h 58"/>
                  <a:gd name="T12" fmla="*/ 3 w 71"/>
                  <a:gd name="T13" fmla="*/ 1 h 58"/>
                  <a:gd name="T14" fmla="*/ 2 w 71"/>
                  <a:gd name="T15" fmla="*/ 0 h 58"/>
                  <a:gd name="T16" fmla="*/ 1 w 71"/>
                  <a:gd name="T17" fmla="*/ 1 h 58"/>
                  <a:gd name="T18" fmla="*/ 1 w 71"/>
                  <a:gd name="T19" fmla="*/ 1 h 58"/>
                  <a:gd name="T20" fmla="*/ 0 w 71"/>
                  <a:gd name="T21" fmla="*/ 2 h 58"/>
                  <a:gd name="T22" fmla="*/ 1 w 71"/>
                  <a:gd name="T23" fmla="*/ 3 h 58"/>
                  <a:gd name="T24" fmla="*/ 1 w 71"/>
                  <a:gd name="T25" fmla="*/ 4 h 58"/>
                  <a:gd name="T26" fmla="*/ 2 w 71"/>
                  <a:gd name="T27" fmla="*/ 4 h 58"/>
                  <a:gd name="T28" fmla="*/ 3 w 71"/>
                  <a:gd name="T29" fmla="*/ 4 h 58"/>
                  <a:gd name="T30" fmla="*/ 4 w 71"/>
                  <a:gd name="T31" fmla="*/ 4 h 58"/>
                  <a:gd name="T32" fmla="*/ 4 w 71"/>
                  <a:gd name="T33" fmla="*/ 4 h 58"/>
                  <a:gd name="T34" fmla="*/ 5 w 71"/>
                  <a:gd name="T35" fmla="*/ 4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8"/>
                  <a:gd name="T56" fmla="*/ 71 w 71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Freeform 169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>
                  <a:gd name="T0" fmla="*/ 5 w 72"/>
                  <a:gd name="T1" fmla="*/ 1 h 56"/>
                  <a:gd name="T2" fmla="*/ 5 w 72"/>
                  <a:gd name="T3" fmla="*/ 0 h 56"/>
                  <a:gd name="T4" fmla="*/ 4 w 72"/>
                  <a:gd name="T5" fmla="*/ 0 h 56"/>
                  <a:gd name="T6" fmla="*/ 4 w 72"/>
                  <a:gd name="T7" fmla="*/ 0 h 56"/>
                  <a:gd name="T8" fmla="*/ 3 w 72"/>
                  <a:gd name="T9" fmla="*/ 0 h 56"/>
                  <a:gd name="T10" fmla="*/ 2 w 72"/>
                  <a:gd name="T11" fmla="*/ 1 h 56"/>
                  <a:gd name="T12" fmla="*/ 1 w 72"/>
                  <a:gd name="T13" fmla="*/ 1 h 56"/>
                  <a:gd name="T14" fmla="*/ 1 w 72"/>
                  <a:gd name="T15" fmla="*/ 1 h 56"/>
                  <a:gd name="T16" fmla="*/ 0 w 72"/>
                  <a:gd name="T17" fmla="*/ 2 h 56"/>
                  <a:gd name="T18" fmla="*/ 1 w 72"/>
                  <a:gd name="T19" fmla="*/ 3 h 56"/>
                  <a:gd name="T20" fmla="*/ 2 w 72"/>
                  <a:gd name="T21" fmla="*/ 4 h 56"/>
                  <a:gd name="T22" fmla="*/ 2 w 72"/>
                  <a:gd name="T23" fmla="*/ 4 h 56"/>
                  <a:gd name="T24" fmla="*/ 3 w 72"/>
                  <a:gd name="T25" fmla="*/ 4 h 56"/>
                  <a:gd name="T26" fmla="*/ 4 w 72"/>
                  <a:gd name="T27" fmla="*/ 3 h 56"/>
                  <a:gd name="T28" fmla="*/ 4 w 72"/>
                  <a:gd name="T29" fmla="*/ 3 h 56"/>
                  <a:gd name="T30" fmla="*/ 5 w 72"/>
                  <a:gd name="T31" fmla="*/ 2 h 56"/>
                  <a:gd name="T32" fmla="*/ 5 w 72"/>
                  <a:gd name="T33" fmla="*/ 1 h 56"/>
                  <a:gd name="T34" fmla="*/ 5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6"/>
                  <a:gd name="T56" fmla="*/ 72 w 72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Freeform 170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>
                  <a:gd name="T0" fmla="*/ 2 w 53"/>
                  <a:gd name="T1" fmla="*/ 0 h 72"/>
                  <a:gd name="T2" fmla="*/ 1 w 53"/>
                  <a:gd name="T3" fmla="*/ 0 h 72"/>
                  <a:gd name="T4" fmla="*/ 1 w 53"/>
                  <a:gd name="T5" fmla="*/ 1 h 72"/>
                  <a:gd name="T6" fmla="*/ 0 w 53"/>
                  <a:gd name="T7" fmla="*/ 1 h 72"/>
                  <a:gd name="T8" fmla="*/ 0 w 53"/>
                  <a:gd name="T9" fmla="*/ 2 h 72"/>
                  <a:gd name="T10" fmla="*/ 0 w 53"/>
                  <a:gd name="T11" fmla="*/ 3 h 72"/>
                  <a:gd name="T12" fmla="*/ 0 w 53"/>
                  <a:gd name="T13" fmla="*/ 4 h 72"/>
                  <a:gd name="T14" fmla="*/ 0 w 53"/>
                  <a:gd name="T15" fmla="*/ 4 h 72"/>
                  <a:gd name="T16" fmla="*/ 0 w 53"/>
                  <a:gd name="T17" fmla="*/ 5 h 72"/>
                  <a:gd name="T18" fmla="*/ 1 w 53"/>
                  <a:gd name="T19" fmla="*/ 5 h 72"/>
                  <a:gd name="T20" fmla="*/ 2 w 53"/>
                  <a:gd name="T21" fmla="*/ 5 h 72"/>
                  <a:gd name="T22" fmla="*/ 3 w 53"/>
                  <a:gd name="T23" fmla="*/ 4 h 72"/>
                  <a:gd name="T24" fmla="*/ 3 w 53"/>
                  <a:gd name="T25" fmla="*/ 4 h 72"/>
                  <a:gd name="T26" fmla="*/ 3 w 53"/>
                  <a:gd name="T27" fmla="*/ 3 h 72"/>
                  <a:gd name="T28" fmla="*/ 2 w 53"/>
                  <a:gd name="T29" fmla="*/ 2 h 72"/>
                  <a:gd name="T30" fmla="*/ 2 w 53"/>
                  <a:gd name="T31" fmla="*/ 1 h 72"/>
                  <a:gd name="T32" fmla="*/ 2 w 53"/>
                  <a:gd name="T33" fmla="*/ 1 h 72"/>
                  <a:gd name="T34" fmla="*/ 2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2"/>
                  <a:gd name="T56" fmla="*/ 53 w 53"/>
                  <a:gd name="T57" fmla="*/ 72 h 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Freeform 171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>
                  <a:gd name="T0" fmla="*/ 1 w 71"/>
                  <a:gd name="T1" fmla="*/ 0 h 56"/>
                  <a:gd name="T2" fmla="*/ 0 w 71"/>
                  <a:gd name="T3" fmla="*/ 1 h 56"/>
                  <a:gd name="T4" fmla="*/ 1 w 71"/>
                  <a:gd name="T5" fmla="*/ 1 h 56"/>
                  <a:gd name="T6" fmla="*/ 1 w 71"/>
                  <a:gd name="T7" fmla="*/ 2 h 56"/>
                  <a:gd name="T8" fmla="*/ 1 w 71"/>
                  <a:gd name="T9" fmla="*/ 3 h 56"/>
                  <a:gd name="T10" fmla="*/ 2 w 71"/>
                  <a:gd name="T11" fmla="*/ 3 h 56"/>
                  <a:gd name="T12" fmla="*/ 2 w 71"/>
                  <a:gd name="T13" fmla="*/ 4 h 56"/>
                  <a:gd name="T14" fmla="*/ 3 w 71"/>
                  <a:gd name="T15" fmla="*/ 4 h 56"/>
                  <a:gd name="T16" fmla="*/ 4 w 71"/>
                  <a:gd name="T17" fmla="*/ 4 h 56"/>
                  <a:gd name="T18" fmla="*/ 5 w 71"/>
                  <a:gd name="T19" fmla="*/ 3 h 56"/>
                  <a:gd name="T20" fmla="*/ 5 w 71"/>
                  <a:gd name="T21" fmla="*/ 2 h 56"/>
                  <a:gd name="T22" fmla="*/ 5 w 71"/>
                  <a:gd name="T23" fmla="*/ 1 h 56"/>
                  <a:gd name="T24" fmla="*/ 4 w 71"/>
                  <a:gd name="T25" fmla="*/ 1 h 56"/>
                  <a:gd name="T26" fmla="*/ 3 w 71"/>
                  <a:gd name="T27" fmla="*/ 1 h 56"/>
                  <a:gd name="T28" fmla="*/ 2 w 71"/>
                  <a:gd name="T29" fmla="*/ 0 h 56"/>
                  <a:gd name="T30" fmla="*/ 2 w 71"/>
                  <a:gd name="T31" fmla="*/ 0 h 56"/>
                  <a:gd name="T32" fmla="*/ 1 w 71"/>
                  <a:gd name="T33" fmla="*/ 0 h 56"/>
                  <a:gd name="T34" fmla="*/ 1 w 71"/>
                  <a:gd name="T35" fmla="*/ 0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1"/>
                  <a:gd name="T55" fmla="*/ 0 h 56"/>
                  <a:gd name="T56" fmla="*/ 71 w 71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Freeform 172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>
                  <a:gd name="T0" fmla="*/ 0 w 72"/>
                  <a:gd name="T1" fmla="*/ 2 h 57"/>
                  <a:gd name="T2" fmla="*/ 1 w 72"/>
                  <a:gd name="T3" fmla="*/ 3 h 57"/>
                  <a:gd name="T4" fmla="*/ 1 w 72"/>
                  <a:gd name="T5" fmla="*/ 3 h 57"/>
                  <a:gd name="T6" fmla="*/ 2 w 72"/>
                  <a:gd name="T7" fmla="*/ 3 h 57"/>
                  <a:gd name="T8" fmla="*/ 2 w 72"/>
                  <a:gd name="T9" fmla="*/ 3 h 57"/>
                  <a:gd name="T10" fmla="*/ 3 w 72"/>
                  <a:gd name="T11" fmla="*/ 3 h 57"/>
                  <a:gd name="T12" fmla="*/ 4 w 72"/>
                  <a:gd name="T13" fmla="*/ 3 h 57"/>
                  <a:gd name="T14" fmla="*/ 5 w 72"/>
                  <a:gd name="T15" fmla="*/ 2 h 57"/>
                  <a:gd name="T16" fmla="*/ 5 w 72"/>
                  <a:gd name="T17" fmla="*/ 1 h 57"/>
                  <a:gd name="T18" fmla="*/ 5 w 72"/>
                  <a:gd name="T19" fmla="*/ 1 h 57"/>
                  <a:gd name="T20" fmla="*/ 4 w 72"/>
                  <a:gd name="T21" fmla="*/ 0 h 57"/>
                  <a:gd name="T22" fmla="*/ 3 w 72"/>
                  <a:gd name="T23" fmla="*/ 0 h 57"/>
                  <a:gd name="T24" fmla="*/ 3 w 72"/>
                  <a:gd name="T25" fmla="*/ 0 h 57"/>
                  <a:gd name="T26" fmla="*/ 2 w 72"/>
                  <a:gd name="T27" fmla="*/ 0 h 57"/>
                  <a:gd name="T28" fmla="*/ 1 w 72"/>
                  <a:gd name="T29" fmla="*/ 1 h 57"/>
                  <a:gd name="T30" fmla="*/ 1 w 72"/>
                  <a:gd name="T31" fmla="*/ 2 h 57"/>
                  <a:gd name="T32" fmla="*/ 1 w 72"/>
                  <a:gd name="T33" fmla="*/ 2 h 57"/>
                  <a:gd name="T34" fmla="*/ 0 w 72"/>
                  <a:gd name="T35" fmla="*/ 2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7"/>
                  <a:gd name="T56" fmla="*/ 72 w 72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Freeform 173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>
                  <a:gd name="T0" fmla="*/ 0 w 23"/>
                  <a:gd name="T1" fmla="*/ 2 h 24"/>
                  <a:gd name="T2" fmla="*/ 0 w 23"/>
                  <a:gd name="T3" fmla="*/ 2 h 24"/>
                  <a:gd name="T4" fmla="*/ 0 w 23"/>
                  <a:gd name="T5" fmla="*/ 2 h 24"/>
                  <a:gd name="T6" fmla="*/ 0 w 23"/>
                  <a:gd name="T7" fmla="*/ 2 h 24"/>
                  <a:gd name="T8" fmla="*/ 0 w 23"/>
                  <a:gd name="T9" fmla="*/ 1 h 24"/>
                  <a:gd name="T10" fmla="*/ 0 w 23"/>
                  <a:gd name="T11" fmla="*/ 1 h 24"/>
                  <a:gd name="T12" fmla="*/ 0 w 23"/>
                  <a:gd name="T13" fmla="*/ 1 h 24"/>
                  <a:gd name="T14" fmla="*/ 0 w 23"/>
                  <a:gd name="T15" fmla="*/ 1 h 24"/>
                  <a:gd name="T16" fmla="*/ 0 w 23"/>
                  <a:gd name="T17" fmla="*/ 0 h 24"/>
                  <a:gd name="T18" fmla="*/ 1 w 23"/>
                  <a:gd name="T19" fmla="*/ 1 h 24"/>
                  <a:gd name="T20" fmla="*/ 1 w 23"/>
                  <a:gd name="T21" fmla="*/ 1 h 24"/>
                  <a:gd name="T22" fmla="*/ 1 w 23"/>
                  <a:gd name="T23" fmla="*/ 1 h 24"/>
                  <a:gd name="T24" fmla="*/ 1 w 23"/>
                  <a:gd name="T25" fmla="*/ 1 h 24"/>
                  <a:gd name="T26" fmla="*/ 1 w 23"/>
                  <a:gd name="T27" fmla="*/ 2 h 24"/>
                  <a:gd name="T28" fmla="*/ 1 w 23"/>
                  <a:gd name="T29" fmla="*/ 2 h 24"/>
                  <a:gd name="T30" fmla="*/ 1 w 23"/>
                  <a:gd name="T31" fmla="*/ 2 h 24"/>
                  <a:gd name="T32" fmla="*/ 0 w 23"/>
                  <a:gd name="T33" fmla="*/ 2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24"/>
                  <a:gd name="T53" fmla="*/ 23 w 23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Freeform 174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2 w 52"/>
                  <a:gd name="T1" fmla="*/ 4 h 73"/>
                  <a:gd name="T2" fmla="*/ 2 w 52"/>
                  <a:gd name="T3" fmla="*/ 4 h 73"/>
                  <a:gd name="T4" fmla="*/ 3 w 52"/>
                  <a:gd name="T5" fmla="*/ 4 h 73"/>
                  <a:gd name="T6" fmla="*/ 3 w 52"/>
                  <a:gd name="T7" fmla="*/ 3 h 73"/>
                  <a:gd name="T8" fmla="*/ 3 w 52"/>
                  <a:gd name="T9" fmla="*/ 3 h 73"/>
                  <a:gd name="T10" fmla="*/ 3 w 52"/>
                  <a:gd name="T11" fmla="*/ 2 h 73"/>
                  <a:gd name="T12" fmla="*/ 3 w 52"/>
                  <a:gd name="T13" fmla="*/ 1 h 73"/>
                  <a:gd name="T14" fmla="*/ 3 w 52"/>
                  <a:gd name="T15" fmla="*/ 0 h 73"/>
                  <a:gd name="T16" fmla="*/ 3 w 52"/>
                  <a:gd name="T17" fmla="*/ 0 h 73"/>
                  <a:gd name="T18" fmla="*/ 2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3 h 73"/>
                  <a:gd name="T30" fmla="*/ 1 w 52"/>
                  <a:gd name="T31" fmla="*/ 3 h 73"/>
                  <a:gd name="T32" fmla="*/ 2 w 52"/>
                  <a:gd name="T33" fmla="*/ 4 h 73"/>
                  <a:gd name="T34" fmla="*/ 2 w 52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Freeform 175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2 w 52"/>
                  <a:gd name="T1" fmla="*/ 4 h 73"/>
                  <a:gd name="T2" fmla="*/ 2 w 52"/>
                  <a:gd name="T3" fmla="*/ 4 h 73"/>
                  <a:gd name="T4" fmla="*/ 3 w 52"/>
                  <a:gd name="T5" fmla="*/ 4 h 73"/>
                  <a:gd name="T6" fmla="*/ 3 w 52"/>
                  <a:gd name="T7" fmla="*/ 3 h 73"/>
                  <a:gd name="T8" fmla="*/ 3 w 52"/>
                  <a:gd name="T9" fmla="*/ 3 h 73"/>
                  <a:gd name="T10" fmla="*/ 3 w 52"/>
                  <a:gd name="T11" fmla="*/ 2 h 73"/>
                  <a:gd name="T12" fmla="*/ 3 w 52"/>
                  <a:gd name="T13" fmla="*/ 1 h 73"/>
                  <a:gd name="T14" fmla="*/ 3 w 52"/>
                  <a:gd name="T15" fmla="*/ 0 h 73"/>
                  <a:gd name="T16" fmla="*/ 3 w 52"/>
                  <a:gd name="T17" fmla="*/ 0 h 73"/>
                  <a:gd name="T18" fmla="*/ 2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3 h 73"/>
                  <a:gd name="T30" fmla="*/ 1 w 52"/>
                  <a:gd name="T31" fmla="*/ 3 h 73"/>
                  <a:gd name="T32" fmla="*/ 2 w 52"/>
                  <a:gd name="T33" fmla="*/ 4 h 73"/>
                  <a:gd name="T34" fmla="*/ 2 w 52"/>
                  <a:gd name="T35" fmla="*/ 4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3"/>
                  <a:gd name="T56" fmla="*/ 52 w 52"/>
                  <a:gd name="T57" fmla="*/ 73 h 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Freeform 176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>
                  <a:gd name="T0" fmla="*/ 4 w 72"/>
                  <a:gd name="T1" fmla="*/ 3 h 58"/>
                  <a:gd name="T2" fmla="*/ 4 w 72"/>
                  <a:gd name="T3" fmla="*/ 2 h 58"/>
                  <a:gd name="T4" fmla="*/ 4 w 72"/>
                  <a:gd name="T5" fmla="*/ 2 h 58"/>
                  <a:gd name="T6" fmla="*/ 4 w 72"/>
                  <a:gd name="T7" fmla="*/ 2 h 58"/>
                  <a:gd name="T8" fmla="*/ 3 w 72"/>
                  <a:gd name="T9" fmla="*/ 1 h 58"/>
                  <a:gd name="T10" fmla="*/ 3 w 72"/>
                  <a:gd name="T11" fmla="*/ 0 h 58"/>
                  <a:gd name="T12" fmla="*/ 2 w 72"/>
                  <a:gd name="T13" fmla="*/ 0 h 58"/>
                  <a:gd name="T14" fmla="*/ 1 w 72"/>
                  <a:gd name="T15" fmla="*/ 0 h 58"/>
                  <a:gd name="T16" fmla="*/ 1 w 72"/>
                  <a:gd name="T17" fmla="*/ 0 h 58"/>
                  <a:gd name="T18" fmla="*/ 0 w 72"/>
                  <a:gd name="T19" fmla="*/ 0 h 58"/>
                  <a:gd name="T20" fmla="*/ 0 w 72"/>
                  <a:gd name="T21" fmla="*/ 1 h 58"/>
                  <a:gd name="T22" fmla="*/ 0 w 72"/>
                  <a:gd name="T23" fmla="*/ 2 h 58"/>
                  <a:gd name="T24" fmla="*/ 0 w 72"/>
                  <a:gd name="T25" fmla="*/ 3 h 58"/>
                  <a:gd name="T26" fmla="*/ 1 w 72"/>
                  <a:gd name="T27" fmla="*/ 3 h 58"/>
                  <a:gd name="T28" fmla="*/ 2 w 72"/>
                  <a:gd name="T29" fmla="*/ 3 h 58"/>
                  <a:gd name="T30" fmla="*/ 3 w 72"/>
                  <a:gd name="T31" fmla="*/ 3 h 58"/>
                  <a:gd name="T32" fmla="*/ 3 w 72"/>
                  <a:gd name="T33" fmla="*/ 3 h 58"/>
                  <a:gd name="T34" fmla="*/ 4 w 72"/>
                  <a:gd name="T35" fmla="*/ 3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8"/>
                  <a:gd name="T56" fmla="*/ 72 w 72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Freeform 177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>
                  <a:gd name="T0" fmla="*/ 4 w 72"/>
                  <a:gd name="T1" fmla="*/ 1 h 56"/>
                  <a:gd name="T2" fmla="*/ 4 w 72"/>
                  <a:gd name="T3" fmla="*/ 0 h 56"/>
                  <a:gd name="T4" fmla="*/ 3 w 72"/>
                  <a:gd name="T5" fmla="*/ 0 h 56"/>
                  <a:gd name="T6" fmla="*/ 3 w 72"/>
                  <a:gd name="T7" fmla="*/ 0 h 56"/>
                  <a:gd name="T8" fmla="*/ 2 w 72"/>
                  <a:gd name="T9" fmla="*/ 0 h 56"/>
                  <a:gd name="T10" fmla="*/ 1 w 72"/>
                  <a:gd name="T11" fmla="*/ 1 h 56"/>
                  <a:gd name="T12" fmla="*/ 0 w 72"/>
                  <a:gd name="T13" fmla="*/ 1 h 56"/>
                  <a:gd name="T14" fmla="*/ 0 w 72"/>
                  <a:gd name="T15" fmla="*/ 1 h 56"/>
                  <a:gd name="T16" fmla="*/ 0 w 72"/>
                  <a:gd name="T17" fmla="*/ 2 h 56"/>
                  <a:gd name="T18" fmla="*/ 0 w 72"/>
                  <a:gd name="T19" fmla="*/ 3 h 56"/>
                  <a:gd name="T20" fmla="*/ 1 w 72"/>
                  <a:gd name="T21" fmla="*/ 4 h 56"/>
                  <a:gd name="T22" fmla="*/ 1 w 72"/>
                  <a:gd name="T23" fmla="*/ 4 h 56"/>
                  <a:gd name="T24" fmla="*/ 2 w 72"/>
                  <a:gd name="T25" fmla="*/ 4 h 56"/>
                  <a:gd name="T26" fmla="*/ 3 w 72"/>
                  <a:gd name="T27" fmla="*/ 3 h 56"/>
                  <a:gd name="T28" fmla="*/ 3 w 72"/>
                  <a:gd name="T29" fmla="*/ 3 h 56"/>
                  <a:gd name="T30" fmla="*/ 4 w 72"/>
                  <a:gd name="T31" fmla="*/ 2 h 56"/>
                  <a:gd name="T32" fmla="*/ 4 w 72"/>
                  <a:gd name="T33" fmla="*/ 1 h 56"/>
                  <a:gd name="T34" fmla="*/ 4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6"/>
                  <a:gd name="T56" fmla="*/ 72 w 72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Freeform 178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>
                  <a:gd name="T0" fmla="*/ 2 w 53"/>
                  <a:gd name="T1" fmla="*/ 0 h 72"/>
                  <a:gd name="T2" fmla="*/ 2 w 53"/>
                  <a:gd name="T3" fmla="*/ 0 h 72"/>
                  <a:gd name="T4" fmla="*/ 2 w 53"/>
                  <a:gd name="T5" fmla="*/ 1 h 72"/>
                  <a:gd name="T6" fmla="*/ 1 w 53"/>
                  <a:gd name="T7" fmla="*/ 1 h 72"/>
                  <a:gd name="T8" fmla="*/ 1 w 53"/>
                  <a:gd name="T9" fmla="*/ 2 h 72"/>
                  <a:gd name="T10" fmla="*/ 1 w 53"/>
                  <a:gd name="T11" fmla="*/ 3 h 72"/>
                  <a:gd name="T12" fmla="*/ 0 w 53"/>
                  <a:gd name="T13" fmla="*/ 4 h 72"/>
                  <a:gd name="T14" fmla="*/ 1 w 53"/>
                  <a:gd name="T15" fmla="*/ 4 h 72"/>
                  <a:gd name="T16" fmla="*/ 1 w 53"/>
                  <a:gd name="T17" fmla="*/ 5 h 72"/>
                  <a:gd name="T18" fmla="*/ 2 w 53"/>
                  <a:gd name="T19" fmla="*/ 5 h 72"/>
                  <a:gd name="T20" fmla="*/ 3 w 53"/>
                  <a:gd name="T21" fmla="*/ 5 h 72"/>
                  <a:gd name="T22" fmla="*/ 4 w 53"/>
                  <a:gd name="T23" fmla="*/ 4 h 72"/>
                  <a:gd name="T24" fmla="*/ 4 w 53"/>
                  <a:gd name="T25" fmla="*/ 4 h 72"/>
                  <a:gd name="T26" fmla="*/ 4 w 53"/>
                  <a:gd name="T27" fmla="*/ 3 h 72"/>
                  <a:gd name="T28" fmla="*/ 3 w 53"/>
                  <a:gd name="T29" fmla="*/ 2 h 72"/>
                  <a:gd name="T30" fmla="*/ 3 w 53"/>
                  <a:gd name="T31" fmla="*/ 1 h 72"/>
                  <a:gd name="T32" fmla="*/ 3 w 53"/>
                  <a:gd name="T33" fmla="*/ 1 h 72"/>
                  <a:gd name="T34" fmla="*/ 2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72"/>
                  <a:gd name="T56" fmla="*/ 53 w 53"/>
                  <a:gd name="T57" fmla="*/ 72 h 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Freeform 179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>
                  <a:gd name="T0" fmla="*/ 0 w 72"/>
                  <a:gd name="T1" fmla="*/ 0 h 57"/>
                  <a:gd name="T2" fmla="*/ 0 w 72"/>
                  <a:gd name="T3" fmla="*/ 1 h 57"/>
                  <a:gd name="T4" fmla="*/ 0 w 72"/>
                  <a:gd name="T5" fmla="*/ 1 h 57"/>
                  <a:gd name="T6" fmla="*/ 0 w 72"/>
                  <a:gd name="T7" fmla="*/ 2 h 57"/>
                  <a:gd name="T8" fmla="*/ 0 w 72"/>
                  <a:gd name="T9" fmla="*/ 3 h 57"/>
                  <a:gd name="T10" fmla="*/ 1 w 72"/>
                  <a:gd name="T11" fmla="*/ 3 h 57"/>
                  <a:gd name="T12" fmla="*/ 2 w 72"/>
                  <a:gd name="T13" fmla="*/ 4 h 57"/>
                  <a:gd name="T14" fmla="*/ 2 w 72"/>
                  <a:gd name="T15" fmla="*/ 4 h 57"/>
                  <a:gd name="T16" fmla="*/ 3 w 72"/>
                  <a:gd name="T17" fmla="*/ 4 h 57"/>
                  <a:gd name="T18" fmla="*/ 4 w 72"/>
                  <a:gd name="T19" fmla="*/ 3 h 57"/>
                  <a:gd name="T20" fmla="*/ 4 w 72"/>
                  <a:gd name="T21" fmla="*/ 2 h 57"/>
                  <a:gd name="T22" fmla="*/ 4 w 72"/>
                  <a:gd name="T23" fmla="*/ 1 h 57"/>
                  <a:gd name="T24" fmla="*/ 3 w 72"/>
                  <a:gd name="T25" fmla="*/ 1 h 57"/>
                  <a:gd name="T26" fmla="*/ 2 w 72"/>
                  <a:gd name="T27" fmla="*/ 1 h 57"/>
                  <a:gd name="T28" fmla="*/ 2 w 72"/>
                  <a:gd name="T29" fmla="*/ 0 h 57"/>
                  <a:gd name="T30" fmla="*/ 1 w 72"/>
                  <a:gd name="T31" fmla="*/ 0 h 57"/>
                  <a:gd name="T32" fmla="*/ 0 w 72"/>
                  <a:gd name="T33" fmla="*/ 0 h 57"/>
                  <a:gd name="T34" fmla="*/ 0 w 72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7"/>
                  <a:gd name="T56" fmla="*/ 72 w 72"/>
                  <a:gd name="T57" fmla="*/ 57 h 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Freeform 180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>
                  <a:gd name="T0" fmla="*/ 0 w 72"/>
                  <a:gd name="T1" fmla="*/ 3 h 58"/>
                  <a:gd name="T2" fmla="*/ 0 w 72"/>
                  <a:gd name="T3" fmla="*/ 4 h 58"/>
                  <a:gd name="T4" fmla="*/ 0 w 72"/>
                  <a:gd name="T5" fmla="*/ 4 h 58"/>
                  <a:gd name="T6" fmla="*/ 1 w 72"/>
                  <a:gd name="T7" fmla="*/ 4 h 58"/>
                  <a:gd name="T8" fmla="*/ 2 w 72"/>
                  <a:gd name="T9" fmla="*/ 4 h 58"/>
                  <a:gd name="T10" fmla="*/ 2 w 72"/>
                  <a:gd name="T11" fmla="*/ 4 h 58"/>
                  <a:gd name="T12" fmla="*/ 3 w 72"/>
                  <a:gd name="T13" fmla="*/ 4 h 58"/>
                  <a:gd name="T14" fmla="*/ 4 w 72"/>
                  <a:gd name="T15" fmla="*/ 3 h 58"/>
                  <a:gd name="T16" fmla="*/ 4 w 72"/>
                  <a:gd name="T17" fmla="*/ 2 h 58"/>
                  <a:gd name="T18" fmla="*/ 4 w 72"/>
                  <a:gd name="T19" fmla="*/ 1 h 58"/>
                  <a:gd name="T20" fmla="*/ 3 w 72"/>
                  <a:gd name="T21" fmla="*/ 1 h 58"/>
                  <a:gd name="T22" fmla="*/ 2 w 72"/>
                  <a:gd name="T23" fmla="*/ 0 h 58"/>
                  <a:gd name="T24" fmla="*/ 2 w 72"/>
                  <a:gd name="T25" fmla="*/ 1 h 58"/>
                  <a:gd name="T26" fmla="*/ 1 w 72"/>
                  <a:gd name="T27" fmla="*/ 1 h 58"/>
                  <a:gd name="T28" fmla="*/ 0 w 72"/>
                  <a:gd name="T29" fmla="*/ 2 h 58"/>
                  <a:gd name="T30" fmla="*/ 0 w 72"/>
                  <a:gd name="T31" fmla="*/ 3 h 58"/>
                  <a:gd name="T32" fmla="*/ 0 w 72"/>
                  <a:gd name="T33" fmla="*/ 3 h 58"/>
                  <a:gd name="T34" fmla="*/ 0 w 72"/>
                  <a:gd name="T35" fmla="*/ 3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8"/>
                  <a:gd name="T56" fmla="*/ 72 w 72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Freeform 181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>
                  <a:gd name="T0" fmla="*/ 9 w 144"/>
                  <a:gd name="T1" fmla="*/ 0 h 167"/>
                  <a:gd name="T2" fmla="*/ 9 w 144"/>
                  <a:gd name="T3" fmla="*/ 2 h 167"/>
                  <a:gd name="T4" fmla="*/ 9 w 144"/>
                  <a:gd name="T5" fmla="*/ 4 h 167"/>
                  <a:gd name="T6" fmla="*/ 9 w 144"/>
                  <a:gd name="T7" fmla="*/ 6 h 167"/>
                  <a:gd name="T8" fmla="*/ 7 w 144"/>
                  <a:gd name="T9" fmla="*/ 7 h 167"/>
                  <a:gd name="T10" fmla="*/ 6 w 144"/>
                  <a:gd name="T11" fmla="*/ 9 h 167"/>
                  <a:gd name="T12" fmla="*/ 5 w 144"/>
                  <a:gd name="T13" fmla="*/ 10 h 167"/>
                  <a:gd name="T14" fmla="*/ 4 w 144"/>
                  <a:gd name="T15" fmla="*/ 11 h 167"/>
                  <a:gd name="T16" fmla="*/ 2 w 144"/>
                  <a:gd name="T17" fmla="*/ 11 h 167"/>
                  <a:gd name="T18" fmla="*/ 1 w 144"/>
                  <a:gd name="T19" fmla="*/ 11 h 167"/>
                  <a:gd name="T20" fmla="*/ 1 w 144"/>
                  <a:gd name="T21" fmla="*/ 10 h 167"/>
                  <a:gd name="T22" fmla="*/ 0 w 144"/>
                  <a:gd name="T23" fmla="*/ 9 h 167"/>
                  <a:gd name="T24" fmla="*/ 1 w 144"/>
                  <a:gd name="T25" fmla="*/ 8 h 167"/>
                  <a:gd name="T26" fmla="*/ 1 w 144"/>
                  <a:gd name="T27" fmla="*/ 7 h 167"/>
                  <a:gd name="T28" fmla="*/ 1 w 144"/>
                  <a:gd name="T29" fmla="*/ 6 h 167"/>
                  <a:gd name="T30" fmla="*/ 2 w 144"/>
                  <a:gd name="T31" fmla="*/ 6 h 167"/>
                  <a:gd name="T32" fmla="*/ 4 w 144"/>
                  <a:gd name="T33" fmla="*/ 6 h 167"/>
                  <a:gd name="T34" fmla="*/ 5 w 144"/>
                  <a:gd name="T35" fmla="*/ 5 h 167"/>
                  <a:gd name="T36" fmla="*/ 6 w 144"/>
                  <a:gd name="T37" fmla="*/ 5 h 167"/>
                  <a:gd name="T38" fmla="*/ 7 w 144"/>
                  <a:gd name="T39" fmla="*/ 4 h 167"/>
                  <a:gd name="T40" fmla="*/ 7 w 144"/>
                  <a:gd name="T41" fmla="*/ 3 h 167"/>
                  <a:gd name="T42" fmla="*/ 9 w 144"/>
                  <a:gd name="T43" fmla="*/ 2 h 167"/>
                  <a:gd name="T44" fmla="*/ 9 w 144"/>
                  <a:gd name="T45" fmla="*/ 1 h 167"/>
                  <a:gd name="T46" fmla="*/ 9 w 144"/>
                  <a:gd name="T47" fmla="*/ 1 h 167"/>
                  <a:gd name="T48" fmla="*/ 9 w 144"/>
                  <a:gd name="T49" fmla="*/ 0 h 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4"/>
                  <a:gd name="T76" fmla="*/ 0 h 167"/>
                  <a:gd name="T77" fmla="*/ 144 w 144"/>
                  <a:gd name="T78" fmla="*/ 167 h 1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Freeform 182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>
                  <a:gd name="T0" fmla="*/ 13 w 204"/>
                  <a:gd name="T1" fmla="*/ 0 h 82"/>
                  <a:gd name="T2" fmla="*/ 13 w 204"/>
                  <a:gd name="T3" fmla="*/ 0 h 82"/>
                  <a:gd name="T4" fmla="*/ 12 w 204"/>
                  <a:gd name="T5" fmla="*/ 1 h 82"/>
                  <a:gd name="T6" fmla="*/ 11 w 204"/>
                  <a:gd name="T7" fmla="*/ 1 h 82"/>
                  <a:gd name="T8" fmla="*/ 11 w 204"/>
                  <a:gd name="T9" fmla="*/ 2 h 82"/>
                  <a:gd name="T10" fmla="*/ 10 w 204"/>
                  <a:gd name="T11" fmla="*/ 3 h 82"/>
                  <a:gd name="T12" fmla="*/ 9 w 204"/>
                  <a:gd name="T13" fmla="*/ 3 h 82"/>
                  <a:gd name="T14" fmla="*/ 8 w 204"/>
                  <a:gd name="T15" fmla="*/ 4 h 82"/>
                  <a:gd name="T16" fmla="*/ 7 w 204"/>
                  <a:gd name="T17" fmla="*/ 4 h 82"/>
                  <a:gd name="T18" fmla="*/ 6 w 204"/>
                  <a:gd name="T19" fmla="*/ 4 h 82"/>
                  <a:gd name="T20" fmla="*/ 6 w 204"/>
                  <a:gd name="T21" fmla="*/ 4 h 82"/>
                  <a:gd name="T22" fmla="*/ 5 w 204"/>
                  <a:gd name="T23" fmla="*/ 5 h 82"/>
                  <a:gd name="T24" fmla="*/ 4 w 204"/>
                  <a:gd name="T25" fmla="*/ 5 h 82"/>
                  <a:gd name="T26" fmla="*/ 3 w 204"/>
                  <a:gd name="T27" fmla="*/ 5 h 82"/>
                  <a:gd name="T28" fmla="*/ 3 w 204"/>
                  <a:gd name="T29" fmla="*/ 4 h 82"/>
                  <a:gd name="T30" fmla="*/ 2 w 204"/>
                  <a:gd name="T31" fmla="*/ 4 h 82"/>
                  <a:gd name="T32" fmla="*/ 1 w 204"/>
                  <a:gd name="T33" fmla="*/ 4 h 82"/>
                  <a:gd name="T34" fmla="*/ 1 w 204"/>
                  <a:gd name="T35" fmla="*/ 2 h 82"/>
                  <a:gd name="T36" fmla="*/ 0 w 204"/>
                  <a:gd name="T37" fmla="*/ 2 h 82"/>
                  <a:gd name="T38" fmla="*/ 1 w 204"/>
                  <a:gd name="T39" fmla="*/ 1 h 82"/>
                  <a:gd name="T40" fmla="*/ 2 w 204"/>
                  <a:gd name="T41" fmla="*/ 0 h 82"/>
                  <a:gd name="T42" fmla="*/ 3 w 204"/>
                  <a:gd name="T43" fmla="*/ 0 h 82"/>
                  <a:gd name="T44" fmla="*/ 3 w 204"/>
                  <a:gd name="T45" fmla="*/ 0 h 82"/>
                  <a:gd name="T46" fmla="*/ 5 w 204"/>
                  <a:gd name="T47" fmla="*/ 0 h 82"/>
                  <a:gd name="T48" fmla="*/ 6 w 204"/>
                  <a:gd name="T49" fmla="*/ 0 h 82"/>
                  <a:gd name="T50" fmla="*/ 6 w 204"/>
                  <a:gd name="T51" fmla="*/ 1 h 82"/>
                  <a:gd name="T52" fmla="*/ 7 w 204"/>
                  <a:gd name="T53" fmla="*/ 1 h 82"/>
                  <a:gd name="T54" fmla="*/ 9 w 204"/>
                  <a:gd name="T55" fmla="*/ 1 h 82"/>
                  <a:gd name="T56" fmla="*/ 10 w 204"/>
                  <a:gd name="T57" fmla="*/ 1 h 82"/>
                  <a:gd name="T58" fmla="*/ 12 w 204"/>
                  <a:gd name="T59" fmla="*/ 0 h 82"/>
                  <a:gd name="T60" fmla="*/ 12 w 204"/>
                  <a:gd name="T61" fmla="*/ 0 h 82"/>
                  <a:gd name="T62" fmla="*/ 13 w 204"/>
                  <a:gd name="T63" fmla="*/ 0 h 82"/>
                  <a:gd name="T64" fmla="*/ 13 w 204"/>
                  <a:gd name="T65" fmla="*/ 0 h 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4"/>
                  <a:gd name="T100" fmla="*/ 0 h 82"/>
                  <a:gd name="T101" fmla="*/ 204 w 204"/>
                  <a:gd name="T102" fmla="*/ 82 h 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Freeform 183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>
                  <a:gd name="T0" fmla="*/ 1 w 84"/>
                  <a:gd name="T1" fmla="*/ 0 h 208"/>
                  <a:gd name="T2" fmla="*/ 3 w 84"/>
                  <a:gd name="T3" fmla="*/ 2 h 208"/>
                  <a:gd name="T4" fmla="*/ 3 w 84"/>
                  <a:gd name="T5" fmla="*/ 3 h 208"/>
                  <a:gd name="T6" fmla="*/ 5 w 84"/>
                  <a:gd name="T7" fmla="*/ 5 h 208"/>
                  <a:gd name="T8" fmla="*/ 5 w 84"/>
                  <a:gd name="T9" fmla="*/ 7 h 208"/>
                  <a:gd name="T10" fmla="*/ 5 w 84"/>
                  <a:gd name="T11" fmla="*/ 8 h 208"/>
                  <a:gd name="T12" fmla="*/ 5 w 84"/>
                  <a:gd name="T13" fmla="*/ 10 h 208"/>
                  <a:gd name="T14" fmla="*/ 5 w 84"/>
                  <a:gd name="T15" fmla="*/ 12 h 208"/>
                  <a:gd name="T16" fmla="*/ 3 w 84"/>
                  <a:gd name="T17" fmla="*/ 13 h 208"/>
                  <a:gd name="T18" fmla="*/ 3 w 84"/>
                  <a:gd name="T19" fmla="*/ 13 h 208"/>
                  <a:gd name="T20" fmla="*/ 1 w 84"/>
                  <a:gd name="T21" fmla="*/ 13 h 208"/>
                  <a:gd name="T22" fmla="*/ 1 w 84"/>
                  <a:gd name="T23" fmla="*/ 13 h 208"/>
                  <a:gd name="T24" fmla="*/ 1 w 84"/>
                  <a:gd name="T25" fmla="*/ 12 h 208"/>
                  <a:gd name="T26" fmla="*/ 0 w 84"/>
                  <a:gd name="T27" fmla="*/ 11 h 208"/>
                  <a:gd name="T28" fmla="*/ 1 w 84"/>
                  <a:gd name="T29" fmla="*/ 10 h 208"/>
                  <a:gd name="T30" fmla="*/ 1 w 84"/>
                  <a:gd name="T31" fmla="*/ 9 h 208"/>
                  <a:gd name="T32" fmla="*/ 1 w 84"/>
                  <a:gd name="T33" fmla="*/ 7 h 208"/>
                  <a:gd name="T34" fmla="*/ 3 w 84"/>
                  <a:gd name="T35" fmla="*/ 6 h 208"/>
                  <a:gd name="T36" fmla="*/ 3 w 84"/>
                  <a:gd name="T37" fmla="*/ 3 h 208"/>
                  <a:gd name="T38" fmla="*/ 1 w 84"/>
                  <a:gd name="T39" fmla="*/ 1 h 208"/>
                  <a:gd name="T40" fmla="*/ 1 w 84"/>
                  <a:gd name="T41" fmla="*/ 0 h 2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4"/>
                  <a:gd name="T64" fmla="*/ 0 h 208"/>
                  <a:gd name="T65" fmla="*/ 84 w 84"/>
                  <a:gd name="T66" fmla="*/ 208 h 20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8" name="Freeform 184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>
                  <a:gd name="T0" fmla="*/ 0 w 144"/>
                  <a:gd name="T1" fmla="*/ 0 h 170"/>
                  <a:gd name="T2" fmla="*/ 1 w 144"/>
                  <a:gd name="T3" fmla="*/ 0 h 170"/>
                  <a:gd name="T4" fmla="*/ 3 w 144"/>
                  <a:gd name="T5" fmla="*/ 1 h 170"/>
                  <a:gd name="T6" fmla="*/ 5 w 144"/>
                  <a:gd name="T7" fmla="*/ 2 h 170"/>
                  <a:gd name="T8" fmla="*/ 6 w 144"/>
                  <a:gd name="T9" fmla="*/ 3 h 170"/>
                  <a:gd name="T10" fmla="*/ 7 w 144"/>
                  <a:gd name="T11" fmla="*/ 4 h 170"/>
                  <a:gd name="T12" fmla="*/ 9 w 144"/>
                  <a:gd name="T13" fmla="*/ 5 h 170"/>
                  <a:gd name="T14" fmla="*/ 9 w 144"/>
                  <a:gd name="T15" fmla="*/ 7 h 170"/>
                  <a:gd name="T16" fmla="*/ 9 w 144"/>
                  <a:gd name="T17" fmla="*/ 8 h 170"/>
                  <a:gd name="T18" fmla="*/ 9 w 144"/>
                  <a:gd name="T19" fmla="*/ 9 h 170"/>
                  <a:gd name="T20" fmla="*/ 7 w 144"/>
                  <a:gd name="T21" fmla="*/ 10 h 170"/>
                  <a:gd name="T22" fmla="*/ 6 w 144"/>
                  <a:gd name="T23" fmla="*/ 10 h 170"/>
                  <a:gd name="T24" fmla="*/ 6 w 144"/>
                  <a:gd name="T25" fmla="*/ 10 h 170"/>
                  <a:gd name="T26" fmla="*/ 5 w 144"/>
                  <a:gd name="T27" fmla="*/ 9 h 170"/>
                  <a:gd name="T28" fmla="*/ 5 w 144"/>
                  <a:gd name="T29" fmla="*/ 8 h 170"/>
                  <a:gd name="T30" fmla="*/ 4 w 144"/>
                  <a:gd name="T31" fmla="*/ 7 h 170"/>
                  <a:gd name="T32" fmla="*/ 5 w 144"/>
                  <a:gd name="T33" fmla="*/ 6 h 170"/>
                  <a:gd name="T34" fmla="*/ 5 w 144"/>
                  <a:gd name="T35" fmla="*/ 5 h 170"/>
                  <a:gd name="T36" fmla="*/ 3 w 144"/>
                  <a:gd name="T37" fmla="*/ 3 h 170"/>
                  <a:gd name="T38" fmla="*/ 3 w 144"/>
                  <a:gd name="T39" fmla="*/ 2 h 170"/>
                  <a:gd name="T40" fmla="*/ 2 w 144"/>
                  <a:gd name="T41" fmla="*/ 1 h 170"/>
                  <a:gd name="T42" fmla="*/ 1 w 144"/>
                  <a:gd name="T43" fmla="*/ 1 h 170"/>
                  <a:gd name="T44" fmla="*/ 1 w 144"/>
                  <a:gd name="T45" fmla="*/ 0 h 170"/>
                  <a:gd name="T46" fmla="*/ 1 w 144"/>
                  <a:gd name="T47" fmla="*/ 0 h 170"/>
                  <a:gd name="T48" fmla="*/ 0 w 144"/>
                  <a:gd name="T49" fmla="*/ 0 h 1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4"/>
                  <a:gd name="T76" fmla="*/ 0 h 170"/>
                  <a:gd name="T77" fmla="*/ 144 w 144"/>
                  <a:gd name="T78" fmla="*/ 170 h 17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Freeform 185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>
                  <a:gd name="T0" fmla="*/ 0 w 199"/>
                  <a:gd name="T1" fmla="*/ 1 h 103"/>
                  <a:gd name="T2" fmla="*/ 0 w 199"/>
                  <a:gd name="T3" fmla="*/ 0 h 103"/>
                  <a:gd name="T4" fmla="*/ 1 w 199"/>
                  <a:gd name="T5" fmla="*/ 0 h 103"/>
                  <a:gd name="T6" fmla="*/ 2 w 199"/>
                  <a:gd name="T7" fmla="*/ 0 h 103"/>
                  <a:gd name="T8" fmla="*/ 3 w 199"/>
                  <a:gd name="T9" fmla="*/ 0 h 103"/>
                  <a:gd name="T10" fmla="*/ 4 w 199"/>
                  <a:gd name="T11" fmla="*/ 0 h 103"/>
                  <a:gd name="T12" fmla="*/ 5 w 199"/>
                  <a:gd name="T13" fmla="*/ 0 h 103"/>
                  <a:gd name="T14" fmla="*/ 6 w 199"/>
                  <a:gd name="T15" fmla="*/ 0 h 103"/>
                  <a:gd name="T16" fmla="*/ 7 w 199"/>
                  <a:gd name="T17" fmla="*/ 0 h 103"/>
                  <a:gd name="T18" fmla="*/ 8 w 199"/>
                  <a:gd name="T19" fmla="*/ 0 h 103"/>
                  <a:gd name="T20" fmla="*/ 8 w 199"/>
                  <a:gd name="T21" fmla="*/ 0 h 103"/>
                  <a:gd name="T22" fmla="*/ 9 w 199"/>
                  <a:gd name="T23" fmla="*/ 0 h 103"/>
                  <a:gd name="T24" fmla="*/ 10 w 199"/>
                  <a:gd name="T25" fmla="*/ 1 h 103"/>
                  <a:gd name="T26" fmla="*/ 10 w 199"/>
                  <a:gd name="T27" fmla="*/ 1 h 103"/>
                  <a:gd name="T28" fmla="*/ 11 w 199"/>
                  <a:gd name="T29" fmla="*/ 2 h 103"/>
                  <a:gd name="T30" fmla="*/ 11 w 199"/>
                  <a:gd name="T31" fmla="*/ 2 h 103"/>
                  <a:gd name="T32" fmla="*/ 12 w 199"/>
                  <a:gd name="T33" fmla="*/ 3 h 103"/>
                  <a:gd name="T34" fmla="*/ 12 w 199"/>
                  <a:gd name="T35" fmla="*/ 4 h 103"/>
                  <a:gd name="T36" fmla="*/ 12 w 199"/>
                  <a:gd name="T37" fmla="*/ 5 h 103"/>
                  <a:gd name="T38" fmla="*/ 11 w 199"/>
                  <a:gd name="T39" fmla="*/ 6 h 103"/>
                  <a:gd name="T40" fmla="*/ 10 w 199"/>
                  <a:gd name="T41" fmla="*/ 6 h 103"/>
                  <a:gd name="T42" fmla="*/ 9 w 199"/>
                  <a:gd name="T43" fmla="*/ 6 h 103"/>
                  <a:gd name="T44" fmla="*/ 8 w 199"/>
                  <a:gd name="T45" fmla="*/ 5 h 103"/>
                  <a:gd name="T46" fmla="*/ 7 w 199"/>
                  <a:gd name="T47" fmla="*/ 5 h 103"/>
                  <a:gd name="T48" fmla="*/ 6 w 199"/>
                  <a:gd name="T49" fmla="*/ 3 h 103"/>
                  <a:gd name="T50" fmla="*/ 6 w 199"/>
                  <a:gd name="T51" fmla="*/ 3 h 103"/>
                  <a:gd name="T52" fmla="*/ 5 w 199"/>
                  <a:gd name="T53" fmla="*/ 2 h 103"/>
                  <a:gd name="T54" fmla="*/ 4 w 199"/>
                  <a:gd name="T55" fmla="*/ 1 h 103"/>
                  <a:gd name="T56" fmla="*/ 2 w 199"/>
                  <a:gd name="T57" fmla="*/ 1 h 103"/>
                  <a:gd name="T58" fmla="*/ 1 w 199"/>
                  <a:gd name="T59" fmla="*/ 1 h 103"/>
                  <a:gd name="T60" fmla="*/ 0 w 199"/>
                  <a:gd name="T61" fmla="*/ 1 h 103"/>
                  <a:gd name="T62" fmla="*/ 0 w 199"/>
                  <a:gd name="T63" fmla="*/ 1 h 103"/>
                  <a:gd name="T64" fmla="*/ 0 w 199"/>
                  <a:gd name="T65" fmla="*/ 1 h 1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9"/>
                  <a:gd name="T100" fmla="*/ 0 h 103"/>
                  <a:gd name="T101" fmla="*/ 199 w 199"/>
                  <a:gd name="T102" fmla="*/ 103 h 10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Freeform 186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>
                  <a:gd name="T0" fmla="*/ 5 w 107"/>
                  <a:gd name="T1" fmla="*/ 0 h 195"/>
                  <a:gd name="T2" fmla="*/ 6 w 107"/>
                  <a:gd name="T3" fmla="*/ 2 h 195"/>
                  <a:gd name="T4" fmla="*/ 6 w 107"/>
                  <a:gd name="T5" fmla="*/ 4 h 195"/>
                  <a:gd name="T6" fmla="*/ 6 w 107"/>
                  <a:gd name="T7" fmla="*/ 6 h 195"/>
                  <a:gd name="T8" fmla="*/ 6 w 107"/>
                  <a:gd name="T9" fmla="*/ 8 h 195"/>
                  <a:gd name="T10" fmla="*/ 6 w 107"/>
                  <a:gd name="T11" fmla="*/ 9 h 195"/>
                  <a:gd name="T12" fmla="*/ 5 w 107"/>
                  <a:gd name="T13" fmla="*/ 11 h 195"/>
                  <a:gd name="T14" fmla="*/ 4 w 107"/>
                  <a:gd name="T15" fmla="*/ 12 h 195"/>
                  <a:gd name="T16" fmla="*/ 2 w 107"/>
                  <a:gd name="T17" fmla="*/ 13 h 195"/>
                  <a:gd name="T18" fmla="*/ 1 w 107"/>
                  <a:gd name="T19" fmla="*/ 13 h 195"/>
                  <a:gd name="T20" fmla="*/ 0 w 107"/>
                  <a:gd name="T21" fmla="*/ 12 h 195"/>
                  <a:gd name="T22" fmla="*/ 0 w 107"/>
                  <a:gd name="T23" fmla="*/ 12 h 195"/>
                  <a:gd name="T24" fmla="*/ 0 w 107"/>
                  <a:gd name="T25" fmla="*/ 11 h 195"/>
                  <a:gd name="T26" fmla="*/ 0 w 107"/>
                  <a:gd name="T27" fmla="*/ 10 h 195"/>
                  <a:gd name="T28" fmla="*/ 0 w 107"/>
                  <a:gd name="T29" fmla="*/ 8 h 195"/>
                  <a:gd name="T30" fmla="*/ 1 w 107"/>
                  <a:gd name="T31" fmla="*/ 8 h 195"/>
                  <a:gd name="T32" fmla="*/ 2 w 107"/>
                  <a:gd name="T33" fmla="*/ 7 h 195"/>
                  <a:gd name="T34" fmla="*/ 3 w 107"/>
                  <a:gd name="T35" fmla="*/ 6 h 195"/>
                  <a:gd name="T36" fmla="*/ 4 w 107"/>
                  <a:gd name="T37" fmla="*/ 5 h 195"/>
                  <a:gd name="T38" fmla="*/ 4 w 107"/>
                  <a:gd name="T39" fmla="*/ 4 h 195"/>
                  <a:gd name="T40" fmla="*/ 5 w 107"/>
                  <a:gd name="T41" fmla="*/ 3 h 195"/>
                  <a:gd name="T42" fmla="*/ 5 w 107"/>
                  <a:gd name="T43" fmla="*/ 2 h 195"/>
                  <a:gd name="T44" fmla="*/ 5 w 107"/>
                  <a:gd name="T45" fmla="*/ 1 h 195"/>
                  <a:gd name="T46" fmla="*/ 5 w 107"/>
                  <a:gd name="T47" fmla="*/ 1 h 195"/>
                  <a:gd name="T48" fmla="*/ 5 w 107"/>
                  <a:gd name="T49" fmla="*/ 0 h 1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7"/>
                  <a:gd name="T76" fmla="*/ 0 h 195"/>
                  <a:gd name="T77" fmla="*/ 107 w 107"/>
                  <a:gd name="T78" fmla="*/ 195 h 1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Freeform 187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>
                  <a:gd name="T0" fmla="*/ 11 w 183"/>
                  <a:gd name="T1" fmla="*/ 0 h 126"/>
                  <a:gd name="T2" fmla="*/ 10 w 183"/>
                  <a:gd name="T3" fmla="*/ 2 h 126"/>
                  <a:gd name="T4" fmla="*/ 9 w 183"/>
                  <a:gd name="T5" fmla="*/ 4 h 126"/>
                  <a:gd name="T6" fmla="*/ 8 w 183"/>
                  <a:gd name="T7" fmla="*/ 5 h 126"/>
                  <a:gd name="T8" fmla="*/ 7 w 183"/>
                  <a:gd name="T9" fmla="*/ 6 h 126"/>
                  <a:gd name="T10" fmla="*/ 6 w 183"/>
                  <a:gd name="T11" fmla="*/ 7 h 126"/>
                  <a:gd name="T12" fmla="*/ 4 w 183"/>
                  <a:gd name="T13" fmla="*/ 8 h 126"/>
                  <a:gd name="T14" fmla="*/ 3 w 183"/>
                  <a:gd name="T15" fmla="*/ 8 h 126"/>
                  <a:gd name="T16" fmla="*/ 1 w 183"/>
                  <a:gd name="T17" fmla="*/ 8 h 126"/>
                  <a:gd name="T18" fmla="*/ 0 w 183"/>
                  <a:gd name="T19" fmla="*/ 7 h 126"/>
                  <a:gd name="T20" fmla="*/ 0 w 183"/>
                  <a:gd name="T21" fmla="*/ 6 h 126"/>
                  <a:gd name="T22" fmla="*/ 0 w 183"/>
                  <a:gd name="T23" fmla="*/ 6 h 126"/>
                  <a:gd name="T24" fmla="*/ 0 w 183"/>
                  <a:gd name="T25" fmla="*/ 5 h 126"/>
                  <a:gd name="T26" fmla="*/ 1 w 183"/>
                  <a:gd name="T27" fmla="*/ 4 h 126"/>
                  <a:gd name="T28" fmla="*/ 2 w 183"/>
                  <a:gd name="T29" fmla="*/ 4 h 126"/>
                  <a:gd name="T30" fmla="*/ 3 w 183"/>
                  <a:gd name="T31" fmla="*/ 3 h 126"/>
                  <a:gd name="T32" fmla="*/ 4 w 183"/>
                  <a:gd name="T33" fmla="*/ 4 h 126"/>
                  <a:gd name="T34" fmla="*/ 6 w 183"/>
                  <a:gd name="T35" fmla="*/ 4 h 126"/>
                  <a:gd name="T36" fmla="*/ 7 w 183"/>
                  <a:gd name="T37" fmla="*/ 3 h 126"/>
                  <a:gd name="T38" fmla="*/ 8 w 183"/>
                  <a:gd name="T39" fmla="*/ 3 h 126"/>
                  <a:gd name="T40" fmla="*/ 9 w 183"/>
                  <a:gd name="T41" fmla="*/ 2 h 126"/>
                  <a:gd name="T42" fmla="*/ 10 w 183"/>
                  <a:gd name="T43" fmla="*/ 2 h 126"/>
                  <a:gd name="T44" fmla="*/ 10 w 183"/>
                  <a:gd name="T45" fmla="*/ 1 h 126"/>
                  <a:gd name="T46" fmla="*/ 11 w 183"/>
                  <a:gd name="T47" fmla="*/ 1 h 126"/>
                  <a:gd name="T48" fmla="*/ 11 w 183"/>
                  <a:gd name="T49" fmla="*/ 0 h 1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3"/>
                  <a:gd name="T76" fmla="*/ 0 h 126"/>
                  <a:gd name="T77" fmla="*/ 183 w 183"/>
                  <a:gd name="T78" fmla="*/ 126 h 12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Freeform 188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>
                  <a:gd name="T0" fmla="*/ 0 w 102"/>
                  <a:gd name="T1" fmla="*/ 0 h 197"/>
                  <a:gd name="T2" fmla="*/ 2 w 102"/>
                  <a:gd name="T3" fmla="*/ 0 h 197"/>
                  <a:gd name="T4" fmla="*/ 3 w 102"/>
                  <a:gd name="T5" fmla="*/ 2 h 197"/>
                  <a:gd name="T6" fmla="*/ 5 w 102"/>
                  <a:gd name="T7" fmla="*/ 3 h 197"/>
                  <a:gd name="T8" fmla="*/ 6 w 102"/>
                  <a:gd name="T9" fmla="*/ 4 h 197"/>
                  <a:gd name="T10" fmla="*/ 6 w 102"/>
                  <a:gd name="T11" fmla="*/ 6 h 197"/>
                  <a:gd name="T12" fmla="*/ 7 w 102"/>
                  <a:gd name="T13" fmla="*/ 8 h 197"/>
                  <a:gd name="T14" fmla="*/ 7 w 102"/>
                  <a:gd name="T15" fmla="*/ 9 h 197"/>
                  <a:gd name="T16" fmla="*/ 6 w 102"/>
                  <a:gd name="T17" fmla="*/ 11 h 197"/>
                  <a:gd name="T18" fmla="*/ 5 w 102"/>
                  <a:gd name="T19" fmla="*/ 11 h 197"/>
                  <a:gd name="T20" fmla="*/ 5 w 102"/>
                  <a:gd name="T21" fmla="*/ 12 h 197"/>
                  <a:gd name="T22" fmla="*/ 4 w 102"/>
                  <a:gd name="T23" fmla="*/ 12 h 197"/>
                  <a:gd name="T24" fmla="*/ 3 w 102"/>
                  <a:gd name="T25" fmla="*/ 11 h 197"/>
                  <a:gd name="T26" fmla="*/ 2 w 102"/>
                  <a:gd name="T27" fmla="*/ 10 h 197"/>
                  <a:gd name="T28" fmla="*/ 2 w 102"/>
                  <a:gd name="T29" fmla="*/ 9 h 197"/>
                  <a:gd name="T30" fmla="*/ 2 w 102"/>
                  <a:gd name="T31" fmla="*/ 8 h 197"/>
                  <a:gd name="T32" fmla="*/ 2 w 102"/>
                  <a:gd name="T33" fmla="*/ 7 h 197"/>
                  <a:gd name="T34" fmla="*/ 3 w 102"/>
                  <a:gd name="T35" fmla="*/ 6 h 197"/>
                  <a:gd name="T36" fmla="*/ 3 w 102"/>
                  <a:gd name="T37" fmla="*/ 4 h 197"/>
                  <a:gd name="T38" fmla="*/ 2 w 102"/>
                  <a:gd name="T39" fmla="*/ 3 h 197"/>
                  <a:gd name="T40" fmla="*/ 2 w 102"/>
                  <a:gd name="T41" fmla="*/ 2 h 197"/>
                  <a:gd name="T42" fmla="*/ 1 w 102"/>
                  <a:gd name="T43" fmla="*/ 1 h 197"/>
                  <a:gd name="T44" fmla="*/ 1 w 102"/>
                  <a:gd name="T45" fmla="*/ 0 h 197"/>
                  <a:gd name="T46" fmla="*/ 1 w 102"/>
                  <a:gd name="T47" fmla="*/ 0 h 197"/>
                  <a:gd name="T48" fmla="*/ 0 w 102"/>
                  <a:gd name="T49" fmla="*/ 0 h 1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2"/>
                  <a:gd name="T76" fmla="*/ 0 h 197"/>
                  <a:gd name="T77" fmla="*/ 102 w 102"/>
                  <a:gd name="T78" fmla="*/ 197 h 19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Freeform 189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>
                  <a:gd name="T0" fmla="*/ 0 w 180"/>
                  <a:gd name="T1" fmla="*/ 0 h 129"/>
                  <a:gd name="T2" fmla="*/ 2 w 180"/>
                  <a:gd name="T3" fmla="*/ 0 h 129"/>
                  <a:gd name="T4" fmla="*/ 3 w 180"/>
                  <a:gd name="T5" fmla="*/ 0 h 129"/>
                  <a:gd name="T6" fmla="*/ 6 w 180"/>
                  <a:gd name="T7" fmla="*/ 0 h 129"/>
                  <a:gd name="T8" fmla="*/ 7 w 180"/>
                  <a:gd name="T9" fmla="*/ 1 h 129"/>
                  <a:gd name="T10" fmla="*/ 9 w 180"/>
                  <a:gd name="T11" fmla="*/ 1 h 129"/>
                  <a:gd name="T12" fmla="*/ 10 w 180"/>
                  <a:gd name="T13" fmla="*/ 2 h 129"/>
                  <a:gd name="T14" fmla="*/ 11 w 180"/>
                  <a:gd name="T15" fmla="*/ 4 h 129"/>
                  <a:gd name="T16" fmla="*/ 11 w 180"/>
                  <a:gd name="T17" fmla="*/ 5 h 129"/>
                  <a:gd name="T18" fmla="*/ 11 w 180"/>
                  <a:gd name="T19" fmla="*/ 6 h 129"/>
                  <a:gd name="T20" fmla="*/ 11 w 180"/>
                  <a:gd name="T21" fmla="*/ 7 h 129"/>
                  <a:gd name="T22" fmla="*/ 10 w 180"/>
                  <a:gd name="T23" fmla="*/ 8 h 129"/>
                  <a:gd name="T24" fmla="*/ 9 w 180"/>
                  <a:gd name="T25" fmla="*/ 8 h 129"/>
                  <a:gd name="T26" fmla="*/ 8 w 180"/>
                  <a:gd name="T27" fmla="*/ 7 h 129"/>
                  <a:gd name="T28" fmla="*/ 7 w 180"/>
                  <a:gd name="T29" fmla="*/ 6 h 129"/>
                  <a:gd name="T30" fmla="*/ 6 w 180"/>
                  <a:gd name="T31" fmla="*/ 5 h 129"/>
                  <a:gd name="T32" fmla="*/ 6 w 180"/>
                  <a:gd name="T33" fmla="*/ 4 h 129"/>
                  <a:gd name="T34" fmla="*/ 6 w 180"/>
                  <a:gd name="T35" fmla="*/ 3 h 129"/>
                  <a:gd name="T36" fmla="*/ 5 w 180"/>
                  <a:gd name="T37" fmla="*/ 2 h 129"/>
                  <a:gd name="T38" fmla="*/ 4 w 180"/>
                  <a:gd name="T39" fmla="*/ 1 h 129"/>
                  <a:gd name="T40" fmla="*/ 3 w 180"/>
                  <a:gd name="T41" fmla="*/ 1 h 129"/>
                  <a:gd name="T42" fmla="*/ 2 w 180"/>
                  <a:gd name="T43" fmla="*/ 0 h 129"/>
                  <a:gd name="T44" fmla="*/ 1 w 180"/>
                  <a:gd name="T45" fmla="*/ 0 h 129"/>
                  <a:gd name="T46" fmla="*/ 1 w 180"/>
                  <a:gd name="T47" fmla="*/ 0 h 129"/>
                  <a:gd name="T48" fmla="*/ 0 w 180"/>
                  <a:gd name="T49" fmla="*/ 0 h 12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0"/>
                  <a:gd name="T76" fmla="*/ 0 h 129"/>
                  <a:gd name="T77" fmla="*/ 180 w 180"/>
                  <a:gd name="T78" fmla="*/ 129 h 12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Freeform 190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>
                  <a:gd name="T0" fmla="*/ 0 w 206"/>
                  <a:gd name="T1" fmla="*/ 3 h 85"/>
                  <a:gd name="T2" fmla="*/ 1 w 206"/>
                  <a:gd name="T3" fmla="*/ 2 h 85"/>
                  <a:gd name="T4" fmla="*/ 2 w 206"/>
                  <a:gd name="T5" fmla="*/ 2 h 85"/>
                  <a:gd name="T6" fmla="*/ 3 w 206"/>
                  <a:gd name="T7" fmla="*/ 1 h 85"/>
                  <a:gd name="T8" fmla="*/ 3 w 206"/>
                  <a:gd name="T9" fmla="*/ 1 h 85"/>
                  <a:gd name="T10" fmla="*/ 4 w 206"/>
                  <a:gd name="T11" fmla="*/ 1 h 85"/>
                  <a:gd name="T12" fmla="*/ 5 w 206"/>
                  <a:gd name="T13" fmla="*/ 0 h 85"/>
                  <a:gd name="T14" fmla="*/ 6 w 206"/>
                  <a:gd name="T15" fmla="*/ 0 h 85"/>
                  <a:gd name="T16" fmla="*/ 6 w 206"/>
                  <a:gd name="T17" fmla="*/ 0 h 85"/>
                  <a:gd name="T18" fmla="*/ 7 w 206"/>
                  <a:gd name="T19" fmla="*/ 0 h 85"/>
                  <a:gd name="T20" fmla="*/ 9 w 206"/>
                  <a:gd name="T21" fmla="*/ 0 h 85"/>
                  <a:gd name="T22" fmla="*/ 9 w 206"/>
                  <a:gd name="T23" fmla="*/ 0 h 85"/>
                  <a:gd name="T24" fmla="*/ 10 w 206"/>
                  <a:gd name="T25" fmla="*/ 0 h 85"/>
                  <a:gd name="T26" fmla="*/ 11 w 206"/>
                  <a:gd name="T27" fmla="*/ 0 h 85"/>
                  <a:gd name="T28" fmla="*/ 12 w 206"/>
                  <a:gd name="T29" fmla="*/ 0 h 85"/>
                  <a:gd name="T30" fmla="*/ 12 w 206"/>
                  <a:gd name="T31" fmla="*/ 1 h 85"/>
                  <a:gd name="T32" fmla="*/ 13 w 206"/>
                  <a:gd name="T33" fmla="*/ 1 h 85"/>
                  <a:gd name="T34" fmla="*/ 13 w 206"/>
                  <a:gd name="T35" fmla="*/ 2 h 85"/>
                  <a:gd name="T36" fmla="*/ 13 w 206"/>
                  <a:gd name="T37" fmla="*/ 3 h 85"/>
                  <a:gd name="T38" fmla="*/ 13 w 206"/>
                  <a:gd name="T39" fmla="*/ 4 h 85"/>
                  <a:gd name="T40" fmla="*/ 12 w 206"/>
                  <a:gd name="T41" fmla="*/ 5 h 85"/>
                  <a:gd name="T42" fmla="*/ 11 w 206"/>
                  <a:gd name="T43" fmla="*/ 5 h 85"/>
                  <a:gd name="T44" fmla="*/ 10 w 206"/>
                  <a:gd name="T45" fmla="*/ 5 h 85"/>
                  <a:gd name="T46" fmla="*/ 9 w 206"/>
                  <a:gd name="T47" fmla="*/ 4 h 85"/>
                  <a:gd name="T48" fmla="*/ 7 w 206"/>
                  <a:gd name="T49" fmla="*/ 3 h 85"/>
                  <a:gd name="T50" fmla="*/ 6 w 206"/>
                  <a:gd name="T51" fmla="*/ 3 h 85"/>
                  <a:gd name="T52" fmla="*/ 6 w 206"/>
                  <a:gd name="T53" fmla="*/ 2 h 85"/>
                  <a:gd name="T54" fmla="*/ 5 w 206"/>
                  <a:gd name="T55" fmla="*/ 2 h 85"/>
                  <a:gd name="T56" fmla="*/ 3 w 206"/>
                  <a:gd name="T57" fmla="*/ 2 h 85"/>
                  <a:gd name="T58" fmla="*/ 2 w 206"/>
                  <a:gd name="T59" fmla="*/ 3 h 85"/>
                  <a:gd name="T60" fmla="*/ 1 w 206"/>
                  <a:gd name="T61" fmla="*/ 3 h 85"/>
                  <a:gd name="T62" fmla="*/ 1 w 206"/>
                  <a:gd name="T63" fmla="*/ 3 h 85"/>
                  <a:gd name="T64" fmla="*/ 0 w 206"/>
                  <a:gd name="T65" fmla="*/ 3 h 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6"/>
                  <a:gd name="T100" fmla="*/ 0 h 85"/>
                  <a:gd name="T101" fmla="*/ 206 w 206"/>
                  <a:gd name="T102" fmla="*/ 85 h 8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5" name="Freeform 191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>
                  <a:gd name="T0" fmla="*/ 0 w 147"/>
                  <a:gd name="T1" fmla="*/ 0 h 95"/>
                  <a:gd name="T2" fmla="*/ 2 w 147"/>
                  <a:gd name="T3" fmla="*/ 0 h 95"/>
                  <a:gd name="T4" fmla="*/ 3 w 147"/>
                  <a:gd name="T5" fmla="*/ 0 h 95"/>
                  <a:gd name="T6" fmla="*/ 5 w 147"/>
                  <a:gd name="T7" fmla="*/ 0 h 95"/>
                  <a:gd name="T8" fmla="*/ 6 w 147"/>
                  <a:gd name="T9" fmla="*/ 0 h 95"/>
                  <a:gd name="T10" fmla="*/ 7 w 147"/>
                  <a:gd name="T11" fmla="*/ 1 h 95"/>
                  <a:gd name="T12" fmla="*/ 8 w 147"/>
                  <a:gd name="T13" fmla="*/ 1 h 95"/>
                  <a:gd name="T14" fmla="*/ 9 w 147"/>
                  <a:gd name="T15" fmla="*/ 2 h 95"/>
                  <a:gd name="T16" fmla="*/ 10 w 147"/>
                  <a:gd name="T17" fmla="*/ 3 h 95"/>
                  <a:gd name="T18" fmla="*/ 10 w 147"/>
                  <a:gd name="T19" fmla="*/ 4 h 95"/>
                  <a:gd name="T20" fmla="*/ 9 w 147"/>
                  <a:gd name="T21" fmla="*/ 5 h 95"/>
                  <a:gd name="T22" fmla="*/ 9 w 147"/>
                  <a:gd name="T23" fmla="*/ 5 h 95"/>
                  <a:gd name="T24" fmla="*/ 8 w 147"/>
                  <a:gd name="T25" fmla="*/ 5 h 95"/>
                  <a:gd name="T26" fmla="*/ 7 w 147"/>
                  <a:gd name="T27" fmla="*/ 5 h 95"/>
                  <a:gd name="T28" fmla="*/ 6 w 147"/>
                  <a:gd name="T29" fmla="*/ 5 h 95"/>
                  <a:gd name="T30" fmla="*/ 6 w 147"/>
                  <a:gd name="T31" fmla="*/ 4 h 95"/>
                  <a:gd name="T32" fmla="*/ 5 w 147"/>
                  <a:gd name="T33" fmla="*/ 3 h 95"/>
                  <a:gd name="T34" fmla="*/ 5 w 147"/>
                  <a:gd name="T35" fmla="*/ 2 h 95"/>
                  <a:gd name="T36" fmla="*/ 4 w 147"/>
                  <a:gd name="T37" fmla="*/ 2 h 95"/>
                  <a:gd name="T38" fmla="*/ 4 w 147"/>
                  <a:gd name="T39" fmla="*/ 1 h 95"/>
                  <a:gd name="T40" fmla="*/ 3 w 147"/>
                  <a:gd name="T41" fmla="*/ 1 h 95"/>
                  <a:gd name="T42" fmla="*/ 2 w 147"/>
                  <a:gd name="T43" fmla="*/ 0 h 95"/>
                  <a:gd name="T44" fmla="*/ 1 w 147"/>
                  <a:gd name="T45" fmla="*/ 0 h 95"/>
                  <a:gd name="T46" fmla="*/ 1 w 147"/>
                  <a:gd name="T47" fmla="*/ 0 h 95"/>
                  <a:gd name="T48" fmla="*/ 0 w 147"/>
                  <a:gd name="T49" fmla="*/ 0 h 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"/>
                  <a:gd name="T76" fmla="*/ 0 h 95"/>
                  <a:gd name="T77" fmla="*/ 147 w 147"/>
                  <a:gd name="T78" fmla="*/ 95 h 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Freeform 192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>
                  <a:gd name="T0" fmla="*/ 0 w 87"/>
                  <a:gd name="T1" fmla="*/ 0 h 154"/>
                  <a:gd name="T2" fmla="*/ 1 w 87"/>
                  <a:gd name="T3" fmla="*/ 1 h 154"/>
                  <a:gd name="T4" fmla="*/ 2 w 87"/>
                  <a:gd name="T5" fmla="*/ 1 h 154"/>
                  <a:gd name="T6" fmla="*/ 3 w 87"/>
                  <a:gd name="T7" fmla="*/ 2 h 154"/>
                  <a:gd name="T8" fmla="*/ 4 w 87"/>
                  <a:gd name="T9" fmla="*/ 3 h 154"/>
                  <a:gd name="T10" fmla="*/ 5 w 87"/>
                  <a:gd name="T11" fmla="*/ 5 h 154"/>
                  <a:gd name="T12" fmla="*/ 5 w 87"/>
                  <a:gd name="T13" fmla="*/ 6 h 154"/>
                  <a:gd name="T14" fmla="*/ 5 w 87"/>
                  <a:gd name="T15" fmla="*/ 7 h 154"/>
                  <a:gd name="T16" fmla="*/ 5 w 87"/>
                  <a:gd name="T17" fmla="*/ 9 h 154"/>
                  <a:gd name="T18" fmla="*/ 4 w 87"/>
                  <a:gd name="T19" fmla="*/ 10 h 154"/>
                  <a:gd name="T20" fmla="*/ 3 w 87"/>
                  <a:gd name="T21" fmla="*/ 10 h 154"/>
                  <a:gd name="T22" fmla="*/ 3 w 87"/>
                  <a:gd name="T23" fmla="*/ 10 h 154"/>
                  <a:gd name="T24" fmla="*/ 2 w 87"/>
                  <a:gd name="T25" fmla="*/ 9 h 154"/>
                  <a:gd name="T26" fmla="*/ 1 w 87"/>
                  <a:gd name="T27" fmla="*/ 9 h 154"/>
                  <a:gd name="T28" fmla="*/ 1 w 87"/>
                  <a:gd name="T29" fmla="*/ 7 h 154"/>
                  <a:gd name="T30" fmla="*/ 1 w 87"/>
                  <a:gd name="T31" fmla="*/ 6 h 154"/>
                  <a:gd name="T32" fmla="*/ 1 w 87"/>
                  <a:gd name="T33" fmla="*/ 5 h 154"/>
                  <a:gd name="T34" fmla="*/ 2 w 87"/>
                  <a:gd name="T35" fmla="*/ 5 h 154"/>
                  <a:gd name="T36" fmla="*/ 1 w 87"/>
                  <a:gd name="T37" fmla="*/ 4 h 154"/>
                  <a:gd name="T38" fmla="*/ 1 w 87"/>
                  <a:gd name="T39" fmla="*/ 3 h 154"/>
                  <a:gd name="T40" fmla="*/ 1 w 87"/>
                  <a:gd name="T41" fmla="*/ 2 h 154"/>
                  <a:gd name="T42" fmla="*/ 0 w 87"/>
                  <a:gd name="T43" fmla="*/ 1 h 154"/>
                  <a:gd name="T44" fmla="*/ 0 w 87"/>
                  <a:gd name="T45" fmla="*/ 1 h 154"/>
                  <a:gd name="T46" fmla="*/ 0 w 87"/>
                  <a:gd name="T47" fmla="*/ 1 h 154"/>
                  <a:gd name="T48" fmla="*/ 0 w 87"/>
                  <a:gd name="T49" fmla="*/ 0 h 1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7"/>
                  <a:gd name="T76" fmla="*/ 0 h 154"/>
                  <a:gd name="T77" fmla="*/ 87 w 87"/>
                  <a:gd name="T78" fmla="*/ 154 h 1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Freeform 193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>
                  <a:gd name="T0" fmla="*/ 0 w 161"/>
                  <a:gd name="T1" fmla="*/ 4 h 69"/>
                  <a:gd name="T2" fmla="*/ 1 w 161"/>
                  <a:gd name="T3" fmla="*/ 3 h 69"/>
                  <a:gd name="T4" fmla="*/ 2 w 161"/>
                  <a:gd name="T5" fmla="*/ 2 h 69"/>
                  <a:gd name="T6" fmla="*/ 4 w 161"/>
                  <a:gd name="T7" fmla="*/ 1 h 69"/>
                  <a:gd name="T8" fmla="*/ 5 w 161"/>
                  <a:gd name="T9" fmla="*/ 0 h 69"/>
                  <a:gd name="T10" fmla="*/ 6 w 161"/>
                  <a:gd name="T11" fmla="*/ 0 h 69"/>
                  <a:gd name="T12" fmla="*/ 7 w 161"/>
                  <a:gd name="T13" fmla="*/ 0 h 69"/>
                  <a:gd name="T14" fmla="*/ 9 w 161"/>
                  <a:gd name="T15" fmla="*/ 0 h 69"/>
                  <a:gd name="T16" fmla="*/ 10 w 161"/>
                  <a:gd name="T17" fmla="*/ 0 h 69"/>
                  <a:gd name="T18" fmla="*/ 10 w 161"/>
                  <a:gd name="T19" fmla="*/ 1 h 69"/>
                  <a:gd name="T20" fmla="*/ 11 w 161"/>
                  <a:gd name="T21" fmla="*/ 2 h 69"/>
                  <a:gd name="T22" fmla="*/ 10 w 161"/>
                  <a:gd name="T23" fmla="*/ 2 h 69"/>
                  <a:gd name="T24" fmla="*/ 10 w 161"/>
                  <a:gd name="T25" fmla="*/ 3 h 69"/>
                  <a:gd name="T26" fmla="*/ 9 w 161"/>
                  <a:gd name="T27" fmla="*/ 3 h 69"/>
                  <a:gd name="T28" fmla="*/ 8 w 161"/>
                  <a:gd name="T29" fmla="*/ 4 h 69"/>
                  <a:gd name="T30" fmla="*/ 7 w 161"/>
                  <a:gd name="T31" fmla="*/ 3 h 69"/>
                  <a:gd name="T32" fmla="*/ 6 w 161"/>
                  <a:gd name="T33" fmla="*/ 3 h 69"/>
                  <a:gd name="T34" fmla="*/ 5 w 161"/>
                  <a:gd name="T35" fmla="*/ 3 h 69"/>
                  <a:gd name="T36" fmla="*/ 4 w 161"/>
                  <a:gd name="T37" fmla="*/ 2 h 69"/>
                  <a:gd name="T38" fmla="*/ 3 w 161"/>
                  <a:gd name="T39" fmla="*/ 3 h 69"/>
                  <a:gd name="T40" fmla="*/ 3 w 161"/>
                  <a:gd name="T41" fmla="*/ 3 h 69"/>
                  <a:gd name="T42" fmla="*/ 2 w 161"/>
                  <a:gd name="T43" fmla="*/ 3 h 69"/>
                  <a:gd name="T44" fmla="*/ 1 w 161"/>
                  <a:gd name="T45" fmla="*/ 4 h 69"/>
                  <a:gd name="T46" fmla="*/ 1 w 161"/>
                  <a:gd name="T47" fmla="*/ 4 h 69"/>
                  <a:gd name="T48" fmla="*/ 0 w 161"/>
                  <a:gd name="T49" fmla="*/ 4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1"/>
                  <a:gd name="T76" fmla="*/ 0 h 69"/>
                  <a:gd name="T77" fmla="*/ 161 w 161"/>
                  <a:gd name="T78" fmla="*/ 69 h 6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Freeform 194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>
                  <a:gd name="T0" fmla="*/ 0 w 114"/>
                  <a:gd name="T1" fmla="*/ 8 h 133"/>
                  <a:gd name="T2" fmla="*/ 1 w 114"/>
                  <a:gd name="T3" fmla="*/ 6 h 133"/>
                  <a:gd name="T4" fmla="*/ 1 w 114"/>
                  <a:gd name="T5" fmla="*/ 5 h 133"/>
                  <a:gd name="T6" fmla="*/ 1 w 114"/>
                  <a:gd name="T7" fmla="*/ 4 h 133"/>
                  <a:gd name="T8" fmla="*/ 2 w 114"/>
                  <a:gd name="T9" fmla="*/ 2 h 133"/>
                  <a:gd name="T10" fmla="*/ 3 w 114"/>
                  <a:gd name="T11" fmla="*/ 1 h 133"/>
                  <a:gd name="T12" fmla="*/ 4 w 114"/>
                  <a:gd name="T13" fmla="*/ 0 h 133"/>
                  <a:gd name="T14" fmla="*/ 5 w 114"/>
                  <a:gd name="T15" fmla="*/ 0 h 133"/>
                  <a:gd name="T16" fmla="*/ 6 w 114"/>
                  <a:gd name="T17" fmla="*/ 0 h 133"/>
                  <a:gd name="T18" fmla="*/ 7 w 114"/>
                  <a:gd name="T19" fmla="*/ 0 h 133"/>
                  <a:gd name="T20" fmla="*/ 7 w 114"/>
                  <a:gd name="T21" fmla="*/ 0 h 133"/>
                  <a:gd name="T22" fmla="*/ 7 w 114"/>
                  <a:gd name="T23" fmla="*/ 1 h 133"/>
                  <a:gd name="T24" fmla="*/ 7 w 114"/>
                  <a:gd name="T25" fmla="*/ 2 h 133"/>
                  <a:gd name="T26" fmla="*/ 7 w 114"/>
                  <a:gd name="T27" fmla="*/ 2 h 133"/>
                  <a:gd name="T28" fmla="*/ 6 w 114"/>
                  <a:gd name="T29" fmla="*/ 3 h 133"/>
                  <a:gd name="T30" fmla="*/ 6 w 114"/>
                  <a:gd name="T31" fmla="*/ 4 h 133"/>
                  <a:gd name="T32" fmla="*/ 4 w 114"/>
                  <a:gd name="T33" fmla="*/ 4 h 133"/>
                  <a:gd name="T34" fmla="*/ 4 w 114"/>
                  <a:gd name="T35" fmla="*/ 4 h 133"/>
                  <a:gd name="T36" fmla="*/ 3 w 114"/>
                  <a:gd name="T37" fmla="*/ 4 h 133"/>
                  <a:gd name="T38" fmla="*/ 2 w 114"/>
                  <a:gd name="T39" fmla="*/ 5 h 133"/>
                  <a:gd name="T40" fmla="*/ 2 w 114"/>
                  <a:gd name="T41" fmla="*/ 6 h 133"/>
                  <a:gd name="T42" fmla="*/ 1 w 114"/>
                  <a:gd name="T43" fmla="*/ 7 h 133"/>
                  <a:gd name="T44" fmla="*/ 1 w 114"/>
                  <a:gd name="T45" fmla="*/ 7 h 133"/>
                  <a:gd name="T46" fmla="*/ 1 w 114"/>
                  <a:gd name="T47" fmla="*/ 8 h 133"/>
                  <a:gd name="T48" fmla="*/ 0 w 114"/>
                  <a:gd name="T49" fmla="*/ 8 h 1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14"/>
                  <a:gd name="T76" fmla="*/ 0 h 133"/>
                  <a:gd name="T77" fmla="*/ 114 w 114"/>
                  <a:gd name="T78" fmla="*/ 133 h 13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Freeform 195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>
                  <a:gd name="T0" fmla="*/ 2 w 70"/>
                  <a:gd name="T1" fmla="*/ 11 h 163"/>
                  <a:gd name="T2" fmla="*/ 1 w 70"/>
                  <a:gd name="T3" fmla="*/ 10 h 163"/>
                  <a:gd name="T4" fmla="*/ 1 w 70"/>
                  <a:gd name="T5" fmla="*/ 8 h 163"/>
                  <a:gd name="T6" fmla="*/ 1 w 70"/>
                  <a:gd name="T7" fmla="*/ 7 h 163"/>
                  <a:gd name="T8" fmla="*/ 0 w 70"/>
                  <a:gd name="T9" fmla="*/ 5 h 163"/>
                  <a:gd name="T10" fmla="*/ 0 w 70"/>
                  <a:gd name="T11" fmla="*/ 4 h 163"/>
                  <a:gd name="T12" fmla="*/ 1 w 70"/>
                  <a:gd name="T13" fmla="*/ 3 h 163"/>
                  <a:gd name="T14" fmla="*/ 1 w 70"/>
                  <a:gd name="T15" fmla="*/ 2 h 163"/>
                  <a:gd name="T16" fmla="*/ 2 w 70"/>
                  <a:gd name="T17" fmla="*/ 1 h 163"/>
                  <a:gd name="T18" fmla="*/ 2 w 70"/>
                  <a:gd name="T19" fmla="*/ 0 h 163"/>
                  <a:gd name="T20" fmla="*/ 3 w 70"/>
                  <a:gd name="T21" fmla="*/ 1 h 163"/>
                  <a:gd name="T22" fmla="*/ 4 w 70"/>
                  <a:gd name="T23" fmla="*/ 1 h 163"/>
                  <a:gd name="T24" fmla="*/ 4 w 70"/>
                  <a:gd name="T25" fmla="*/ 2 h 163"/>
                  <a:gd name="T26" fmla="*/ 4 w 70"/>
                  <a:gd name="T27" fmla="*/ 3 h 163"/>
                  <a:gd name="T28" fmla="*/ 4 w 70"/>
                  <a:gd name="T29" fmla="*/ 3 h 163"/>
                  <a:gd name="T30" fmla="*/ 3 w 70"/>
                  <a:gd name="T31" fmla="*/ 4 h 163"/>
                  <a:gd name="T32" fmla="*/ 3 w 70"/>
                  <a:gd name="T33" fmla="*/ 5 h 163"/>
                  <a:gd name="T34" fmla="*/ 2 w 70"/>
                  <a:gd name="T35" fmla="*/ 7 h 163"/>
                  <a:gd name="T36" fmla="*/ 1 w 70"/>
                  <a:gd name="T37" fmla="*/ 8 h 163"/>
                  <a:gd name="T38" fmla="*/ 2 w 70"/>
                  <a:gd name="T39" fmla="*/ 10 h 163"/>
                  <a:gd name="T40" fmla="*/ 2 w 70"/>
                  <a:gd name="T41" fmla="*/ 11 h 16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0"/>
                  <a:gd name="T64" fmla="*/ 0 h 163"/>
                  <a:gd name="T65" fmla="*/ 70 w 70"/>
                  <a:gd name="T66" fmla="*/ 163 h 16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Freeform 196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>
                  <a:gd name="T0" fmla="*/ 0 w 361"/>
                  <a:gd name="T1" fmla="*/ 1 h 348"/>
                  <a:gd name="T2" fmla="*/ 0 w 361"/>
                  <a:gd name="T3" fmla="*/ 1 h 348"/>
                  <a:gd name="T4" fmla="*/ 0 w 361"/>
                  <a:gd name="T5" fmla="*/ 0 h 348"/>
                  <a:gd name="T6" fmla="*/ 0 w 361"/>
                  <a:gd name="T7" fmla="*/ 0 h 348"/>
                  <a:gd name="T8" fmla="*/ 1 w 361"/>
                  <a:gd name="T9" fmla="*/ 1 h 348"/>
                  <a:gd name="T10" fmla="*/ 2 w 361"/>
                  <a:gd name="T11" fmla="*/ 1 h 348"/>
                  <a:gd name="T12" fmla="*/ 4 w 361"/>
                  <a:gd name="T13" fmla="*/ 1 h 348"/>
                  <a:gd name="T14" fmla="*/ 6 w 361"/>
                  <a:gd name="T15" fmla="*/ 1 h 348"/>
                  <a:gd name="T16" fmla="*/ 8 w 361"/>
                  <a:gd name="T17" fmla="*/ 3 h 348"/>
                  <a:gd name="T18" fmla="*/ 10 w 361"/>
                  <a:gd name="T19" fmla="*/ 3 h 348"/>
                  <a:gd name="T20" fmla="*/ 12 w 361"/>
                  <a:gd name="T21" fmla="*/ 5 h 348"/>
                  <a:gd name="T22" fmla="*/ 14 w 361"/>
                  <a:gd name="T23" fmla="*/ 6 h 348"/>
                  <a:gd name="T24" fmla="*/ 16 w 361"/>
                  <a:gd name="T25" fmla="*/ 7 h 348"/>
                  <a:gd name="T26" fmla="*/ 18 w 361"/>
                  <a:gd name="T27" fmla="*/ 10 h 348"/>
                  <a:gd name="T28" fmla="*/ 19 w 361"/>
                  <a:gd name="T29" fmla="*/ 11 h 348"/>
                  <a:gd name="T30" fmla="*/ 21 w 361"/>
                  <a:gd name="T31" fmla="*/ 13 h 348"/>
                  <a:gd name="T32" fmla="*/ 22 w 361"/>
                  <a:gd name="T33" fmla="*/ 15 h 348"/>
                  <a:gd name="T34" fmla="*/ 22 w 361"/>
                  <a:gd name="T35" fmla="*/ 17 h 348"/>
                  <a:gd name="T36" fmla="*/ 22 w 361"/>
                  <a:gd name="T37" fmla="*/ 18 h 348"/>
                  <a:gd name="T38" fmla="*/ 22 w 361"/>
                  <a:gd name="T39" fmla="*/ 19 h 348"/>
                  <a:gd name="T40" fmla="*/ 21 w 361"/>
                  <a:gd name="T41" fmla="*/ 20 h 348"/>
                  <a:gd name="T42" fmla="*/ 21 w 361"/>
                  <a:gd name="T43" fmla="*/ 21 h 348"/>
                  <a:gd name="T44" fmla="*/ 20 w 361"/>
                  <a:gd name="T45" fmla="*/ 22 h 348"/>
                  <a:gd name="T46" fmla="*/ 20 w 361"/>
                  <a:gd name="T47" fmla="*/ 22 h 348"/>
                  <a:gd name="T48" fmla="*/ 20 w 361"/>
                  <a:gd name="T49" fmla="*/ 22 h 348"/>
                  <a:gd name="T50" fmla="*/ 20 w 361"/>
                  <a:gd name="T51" fmla="*/ 22 h 348"/>
                  <a:gd name="T52" fmla="*/ 20 w 361"/>
                  <a:gd name="T53" fmla="*/ 22 h 348"/>
                  <a:gd name="T54" fmla="*/ 20 w 361"/>
                  <a:gd name="T55" fmla="*/ 21 h 348"/>
                  <a:gd name="T56" fmla="*/ 21 w 361"/>
                  <a:gd name="T57" fmla="*/ 20 h 348"/>
                  <a:gd name="T58" fmla="*/ 21 w 361"/>
                  <a:gd name="T59" fmla="*/ 20 h 348"/>
                  <a:gd name="T60" fmla="*/ 21 w 361"/>
                  <a:gd name="T61" fmla="*/ 18 h 348"/>
                  <a:gd name="T62" fmla="*/ 21 w 361"/>
                  <a:gd name="T63" fmla="*/ 17 h 348"/>
                  <a:gd name="T64" fmla="*/ 21 w 361"/>
                  <a:gd name="T65" fmla="*/ 15 h 348"/>
                  <a:gd name="T66" fmla="*/ 20 w 361"/>
                  <a:gd name="T67" fmla="*/ 14 h 348"/>
                  <a:gd name="T68" fmla="*/ 19 w 361"/>
                  <a:gd name="T69" fmla="*/ 12 h 348"/>
                  <a:gd name="T70" fmla="*/ 17 w 361"/>
                  <a:gd name="T71" fmla="*/ 11 h 348"/>
                  <a:gd name="T72" fmla="*/ 15 w 361"/>
                  <a:gd name="T73" fmla="*/ 9 h 348"/>
                  <a:gd name="T74" fmla="*/ 12 w 361"/>
                  <a:gd name="T75" fmla="*/ 6 h 348"/>
                  <a:gd name="T76" fmla="*/ 9 w 361"/>
                  <a:gd name="T77" fmla="*/ 5 h 348"/>
                  <a:gd name="T78" fmla="*/ 5 w 361"/>
                  <a:gd name="T79" fmla="*/ 3 h 348"/>
                  <a:gd name="T80" fmla="*/ 0 w 361"/>
                  <a:gd name="T81" fmla="*/ 1 h 3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61"/>
                  <a:gd name="T124" fmla="*/ 0 h 348"/>
                  <a:gd name="T125" fmla="*/ 361 w 361"/>
                  <a:gd name="T126" fmla="*/ 348 h 34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Freeform 197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>
                  <a:gd name="T0" fmla="*/ 2 w 126"/>
                  <a:gd name="T1" fmla="*/ 0 h 343"/>
                  <a:gd name="T2" fmla="*/ 1 w 126"/>
                  <a:gd name="T3" fmla="*/ 1 h 343"/>
                  <a:gd name="T4" fmla="*/ 1 w 126"/>
                  <a:gd name="T5" fmla="*/ 4 h 343"/>
                  <a:gd name="T6" fmla="*/ 0 w 126"/>
                  <a:gd name="T7" fmla="*/ 7 h 343"/>
                  <a:gd name="T8" fmla="*/ 1 w 126"/>
                  <a:gd name="T9" fmla="*/ 10 h 343"/>
                  <a:gd name="T10" fmla="*/ 2 w 126"/>
                  <a:gd name="T11" fmla="*/ 14 h 343"/>
                  <a:gd name="T12" fmla="*/ 3 w 126"/>
                  <a:gd name="T13" fmla="*/ 17 h 343"/>
                  <a:gd name="T14" fmla="*/ 5 w 126"/>
                  <a:gd name="T15" fmla="*/ 19 h 343"/>
                  <a:gd name="T16" fmla="*/ 8 w 126"/>
                  <a:gd name="T17" fmla="*/ 21 h 343"/>
                  <a:gd name="T18" fmla="*/ 8 w 126"/>
                  <a:gd name="T19" fmla="*/ 21 h 343"/>
                  <a:gd name="T20" fmla="*/ 8 w 126"/>
                  <a:gd name="T21" fmla="*/ 20 h 343"/>
                  <a:gd name="T22" fmla="*/ 7 w 126"/>
                  <a:gd name="T23" fmla="*/ 20 h 343"/>
                  <a:gd name="T24" fmla="*/ 6 w 126"/>
                  <a:gd name="T25" fmla="*/ 19 h 343"/>
                  <a:gd name="T26" fmla="*/ 5 w 126"/>
                  <a:gd name="T27" fmla="*/ 18 h 343"/>
                  <a:gd name="T28" fmla="*/ 4 w 126"/>
                  <a:gd name="T29" fmla="*/ 16 h 343"/>
                  <a:gd name="T30" fmla="*/ 3 w 126"/>
                  <a:gd name="T31" fmla="*/ 15 h 343"/>
                  <a:gd name="T32" fmla="*/ 2 w 126"/>
                  <a:gd name="T33" fmla="*/ 13 h 343"/>
                  <a:gd name="T34" fmla="*/ 2 w 126"/>
                  <a:gd name="T35" fmla="*/ 11 h 343"/>
                  <a:gd name="T36" fmla="*/ 1 w 126"/>
                  <a:gd name="T37" fmla="*/ 9 h 343"/>
                  <a:gd name="T38" fmla="*/ 1 w 126"/>
                  <a:gd name="T39" fmla="*/ 6 h 343"/>
                  <a:gd name="T40" fmla="*/ 1 w 126"/>
                  <a:gd name="T41" fmla="*/ 4 h 343"/>
                  <a:gd name="T42" fmla="*/ 2 w 126"/>
                  <a:gd name="T43" fmla="*/ 2 h 343"/>
                  <a:gd name="T44" fmla="*/ 2 w 126"/>
                  <a:gd name="T45" fmla="*/ 1 h 343"/>
                  <a:gd name="T46" fmla="*/ 2 w 126"/>
                  <a:gd name="T47" fmla="*/ 0 h 343"/>
                  <a:gd name="T48" fmla="*/ 2 w 126"/>
                  <a:gd name="T49" fmla="*/ 0 h 3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6"/>
                  <a:gd name="T76" fmla="*/ 0 h 343"/>
                  <a:gd name="T77" fmla="*/ 126 w 126"/>
                  <a:gd name="T78" fmla="*/ 343 h 3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Freeform 198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>
                  <a:gd name="T0" fmla="*/ 20 w 332"/>
                  <a:gd name="T1" fmla="*/ 10 h 160"/>
                  <a:gd name="T2" fmla="*/ 20 w 332"/>
                  <a:gd name="T3" fmla="*/ 10 h 160"/>
                  <a:gd name="T4" fmla="*/ 19 w 332"/>
                  <a:gd name="T5" fmla="*/ 9 h 160"/>
                  <a:gd name="T6" fmla="*/ 19 w 332"/>
                  <a:gd name="T7" fmla="*/ 7 h 160"/>
                  <a:gd name="T8" fmla="*/ 18 w 332"/>
                  <a:gd name="T9" fmla="*/ 6 h 160"/>
                  <a:gd name="T10" fmla="*/ 17 w 332"/>
                  <a:gd name="T11" fmla="*/ 5 h 160"/>
                  <a:gd name="T12" fmla="*/ 15 w 332"/>
                  <a:gd name="T13" fmla="*/ 4 h 160"/>
                  <a:gd name="T14" fmla="*/ 14 w 332"/>
                  <a:gd name="T15" fmla="*/ 3 h 160"/>
                  <a:gd name="T16" fmla="*/ 12 w 332"/>
                  <a:gd name="T17" fmla="*/ 3 h 160"/>
                  <a:gd name="T18" fmla="*/ 11 w 332"/>
                  <a:gd name="T19" fmla="*/ 1 h 160"/>
                  <a:gd name="T20" fmla="*/ 9 w 332"/>
                  <a:gd name="T21" fmla="*/ 1 h 160"/>
                  <a:gd name="T22" fmla="*/ 8 w 332"/>
                  <a:gd name="T23" fmla="*/ 1 h 160"/>
                  <a:gd name="T24" fmla="*/ 6 w 332"/>
                  <a:gd name="T25" fmla="*/ 0 h 160"/>
                  <a:gd name="T26" fmla="*/ 4 w 332"/>
                  <a:gd name="T27" fmla="*/ 0 h 160"/>
                  <a:gd name="T28" fmla="*/ 3 w 332"/>
                  <a:gd name="T29" fmla="*/ 1 h 160"/>
                  <a:gd name="T30" fmla="*/ 1 w 332"/>
                  <a:gd name="T31" fmla="*/ 1 h 160"/>
                  <a:gd name="T32" fmla="*/ 0 w 332"/>
                  <a:gd name="T33" fmla="*/ 1 h 160"/>
                  <a:gd name="T34" fmla="*/ 0 w 332"/>
                  <a:gd name="T35" fmla="*/ 1 h 160"/>
                  <a:gd name="T36" fmla="*/ 0 w 332"/>
                  <a:gd name="T37" fmla="*/ 1 h 160"/>
                  <a:gd name="T38" fmla="*/ 2 w 332"/>
                  <a:gd name="T39" fmla="*/ 1 h 160"/>
                  <a:gd name="T40" fmla="*/ 3 w 332"/>
                  <a:gd name="T41" fmla="*/ 1 h 160"/>
                  <a:gd name="T42" fmla="*/ 4 w 332"/>
                  <a:gd name="T43" fmla="*/ 1 h 160"/>
                  <a:gd name="T44" fmla="*/ 6 w 332"/>
                  <a:gd name="T45" fmla="*/ 1 h 160"/>
                  <a:gd name="T46" fmla="*/ 8 w 332"/>
                  <a:gd name="T47" fmla="*/ 1 h 160"/>
                  <a:gd name="T48" fmla="*/ 9 w 332"/>
                  <a:gd name="T49" fmla="*/ 1 h 160"/>
                  <a:gd name="T50" fmla="*/ 12 w 332"/>
                  <a:gd name="T51" fmla="*/ 3 h 160"/>
                  <a:gd name="T52" fmla="*/ 14 w 332"/>
                  <a:gd name="T53" fmla="*/ 3 h 160"/>
                  <a:gd name="T54" fmla="*/ 15 w 332"/>
                  <a:gd name="T55" fmla="*/ 5 h 160"/>
                  <a:gd name="T56" fmla="*/ 17 w 332"/>
                  <a:gd name="T57" fmla="*/ 6 h 160"/>
                  <a:gd name="T58" fmla="*/ 18 w 332"/>
                  <a:gd name="T59" fmla="*/ 8 h 160"/>
                  <a:gd name="T60" fmla="*/ 19 w 332"/>
                  <a:gd name="T61" fmla="*/ 9 h 160"/>
                  <a:gd name="T62" fmla="*/ 20 w 332"/>
                  <a:gd name="T63" fmla="*/ 10 h 160"/>
                  <a:gd name="T64" fmla="*/ 20 w 332"/>
                  <a:gd name="T65" fmla="*/ 10 h 1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32"/>
                  <a:gd name="T100" fmla="*/ 0 h 160"/>
                  <a:gd name="T101" fmla="*/ 332 w 332"/>
                  <a:gd name="T102" fmla="*/ 160 h 16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" name="Freeform 199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>
                  <a:gd name="T0" fmla="*/ 20 w 373"/>
                  <a:gd name="T1" fmla="*/ 84 h 1340"/>
                  <a:gd name="T2" fmla="*/ 15 w 373"/>
                  <a:gd name="T3" fmla="*/ 83 h 1340"/>
                  <a:gd name="T4" fmla="*/ 10 w 373"/>
                  <a:gd name="T5" fmla="*/ 82 h 1340"/>
                  <a:gd name="T6" fmla="*/ 6 w 373"/>
                  <a:gd name="T7" fmla="*/ 80 h 1340"/>
                  <a:gd name="T8" fmla="*/ 3 w 373"/>
                  <a:gd name="T9" fmla="*/ 76 h 1340"/>
                  <a:gd name="T10" fmla="*/ 2 w 373"/>
                  <a:gd name="T11" fmla="*/ 71 h 1340"/>
                  <a:gd name="T12" fmla="*/ 4 w 373"/>
                  <a:gd name="T13" fmla="*/ 63 h 1340"/>
                  <a:gd name="T14" fmla="*/ 8 w 373"/>
                  <a:gd name="T15" fmla="*/ 54 h 1340"/>
                  <a:gd name="T16" fmla="*/ 15 w 373"/>
                  <a:gd name="T17" fmla="*/ 44 h 1340"/>
                  <a:gd name="T18" fmla="*/ 19 w 373"/>
                  <a:gd name="T19" fmla="*/ 35 h 1340"/>
                  <a:gd name="T20" fmla="*/ 22 w 373"/>
                  <a:gd name="T21" fmla="*/ 26 h 1340"/>
                  <a:gd name="T22" fmla="*/ 23 w 373"/>
                  <a:gd name="T23" fmla="*/ 20 h 1340"/>
                  <a:gd name="T24" fmla="*/ 22 w 373"/>
                  <a:gd name="T25" fmla="*/ 13 h 1340"/>
                  <a:gd name="T26" fmla="*/ 20 w 373"/>
                  <a:gd name="T27" fmla="*/ 9 h 1340"/>
                  <a:gd name="T28" fmla="*/ 17 w 373"/>
                  <a:gd name="T29" fmla="*/ 5 h 1340"/>
                  <a:gd name="T30" fmla="*/ 13 w 373"/>
                  <a:gd name="T31" fmla="*/ 1 h 1340"/>
                  <a:gd name="T32" fmla="*/ 10 w 373"/>
                  <a:gd name="T33" fmla="*/ 1 h 1340"/>
                  <a:gd name="T34" fmla="*/ 7 w 373"/>
                  <a:gd name="T35" fmla="*/ 1 h 1340"/>
                  <a:gd name="T36" fmla="*/ 5 w 373"/>
                  <a:gd name="T37" fmla="*/ 1 h 1340"/>
                  <a:gd name="T38" fmla="*/ 3 w 373"/>
                  <a:gd name="T39" fmla="*/ 3 h 1340"/>
                  <a:gd name="T40" fmla="*/ 2 w 373"/>
                  <a:gd name="T41" fmla="*/ 4 h 1340"/>
                  <a:gd name="T42" fmla="*/ 1 w 373"/>
                  <a:gd name="T43" fmla="*/ 5 h 1340"/>
                  <a:gd name="T44" fmla="*/ 0 w 373"/>
                  <a:gd name="T45" fmla="*/ 7 h 1340"/>
                  <a:gd name="T46" fmla="*/ 0 w 373"/>
                  <a:gd name="T47" fmla="*/ 7 h 1340"/>
                  <a:gd name="T48" fmla="*/ 0 w 373"/>
                  <a:gd name="T49" fmla="*/ 7 h 1340"/>
                  <a:gd name="T50" fmla="*/ 0 w 373"/>
                  <a:gd name="T51" fmla="*/ 7 h 1340"/>
                  <a:gd name="T52" fmla="*/ 1 w 373"/>
                  <a:gd name="T53" fmla="*/ 6 h 1340"/>
                  <a:gd name="T54" fmla="*/ 2 w 373"/>
                  <a:gd name="T55" fmla="*/ 5 h 1340"/>
                  <a:gd name="T56" fmla="*/ 4 w 373"/>
                  <a:gd name="T57" fmla="*/ 3 h 1340"/>
                  <a:gd name="T58" fmla="*/ 6 w 373"/>
                  <a:gd name="T59" fmla="*/ 3 h 1340"/>
                  <a:gd name="T60" fmla="*/ 8 w 373"/>
                  <a:gd name="T61" fmla="*/ 1 h 1340"/>
                  <a:gd name="T62" fmla="*/ 10 w 373"/>
                  <a:gd name="T63" fmla="*/ 1 h 1340"/>
                  <a:gd name="T64" fmla="*/ 13 w 373"/>
                  <a:gd name="T65" fmla="*/ 3 h 1340"/>
                  <a:gd name="T66" fmla="*/ 15 w 373"/>
                  <a:gd name="T67" fmla="*/ 5 h 1340"/>
                  <a:gd name="T68" fmla="*/ 18 w 373"/>
                  <a:gd name="T69" fmla="*/ 7 h 1340"/>
                  <a:gd name="T70" fmla="*/ 20 w 373"/>
                  <a:gd name="T71" fmla="*/ 10 h 1340"/>
                  <a:gd name="T72" fmla="*/ 21 w 373"/>
                  <a:gd name="T73" fmla="*/ 15 h 1340"/>
                  <a:gd name="T74" fmla="*/ 22 w 373"/>
                  <a:gd name="T75" fmla="*/ 20 h 1340"/>
                  <a:gd name="T76" fmla="*/ 22 w 373"/>
                  <a:gd name="T77" fmla="*/ 25 h 1340"/>
                  <a:gd name="T78" fmla="*/ 20 w 373"/>
                  <a:gd name="T79" fmla="*/ 31 h 1340"/>
                  <a:gd name="T80" fmla="*/ 16 w 373"/>
                  <a:gd name="T81" fmla="*/ 39 h 1340"/>
                  <a:gd name="T82" fmla="*/ 12 w 373"/>
                  <a:gd name="T83" fmla="*/ 44 h 1340"/>
                  <a:gd name="T84" fmla="*/ 9 w 373"/>
                  <a:gd name="T85" fmla="*/ 51 h 1340"/>
                  <a:gd name="T86" fmla="*/ 5 w 373"/>
                  <a:gd name="T87" fmla="*/ 56 h 1340"/>
                  <a:gd name="T88" fmla="*/ 3 w 373"/>
                  <a:gd name="T89" fmla="*/ 61 h 1340"/>
                  <a:gd name="T90" fmla="*/ 1 w 373"/>
                  <a:gd name="T91" fmla="*/ 67 h 1340"/>
                  <a:gd name="T92" fmla="*/ 0 w 373"/>
                  <a:gd name="T93" fmla="*/ 71 h 1340"/>
                  <a:gd name="T94" fmla="*/ 1 w 373"/>
                  <a:gd name="T95" fmla="*/ 75 h 1340"/>
                  <a:gd name="T96" fmla="*/ 3 w 373"/>
                  <a:gd name="T97" fmla="*/ 79 h 1340"/>
                  <a:gd name="T98" fmla="*/ 6 w 373"/>
                  <a:gd name="T99" fmla="*/ 81 h 1340"/>
                  <a:gd name="T100" fmla="*/ 9 w 373"/>
                  <a:gd name="T101" fmla="*/ 83 h 1340"/>
                  <a:gd name="T102" fmla="*/ 13 w 373"/>
                  <a:gd name="T103" fmla="*/ 84 h 1340"/>
                  <a:gd name="T104" fmla="*/ 16 w 373"/>
                  <a:gd name="T105" fmla="*/ 84 h 1340"/>
                  <a:gd name="T106" fmla="*/ 19 w 373"/>
                  <a:gd name="T107" fmla="*/ 84 h 1340"/>
                  <a:gd name="T108" fmla="*/ 21 w 373"/>
                  <a:gd name="T109" fmla="*/ 84 h 1340"/>
                  <a:gd name="T110" fmla="*/ 23 w 373"/>
                  <a:gd name="T111" fmla="*/ 84 h 134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373"/>
                  <a:gd name="T169" fmla="*/ 0 h 1340"/>
                  <a:gd name="T170" fmla="*/ 373 w 373"/>
                  <a:gd name="T171" fmla="*/ 1340 h 134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4" name="Freeform 200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>
                  <a:gd name="T0" fmla="*/ 7 w 110"/>
                  <a:gd name="T1" fmla="*/ 4 h 123"/>
                  <a:gd name="T2" fmla="*/ 7 w 110"/>
                  <a:gd name="T3" fmla="*/ 4 h 123"/>
                  <a:gd name="T4" fmla="*/ 7 w 110"/>
                  <a:gd name="T5" fmla="*/ 3 h 123"/>
                  <a:gd name="T6" fmla="*/ 7 w 110"/>
                  <a:gd name="T7" fmla="*/ 3 h 123"/>
                  <a:gd name="T8" fmla="*/ 7 w 110"/>
                  <a:gd name="T9" fmla="*/ 2 h 123"/>
                  <a:gd name="T10" fmla="*/ 7 w 110"/>
                  <a:gd name="T11" fmla="*/ 2 h 123"/>
                  <a:gd name="T12" fmla="*/ 6 w 110"/>
                  <a:gd name="T13" fmla="*/ 2 h 123"/>
                  <a:gd name="T14" fmla="*/ 6 w 110"/>
                  <a:gd name="T15" fmla="*/ 2 h 123"/>
                  <a:gd name="T16" fmla="*/ 5 w 110"/>
                  <a:gd name="T17" fmla="*/ 2 h 123"/>
                  <a:gd name="T18" fmla="*/ 5 w 110"/>
                  <a:gd name="T19" fmla="*/ 1 h 123"/>
                  <a:gd name="T20" fmla="*/ 5 w 110"/>
                  <a:gd name="T21" fmla="*/ 1 h 123"/>
                  <a:gd name="T22" fmla="*/ 4 w 110"/>
                  <a:gd name="T23" fmla="*/ 1 h 123"/>
                  <a:gd name="T24" fmla="*/ 3 w 110"/>
                  <a:gd name="T25" fmla="*/ 0 h 123"/>
                  <a:gd name="T26" fmla="*/ 3 w 110"/>
                  <a:gd name="T27" fmla="*/ 1 h 123"/>
                  <a:gd name="T28" fmla="*/ 3 w 110"/>
                  <a:gd name="T29" fmla="*/ 1 h 123"/>
                  <a:gd name="T30" fmla="*/ 3 w 110"/>
                  <a:gd name="T31" fmla="*/ 1 h 123"/>
                  <a:gd name="T32" fmla="*/ 3 w 110"/>
                  <a:gd name="T33" fmla="*/ 2 h 123"/>
                  <a:gd name="T34" fmla="*/ 2 w 110"/>
                  <a:gd name="T35" fmla="*/ 2 h 123"/>
                  <a:gd name="T36" fmla="*/ 2 w 110"/>
                  <a:gd name="T37" fmla="*/ 2 h 123"/>
                  <a:gd name="T38" fmla="*/ 1 w 110"/>
                  <a:gd name="T39" fmla="*/ 2 h 123"/>
                  <a:gd name="T40" fmla="*/ 1 w 110"/>
                  <a:gd name="T41" fmla="*/ 2 h 123"/>
                  <a:gd name="T42" fmla="*/ 1 w 110"/>
                  <a:gd name="T43" fmla="*/ 3 h 123"/>
                  <a:gd name="T44" fmla="*/ 1 w 110"/>
                  <a:gd name="T45" fmla="*/ 3 h 123"/>
                  <a:gd name="T46" fmla="*/ 1 w 110"/>
                  <a:gd name="T47" fmla="*/ 4 h 123"/>
                  <a:gd name="T48" fmla="*/ 1 w 110"/>
                  <a:gd name="T49" fmla="*/ 4 h 123"/>
                  <a:gd name="T50" fmla="*/ 1 w 110"/>
                  <a:gd name="T51" fmla="*/ 5 h 123"/>
                  <a:gd name="T52" fmla="*/ 0 w 110"/>
                  <a:gd name="T53" fmla="*/ 5 h 123"/>
                  <a:gd name="T54" fmla="*/ 0 w 110"/>
                  <a:gd name="T55" fmla="*/ 6 h 123"/>
                  <a:gd name="T56" fmla="*/ 1 w 110"/>
                  <a:gd name="T57" fmla="*/ 6 h 123"/>
                  <a:gd name="T58" fmla="*/ 1 w 110"/>
                  <a:gd name="T59" fmla="*/ 7 h 123"/>
                  <a:gd name="T60" fmla="*/ 1 w 110"/>
                  <a:gd name="T61" fmla="*/ 7 h 123"/>
                  <a:gd name="T62" fmla="*/ 2 w 110"/>
                  <a:gd name="T63" fmla="*/ 7 h 123"/>
                  <a:gd name="T64" fmla="*/ 3 w 110"/>
                  <a:gd name="T65" fmla="*/ 7 h 123"/>
                  <a:gd name="T66" fmla="*/ 3 w 110"/>
                  <a:gd name="T67" fmla="*/ 7 h 123"/>
                  <a:gd name="T68" fmla="*/ 3 w 110"/>
                  <a:gd name="T69" fmla="*/ 8 h 123"/>
                  <a:gd name="T70" fmla="*/ 3 w 110"/>
                  <a:gd name="T71" fmla="*/ 8 h 123"/>
                  <a:gd name="T72" fmla="*/ 3 w 110"/>
                  <a:gd name="T73" fmla="*/ 8 h 123"/>
                  <a:gd name="T74" fmla="*/ 4 w 110"/>
                  <a:gd name="T75" fmla="*/ 8 h 123"/>
                  <a:gd name="T76" fmla="*/ 5 w 110"/>
                  <a:gd name="T77" fmla="*/ 8 h 123"/>
                  <a:gd name="T78" fmla="*/ 5 w 110"/>
                  <a:gd name="T79" fmla="*/ 7 h 123"/>
                  <a:gd name="T80" fmla="*/ 5 w 110"/>
                  <a:gd name="T81" fmla="*/ 7 h 123"/>
                  <a:gd name="T82" fmla="*/ 6 w 110"/>
                  <a:gd name="T83" fmla="*/ 7 h 123"/>
                  <a:gd name="T84" fmla="*/ 6 w 110"/>
                  <a:gd name="T85" fmla="*/ 7 h 123"/>
                  <a:gd name="T86" fmla="*/ 7 w 110"/>
                  <a:gd name="T87" fmla="*/ 7 h 123"/>
                  <a:gd name="T88" fmla="*/ 7 w 110"/>
                  <a:gd name="T89" fmla="*/ 6 h 123"/>
                  <a:gd name="T90" fmla="*/ 7 w 110"/>
                  <a:gd name="T91" fmla="*/ 6 h 123"/>
                  <a:gd name="T92" fmla="*/ 7 w 110"/>
                  <a:gd name="T93" fmla="*/ 5 h 123"/>
                  <a:gd name="T94" fmla="*/ 7 w 110"/>
                  <a:gd name="T95" fmla="*/ 5 h 123"/>
                  <a:gd name="T96" fmla="*/ 7 w 110"/>
                  <a:gd name="T97" fmla="*/ 4 h 12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0"/>
                  <a:gd name="T148" fmla="*/ 0 h 123"/>
                  <a:gd name="T149" fmla="*/ 110 w 110"/>
                  <a:gd name="T150" fmla="*/ 123 h 12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5" name="Freeform 201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>
                  <a:gd name="T0" fmla="*/ 1 w 31"/>
                  <a:gd name="T1" fmla="*/ 2 h 33"/>
                  <a:gd name="T2" fmla="*/ 1 w 31"/>
                  <a:gd name="T3" fmla="*/ 2 h 33"/>
                  <a:gd name="T4" fmla="*/ 1 w 31"/>
                  <a:gd name="T5" fmla="*/ 1 h 33"/>
                  <a:gd name="T6" fmla="*/ 1 w 31"/>
                  <a:gd name="T7" fmla="*/ 1 h 33"/>
                  <a:gd name="T8" fmla="*/ 0 w 31"/>
                  <a:gd name="T9" fmla="*/ 1 h 33"/>
                  <a:gd name="T10" fmla="*/ 1 w 31"/>
                  <a:gd name="T11" fmla="*/ 0 h 33"/>
                  <a:gd name="T12" fmla="*/ 1 w 31"/>
                  <a:gd name="T13" fmla="*/ 0 h 33"/>
                  <a:gd name="T14" fmla="*/ 1 w 31"/>
                  <a:gd name="T15" fmla="*/ 0 h 33"/>
                  <a:gd name="T16" fmla="*/ 1 w 31"/>
                  <a:gd name="T17" fmla="*/ 0 h 33"/>
                  <a:gd name="T18" fmla="*/ 2 w 31"/>
                  <a:gd name="T19" fmla="*/ 0 h 33"/>
                  <a:gd name="T20" fmla="*/ 2 w 31"/>
                  <a:gd name="T21" fmla="*/ 0 h 33"/>
                  <a:gd name="T22" fmla="*/ 2 w 31"/>
                  <a:gd name="T23" fmla="*/ 0 h 33"/>
                  <a:gd name="T24" fmla="*/ 2 w 31"/>
                  <a:gd name="T25" fmla="*/ 1 h 33"/>
                  <a:gd name="T26" fmla="*/ 2 w 31"/>
                  <a:gd name="T27" fmla="*/ 1 h 33"/>
                  <a:gd name="T28" fmla="*/ 2 w 31"/>
                  <a:gd name="T29" fmla="*/ 1 h 33"/>
                  <a:gd name="T30" fmla="*/ 2 w 31"/>
                  <a:gd name="T31" fmla="*/ 2 h 33"/>
                  <a:gd name="T32" fmla="*/ 1 w 31"/>
                  <a:gd name="T33" fmla="*/ 2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33"/>
                  <a:gd name="T53" fmla="*/ 31 w 31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6" name="Freeform 202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>
                  <a:gd name="T0" fmla="*/ 7 w 111"/>
                  <a:gd name="T1" fmla="*/ 4 h 122"/>
                  <a:gd name="T2" fmla="*/ 7 w 111"/>
                  <a:gd name="T3" fmla="*/ 4 h 122"/>
                  <a:gd name="T4" fmla="*/ 7 w 111"/>
                  <a:gd name="T5" fmla="*/ 3 h 122"/>
                  <a:gd name="T6" fmla="*/ 7 w 111"/>
                  <a:gd name="T7" fmla="*/ 3 h 122"/>
                  <a:gd name="T8" fmla="*/ 7 w 111"/>
                  <a:gd name="T9" fmla="*/ 2 h 122"/>
                  <a:gd name="T10" fmla="*/ 7 w 111"/>
                  <a:gd name="T11" fmla="*/ 2 h 122"/>
                  <a:gd name="T12" fmla="*/ 6 w 111"/>
                  <a:gd name="T13" fmla="*/ 2 h 122"/>
                  <a:gd name="T14" fmla="*/ 6 w 111"/>
                  <a:gd name="T15" fmla="*/ 2 h 122"/>
                  <a:gd name="T16" fmla="*/ 5 w 111"/>
                  <a:gd name="T17" fmla="*/ 2 h 122"/>
                  <a:gd name="T18" fmla="*/ 5 w 111"/>
                  <a:gd name="T19" fmla="*/ 1 h 122"/>
                  <a:gd name="T20" fmla="*/ 5 w 111"/>
                  <a:gd name="T21" fmla="*/ 1 h 122"/>
                  <a:gd name="T22" fmla="*/ 4 w 111"/>
                  <a:gd name="T23" fmla="*/ 1 h 122"/>
                  <a:gd name="T24" fmla="*/ 4 w 111"/>
                  <a:gd name="T25" fmla="*/ 0 h 122"/>
                  <a:gd name="T26" fmla="*/ 3 w 111"/>
                  <a:gd name="T27" fmla="*/ 1 h 122"/>
                  <a:gd name="T28" fmla="*/ 3 w 111"/>
                  <a:gd name="T29" fmla="*/ 1 h 122"/>
                  <a:gd name="T30" fmla="*/ 3 w 111"/>
                  <a:gd name="T31" fmla="*/ 1 h 122"/>
                  <a:gd name="T32" fmla="*/ 3 w 111"/>
                  <a:gd name="T33" fmla="*/ 2 h 122"/>
                  <a:gd name="T34" fmla="*/ 2 w 111"/>
                  <a:gd name="T35" fmla="*/ 2 h 122"/>
                  <a:gd name="T36" fmla="*/ 2 w 111"/>
                  <a:gd name="T37" fmla="*/ 2 h 122"/>
                  <a:gd name="T38" fmla="*/ 1 w 111"/>
                  <a:gd name="T39" fmla="*/ 2 h 122"/>
                  <a:gd name="T40" fmla="*/ 1 w 111"/>
                  <a:gd name="T41" fmla="*/ 2 h 122"/>
                  <a:gd name="T42" fmla="*/ 1 w 111"/>
                  <a:gd name="T43" fmla="*/ 3 h 122"/>
                  <a:gd name="T44" fmla="*/ 1 w 111"/>
                  <a:gd name="T45" fmla="*/ 3 h 122"/>
                  <a:gd name="T46" fmla="*/ 1 w 111"/>
                  <a:gd name="T47" fmla="*/ 4 h 122"/>
                  <a:gd name="T48" fmla="*/ 1 w 111"/>
                  <a:gd name="T49" fmla="*/ 4 h 122"/>
                  <a:gd name="T50" fmla="*/ 1 w 111"/>
                  <a:gd name="T51" fmla="*/ 5 h 122"/>
                  <a:gd name="T52" fmla="*/ 1 w 111"/>
                  <a:gd name="T53" fmla="*/ 5 h 122"/>
                  <a:gd name="T54" fmla="*/ 0 w 111"/>
                  <a:gd name="T55" fmla="*/ 6 h 122"/>
                  <a:gd name="T56" fmla="*/ 1 w 111"/>
                  <a:gd name="T57" fmla="*/ 6 h 122"/>
                  <a:gd name="T58" fmla="*/ 1 w 111"/>
                  <a:gd name="T59" fmla="*/ 7 h 122"/>
                  <a:gd name="T60" fmla="*/ 1 w 111"/>
                  <a:gd name="T61" fmla="*/ 7 h 122"/>
                  <a:gd name="T62" fmla="*/ 2 w 111"/>
                  <a:gd name="T63" fmla="*/ 7 h 122"/>
                  <a:gd name="T64" fmla="*/ 3 w 111"/>
                  <a:gd name="T65" fmla="*/ 7 h 122"/>
                  <a:gd name="T66" fmla="*/ 3 w 111"/>
                  <a:gd name="T67" fmla="*/ 7 h 122"/>
                  <a:gd name="T68" fmla="*/ 3 w 111"/>
                  <a:gd name="T69" fmla="*/ 8 h 122"/>
                  <a:gd name="T70" fmla="*/ 3 w 111"/>
                  <a:gd name="T71" fmla="*/ 8 h 122"/>
                  <a:gd name="T72" fmla="*/ 4 w 111"/>
                  <a:gd name="T73" fmla="*/ 8 h 122"/>
                  <a:gd name="T74" fmla="*/ 4 w 111"/>
                  <a:gd name="T75" fmla="*/ 8 h 122"/>
                  <a:gd name="T76" fmla="*/ 5 w 111"/>
                  <a:gd name="T77" fmla="*/ 8 h 122"/>
                  <a:gd name="T78" fmla="*/ 5 w 111"/>
                  <a:gd name="T79" fmla="*/ 7 h 122"/>
                  <a:gd name="T80" fmla="*/ 5 w 111"/>
                  <a:gd name="T81" fmla="*/ 7 h 122"/>
                  <a:gd name="T82" fmla="*/ 6 w 111"/>
                  <a:gd name="T83" fmla="*/ 7 h 122"/>
                  <a:gd name="T84" fmla="*/ 6 w 111"/>
                  <a:gd name="T85" fmla="*/ 7 h 122"/>
                  <a:gd name="T86" fmla="*/ 7 w 111"/>
                  <a:gd name="T87" fmla="*/ 7 h 122"/>
                  <a:gd name="T88" fmla="*/ 7 w 111"/>
                  <a:gd name="T89" fmla="*/ 6 h 122"/>
                  <a:gd name="T90" fmla="*/ 7 w 111"/>
                  <a:gd name="T91" fmla="*/ 6 h 122"/>
                  <a:gd name="T92" fmla="*/ 7 w 111"/>
                  <a:gd name="T93" fmla="*/ 5 h 122"/>
                  <a:gd name="T94" fmla="*/ 7 w 111"/>
                  <a:gd name="T95" fmla="*/ 5 h 122"/>
                  <a:gd name="T96" fmla="*/ 7 w 111"/>
                  <a:gd name="T97" fmla="*/ 4 h 12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1"/>
                  <a:gd name="T148" fmla="*/ 0 h 122"/>
                  <a:gd name="T149" fmla="*/ 111 w 111"/>
                  <a:gd name="T150" fmla="*/ 122 h 12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Freeform 203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>
                  <a:gd name="T0" fmla="*/ 1 w 32"/>
                  <a:gd name="T1" fmla="*/ 2 h 32"/>
                  <a:gd name="T2" fmla="*/ 1 w 32"/>
                  <a:gd name="T3" fmla="*/ 2 h 32"/>
                  <a:gd name="T4" fmla="*/ 1 w 32"/>
                  <a:gd name="T5" fmla="*/ 2 h 32"/>
                  <a:gd name="T6" fmla="*/ 1 w 32"/>
                  <a:gd name="T7" fmla="*/ 1 h 32"/>
                  <a:gd name="T8" fmla="*/ 0 w 32"/>
                  <a:gd name="T9" fmla="*/ 1 h 32"/>
                  <a:gd name="T10" fmla="*/ 1 w 32"/>
                  <a:gd name="T11" fmla="*/ 1 h 32"/>
                  <a:gd name="T12" fmla="*/ 1 w 32"/>
                  <a:gd name="T13" fmla="*/ 1 h 32"/>
                  <a:gd name="T14" fmla="*/ 1 w 32"/>
                  <a:gd name="T15" fmla="*/ 1 h 32"/>
                  <a:gd name="T16" fmla="*/ 1 w 32"/>
                  <a:gd name="T17" fmla="*/ 0 h 32"/>
                  <a:gd name="T18" fmla="*/ 1 w 32"/>
                  <a:gd name="T19" fmla="*/ 1 h 32"/>
                  <a:gd name="T20" fmla="*/ 1 w 32"/>
                  <a:gd name="T21" fmla="*/ 1 h 32"/>
                  <a:gd name="T22" fmla="*/ 2 w 32"/>
                  <a:gd name="T23" fmla="*/ 1 h 32"/>
                  <a:gd name="T24" fmla="*/ 2 w 32"/>
                  <a:gd name="T25" fmla="*/ 1 h 32"/>
                  <a:gd name="T26" fmla="*/ 2 w 32"/>
                  <a:gd name="T27" fmla="*/ 1 h 32"/>
                  <a:gd name="T28" fmla="*/ 1 w 32"/>
                  <a:gd name="T29" fmla="*/ 2 h 32"/>
                  <a:gd name="T30" fmla="*/ 1 w 32"/>
                  <a:gd name="T31" fmla="*/ 2 h 32"/>
                  <a:gd name="T32" fmla="*/ 1 w 32"/>
                  <a:gd name="T33" fmla="*/ 2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32"/>
                  <a:gd name="T53" fmla="*/ 32 w 32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8" name="Freeform 204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>
                  <a:gd name="T0" fmla="*/ 9 w 136"/>
                  <a:gd name="T1" fmla="*/ 4 h 149"/>
                  <a:gd name="T2" fmla="*/ 9 w 136"/>
                  <a:gd name="T3" fmla="*/ 2 h 149"/>
                  <a:gd name="T4" fmla="*/ 9 w 136"/>
                  <a:gd name="T5" fmla="*/ 2 h 149"/>
                  <a:gd name="T6" fmla="*/ 7 w 136"/>
                  <a:gd name="T7" fmla="*/ 1 h 149"/>
                  <a:gd name="T8" fmla="*/ 7 w 136"/>
                  <a:gd name="T9" fmla="*/ 1 h 149"/>
                  <a:gd name="T10" fmla="*/ 6 w 136"/>
                  <a:gd name="T11" fmla="*/ 1 h 149"/>
                  <a:gd name="T12" fmla="*/ 6 w 136"/>
                  <a:gd name="T13" fmla="*/ 1 h 149"/>
                  <a:gd name="T14" fmla="*/ 5 w 136"/>
                  <a:gd name="T15" fmla="*/ 0 h 149"/>
                  <a:gd name="T16" fmla="*/ 3 w 136"/>
                  <a:gd name="T17" fmla="*/ 0 h 149"/>
                  <a:gd name="T18" fmla="*/ 3 w 136"/>
                  <a:gd name="T19" fmla="*/ 1 h 149"/>
                  <a:gd name="T20" fmla="*/ 2 w 136"/>
                  <a:gd name="T21" fmla="*/ 1 h 149"/>
                  <a:gd name="T22" fmla="*/ 1 w 136"/>
                  <a:gd name="T23" fmla="*/ 1 h 149"/>
                  <a:gd name="T24" fmla="*/ 1 w 136"/>
                  <a:gd name="T25" fmla="*/ 1 h 149"/>
                  <a:gd name="T26" fmla="*/ 1 w 136"/>
                  <a:gd name="T27" fmla="*/ 2 h 149"/>
                  <a:gd name="T28" fmla="*/ 0 w 136"/>
                  <a:gd name="T29" fmla="*/ 2 h 149"/>
                  <a:gd name="T30" fmla="*/ 1 w 136"/>
                  <a:gd name="T31" fmla="*/ 4 h 149"/>
                  <a:gd name="T32" fmla="*/ 1 w 136"/>
                  <a:gd name="T33" fmla="*/ 5 h 149"/>
                  <a:gd name="T34" fmla="*/ 0 w 136"/>
                  <a:gd name="T35" fmla="*/ 6 h 149"/>
                  <a:gd name="T36" fmla="*/ 1 w 136"/>
                  <a:gd name="T37" fmla="*/ 7 h 149"/>
                  <a:gd name="T38" fmla="*/ 1 w 136"/>
                  <a:gd name="T39" fmla="*/ 7 h 149"/>
                  <a:gd name="T40" fmla="*/ 1 w 136"/>
                  <a:gd name="T41" fmla="*/ 7 h 149"/>
                  <a:gd name="T42" fmla="*/ 2 w 136"/>
                  <a:gd name="T43" fmla="*/ 7 h 149"/>
                  <a:gd name="T44" fmla="*/ 2 w 136"/>
                  <a:gd name="T45" fmla="*/ 8 h 149"/>
                  <a:gd name="T46" fmla="*/ 3 w 136"/>
                  <a:gd name="T47" fmla="*/ 9 h 149"/>
                  <a:gd name="T48" fmla="*/ 5 w 136"/>
                  <a:gd name="T49" fmla="*/ 9 h 149"/>
                  <a:gd name="T50" fmla="*/ 5 w 136"/>
                  <a:gd name="T51" fmla="*/ 8 h 149"/>
                  <a:gd name="T52" fmla="*/ 6 w 136"/>
                  <a:gd name="T53" fmla="*/ 7 h 149"/>
                  <a:gd name="T54" fmla="*/ 7 w 136"/>
                  <a:gd name="T55" fmla="*/ 7 h 149"/>
                  <a:gd name="T56" fmla="*/ 7 w 136"/>
                  <a:gd name="T57" fmla="*/ 7 h 149"/>
                  <a:gd name="T58" fmla="*/ 8 w 136"/>
                  <a:gd name="T59" fmla="*/ 7 h 149"/>
                  <a:gd name="T60" fmla="*/ 9 w 136"/>
                  <a:gd name="T61" fmla="*/ 6 h 149"/>
                  <a:gd name="T62" fmla="*/ 9 w 136"/>
                  <a:gd name="T63" fmla="*/ 5 h 14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9"/>
                  <a:gd name="T98" fmla="*/ 136 w 136"/>
                  <a:gd name="T99" fmla="*/ 149 h 14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9" name="Freeform 205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>
                  <a:gd name="T0" fmla="*/ 2 w 39"/>
                  <a:gd name="T1" fmla="*/ 3 h 40"/>
                  <a:gd name="T2" fmla="*/ 1 w 39"/>
                  <a:gd name="T3" fmla="*/ 3 h 40"/>
                  <a:gd name="T4" fmla="*/ 1 w 39"/>
                  <a:gd name="T5" fmla="*/ 3 h 40"/>
                  <a:gd name="T6" fmla="*/ 1 w 39"/>
                  <a:gd name="T7" fmla="*/ 1 h 40"/>
                  <a:gd name="T8" fmla="*/ 0 w 39"/>
                  <a:gd name="T9" fmla="*/ 1 h 40"/>
                  <a:gd name="T10" fmla="*/ 1 w 39"/>
                  <a:gd name="T11" fmla="*/ 1 h 40"/>
                  <a:gd name="T12" fmla="*/ 1 w 39"/>
                  <a:gd name="T13" fmla="*/ 1 h 40"/>
                  <a:gd name="T14" fmla="*/ 1 w 39"/>
                  <a:gd name="T15" fmla="*/ 1 h 40"/>
                  <a:gd name="T16" fmla="*/ 2 w 39"/>
                  <a:gd name="T17" fmla="*/ 0 h 40"/>
                  <a:gd name="T18" fmla="*/ 2 w 39"/>
                  <a:gd name="T19" fmla="*/ 1 h 40"/>
                  <a:gd name="T20" fmla="*/ 3 w 39"/>
                  <a:gd name="T21" fmla="*/ 1 h 40"/>
                  <a:gd name="T22" fmla="*/ 3 w 39"/>
                  <a:gd name="T23" fmla="*/ 1 h 40"/>
                  <a:gd name="T24" fmla="*/ 3 w 39"/>
                  <a:gd name="T25" fmla="*/ 1 h 40"/>
                  <a:gd name="T26" fmla="*/ 3 w 39"/>
                  <a:gd name="T27" fmla="*/ 1 h 40"/>
                  <a:gd name="T28" fmla="*/ 3 w 39"/>
                  <a:gd name="T29" fmla="*/ 3 h 40"/>
                  <a:gd name="T30" fmla="*/ 2 w 39"/>
                  <a:gd name="T31" fmla="*/ 3 h 40"/>
                  <a:gd name="T32" fmla="*/ 2 w 39"/>
                  <a:gd name="T33" fmla="*/ 3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0"/>
                  <a:gd name="T53" fmla="*/ 39 w 39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0" name="Freeform 206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>
                  <a:gd name="T0" fmla="*/ 0 w 129"/>
                  <a:gd name="T1" fmla="*/ 11 h 181"/>
                  <a:gd name="T2" fmla="*/ 1 w 129"/>
                  <a:gd name="T3" fmla="*/ 10 h 181"/>
                  <a:gd name="T4" fmla="*/ 3 w 129"/>
                  <a:gd name="T5" fmla="*/ 9 h 181"/>
                  <a:gd name="T6" fmla="*/ 4 w 129"/>
                  <a:gd name="T7" fmla="*/ 8 h 181"/>
                  <a:gd name="T8" fmla="*/ 6 w 129"/>
                  <a:gd name="T9" fmla="*/ 7 h 181"/>
                  <a:gd name="T10" fmla="*/ 7 w 129"/>
                  <a:gd name="T11" fmla="*/ 6 h 181"/>
                  <a:gd name="T12" fmla="*/ 7 w 129"/>
                  <a:gd name="T13" fmla="*/ 4 h 181"/>
                  <a:gd name="T14" fmla="*/ 8 w 129"/>
                  <a:gd name="T15" fmla="*/ 3 h 181"/>
                  <a:gd name="T16" fmla="*/ 7 w 129"/>
                  <a:gd name="T17" fmla="*/ 1 h 181"/>
                  <a:gd name="T18" fmla="*/ 7 w 129"/>
                  <a:gd name="T19" fmla="*/ 0 h 181"/>
                  <a:gd name="T20" fmla="*/ 6 w 129"/>
                  <a:gd name="T21" fmla="*/ 0 h 181"/>
                  <a:gd name="T22" fmla="*/ 5 w 129"/>
                  <a:gd name="T23" fmla="*/ 0 h 181"/>
                  <a:gd name="T24" fmla="*/ 4 w 129"/>
                  <a:gd name="T25" fmla="*/ 0 h 181"/>
                  <a:gd name="T26" fmla="*/ 3 w 129"/>
                  <a:gd name="T27" fmla="*/ 1 h 181"/>
                  <a:gd name="T28" fmla="*/ 3 w 129"/>
                  <a:gd name="T29" fmla="*/ 2 h 181"/>
                  <a:gd name="T30" fmla="*/ 3 w 129"/>
                  <a:gd name="T31" fmla="*/ 3 h 181"/>
                  <a:gd name="T32" fmla="*/ 3 w 129"/>
                  <a:gd name="T33" fmla="*/ 4 h 181"/>
                  <a:gd name="T34" fmla="*/ 3 w 129"/>
                  <a:gd name="T35" fmla="*/ 5 h 181"/>
                  <a:gd name="T36" fmla="*/ 3 w 129"/>
                  <a:gd name="T37" fmla="*/ 7 h 181"/>
                  <a:gd name="T38" fmla="*/ 2 w 129"/>
                  <a:gd name="T39" fmla="*/ 8 h 181"/>
                  <a:gd name="T40" fmla="*/ 1 w 129"/>
                  <a:gd name="T41" fmla="*/ 9 h 181"/>
                  <a:gd name="T42" fmla="*/ 1 w 129"/>
                  <a:gd name="T43" fmla="*/ 10 h 181"/>
                  <a:gd name="T44" fmla="*/ 0 w 129"/>
                  <a:gd name="T45" fmla="*/ 10 h 181"/>
                  <a:gd name="T46" fmla="*/ 0 w 129"/>
                  <a:gd name="T47" fmla="*/ 11 h 181"/>
                  <a:gd name="T48" fmla="*/ 0 w 129"/>
                  <a:gd name="T49" fmla="*/ 11 h 1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9"/>
                  <a:gd name="T76" fmla="*/ 0 h 181"/>
                  <a:gd name="T77" fmla="*/ 129 w 129"/>
                  <a:gd name="T78" fmla="*/ 181 h 18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1" name="Freeform 207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>
                  <a:gd name="T0" fmla="*/ 3 w 90"/>
                  <a:gd name="T1" fmla="*/ 13 h 206"/>
                  <a:gd name="T2" fmla="*/ 5 w 90"/>
                  <a:gd name="T3" fmla="*/ 12 h 206"/>
                  <a:gd name="T4" fmla="*/ 5 w 90"/>
                  <a:gd name="T5" fmla="*/ 10 h 206"/>
                  <a:gd name="T6" fmla="*/ 6 w 90"/>
                  <a:gd name="T7" fmla="*/ 8 h 206"/>
                  <a:gd name="T8" fmla="*/ 6 w 90"/>
                  <a:gd name="T9" fmla="*/ 6 h 206"/>
                  <a:gd name="T10" fmla="*/ 6 w 90"/>
                  <a:gd name="T11" fmla="*/ 5 h 206"/>
                  <a:gd name="T12" fmla="*/ 6 w 90"/>
                  <a:gd name="T13" fmla="*/ 3 h 206"/>
                  <a:gd name="T14" fmla="*/ 5 w 90"/>
                  <a:gd name="T15" fmla="*/ 2 h 206"/>
                  <a:gd name="T16" fmla="*/ 3 w 90"/>
                  <a:gd name="T17" fmla="*/ 1 h 206"/>
                  <a:gd name="T18" fmla="*/ 3 w 90"/>
                  <a:gd name="T19" fmla="*/ 0 h 206"/>
                  <a:gd name="T20" fmla="*/ 1 w 90"/>
                  <a:gd name="T21" fmla="*/ 1 h 206"/>
                  <a:gd name="T22" fmla="*/ 1 w 90"/>
                  <a:gd name="T23" fmla="*/ 1 h 206"/>
                  <a:gd name="T24" fmla="*/ 1 w 90"/>
                  <a:gd name="T25" fmla="*/ 2 h 206"/>
                  <a:gd name="T26" fmla="*/ 0 w 90"/>
                  <a:gd name="T27" fmla="*/ 3 h 206"/>
                  <a:gd name="T28" fmla="*/ 1 w 90"/>
                  <a:gd name="T29" fmla="*/ 4 h 206"/>
                  <a:gd name="T30" fmla="*/ 1 w 90"/>
                  <a:gd name="T31" fmla="*/ 5 h 206"/>
                  <a:gd name="T32" fmla="*/ 1 w 90"/>
                  <a:gd name="T33" fmla="*/ 6 h 206"/>
                  <a:gd name="T34" fmla="*/ 3 w 90"/>
                  <a:gd name="T35" fmla="*/ 6 h 206"/>
                  <a:gd name="T36" fmla="*/ 3 w 90"/>
                  <a:gd name="T37" fmla="*/ 7 h 206"/>
                  <a:gd name="T38" fmla="*/ 3 w 90"/>
                  <a:gd name="T39" fmla="*/ 9 h 206"/>
                  <a:gd name="T40" fmla="*/ 3 w 90"/>
                  <a:gd name="T41" fmla="*/ 10 h 206"/>
                  <a:gd name="T42" fmla="*/ 3 w 90"/>
                  <a:gd name="T43" fmla="*/ 12 h 206"/>
                  <a:gd name="T44" fmla="*/ 3 w 90"/>
                  <a:gd name="T45" fmla="*/ 13 h 206"/>
                  <a:gd name="T46" fmla="*/ 3 w 90"/>
                  <a:gd name="T47" fmla="*/ 13 h 206"/>
                  <a:gd name="T48" fmla="*/ 3 w 90"/>
                  <a:gd name="T49" fmla="*/ 13 h 20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0"/>
                  <a:gd name="T76" fmla="*/ 0 h 206"/>
                  <a:gd name="T77" fmla="*/ 90 w 90"/>
                  <a:gd name="T78" fmla="*/ 206 h 20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2" name="Freeform 208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>
                  <a:gd name="T0" fmla="*/ 0 w 201"/>
                  <a:gd name="T1" fmla="*/ 5 h 99"/>
                  <a:gd name="T2" fmla="*/ 0 w 201"/>
                  <a:gd name="T3" fmla="*/ 6 h 99"/>
                  <a:gd name="T4" fmla="*/ 1 w 201"/>
                  <a:gd name="T5" fmla="*/ 6 h 99"/>
                  <a:gd name="T6" fmla="*/ 2 w 201"/>
                  <a:gd name="T7" fmla="*/ 6 h 99"/>
                  <a:gd name="T8" fmla="*/ 3 w 201"/>
                  <a:gd name="T9" fmla="*/ 6 h 99"/>
                  <a:gd name="T10" fmla="*/ 4 w 201"/>
                  <a:gd name="T11" fmla="*/ 7 h 99"/>
                  <a:gd name="T12" fmla="*/ 5 w 201"/>
                  <a:gd name="T13" fmla="*/ 7 h 99"/>
                  <a:gd name="T14" fmla="*/ 6 w 201"/>
                  <a:gd name="T15" fmla="*/ 7 h 99"/>
                  <a:gd name="T16" fmla="*/ 7 w 201"/>
                  <a:gd name="T17" fmla="*/ 7 h 99"/>
                  <a:gd name="T18" fmla="*/ 7 w 201"/>
                  <a:gd name="T19" fmla="*/ 6 h 99"/>
                  <a:gd name="T20" fmla="*/ 8 w 201"/>
                  <a:gd name="T21" fmla="*/ 6 h 99"/>
                  <a:gd name="T22" fmla="*/ 9 w 201"/>
                  <a:gd name="T23" fmla="*/ 6 h 99"/>
                  <a:gd name="T24" fmla="*/ 10 w 201"/>
                  <a:gd name="T25" fmla="*/ 6 h 99"/>
                  <a:gd name="T26" fmla="*/ 10 w 201"/>
                  <a:gd name="T27" fmla="*/ 5 h 99"/>
                  <a:gd name="T28" fmla="*/ 11 w 201"/>
                  <a:gd name="T29" fmla="*/ 5 h 99"/>
                  <a:gd name="T30" fmla="*/ 11 w 201"/>
                  <a:gd name="T31" fmla="*/ 4 h 99"/>
                  <a:gd name="T32" fmla="*/ 12 w 201"/>
                  <a:gd name="T33" fmla="*/ 3 h 99"/>
                  <a:gd name="T34" fmla="*/ 12 w 201"/>
                  <a:gd name="T35" fmla="*/ 2 h 99"/>
                  <a:gd name="T36" fmla="*/ 12 w 201"/>
                  <a:gd name="T37" fmla="*/ 1 h 99"/>
                  <a:gd name="T38" fmla="*/ 11 w 201"/>
                  <a:gd name="T39" fmla="*/ 1 h 99"/>
                  <a:gd name="T40" fmla="*/ 10 w 201"/>
                  <a:gd name="T41" fmla="*/ 0 h 99"/>
                  <a:gd name="T42" fmla="*/ 9 w 201"/>
                  <a:gd name="T43" fmla="*/ 1 h 99"/>
                  <a:gd name="T44" fmla="*/ 8 w 201"/>
                  <a:gd name="T45" fmla="*/ 1 h 99"/>
                  <a:gd name="T46" fmla="*/ 7 w 201"/>
                  <a:gd name="T47" fmla="*/ 2 h 99"/>
                  <a:gd name="T48" fmla="*/ 6 w 201"/>
                  <a:gd name="T49" fmla="*/ 3 h 99"/>
                  <a:gd name="T50" fmla="*/ 6 w 201"/>
                  <a:gd name="T51" fmla="*/ 4 h 99"/>
                  <a:gd name="T52" fmla="*/ 5 w 201"/>
                  <a:gd name="T53" fmla="*/ 4 h 99"/>
                  <a:gd name="T54" fmla="*/ 4 w 201"/>
                  <a:gd name="T55" fmla="*/ 5 h 99"/>
                  <a:gd name="T56" fmla="*/ 2 w 201"/>
                  <a:gd name="T57" fmla="*/ 5 h 99"/>
                  <a:gd name="T58" fmla="*/ 1 w 201"/>
                  <a:gd name="T59" fmla="*/ 5 h 99"/>
                  <a:gd name="T60" fmla="*/ 0 w 201"/>
                  <a:gd name="T61" fmla="*/ 5 h 99"/>
                  <a:gd name="T62" fmla="*/ 0 w 201"/>
                  <a:gd name="T63" fmla="*/ 5 h 99"/>
                  <a:gd name="T64" fmla="*/ 0 w 201"/>
                  <a:gd name="T65" fmla="*/ 5 h 9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1"/>
                  <a:gd name="T100" fmla="*/ 0 h 99"/>
                  <a:gd name="T101" fmla="*/ 201 w 201"/>
                  <a:gd name="T102" fmla="*/ 99 h 9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Freeform 209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>
                  <a:gd name="T0" fmla="*/ 0 w 198"/>
                  <a:gd name="T1" fmla="*/ 0 h 100"/>
                  <a:gd name="T2" fmla="*/ 1 w 198"/>
                  <a:gd name="T3" fmla="*/ 2 h 100"/>
                  <a:gd name="T4" fmla="*/ 3 w 198"/>
                  <a:gd name="T5" fmla="*/ 3 h 100"/>
                  <a:gd name="T6" fmla="*/ 3 w 198"/>
                  <a:gd name="T7" fmla="*/ 5 h 100"/>
                  <a:gd name="T8" fmla="*/ 5 w 198"/>
                  <a:gd name="T9" fmla="*/ 6 h 100"/>
                  <a:gd name="T10" fmla="*/ 6 w 198"/>
                  <a:gd name="T11" fmla="*/ 6 h 100"/>
                  <a:gd name="T12" fmla="*/ 9 w 198"/>
                  <a:gd name="T13" fmla="*/ 6 h 100"/>
                  <a:gd name="T14" fmla="*/ 10 w 198"/>
                  <a:gd name="T15" fmla="*/ 6 h 100"/>
                  <a:gd name="T16" fmla="*/ 12 w 198"/>
                  <a:gd name="T17" fmla="*/ 6 h 100"/>
                  <a:gd name="T18" fmla="*/ 12 w 198"/>
                  <a:gd name="T19" fmla="*/ 5 h 100"/>
                  <a:gd name="T20" fmla="*/ 12 w 198"/>
                  <a:gd name="T21" fmla="*/ 4 h 100"/>
                  <a:gd name="T22" fmla="*/ 12 w 198"/>
                  <a:gd name="T23" fmla="*/ 3 h 100"/>
                  <a:gd name="T24" fmla="*/ 12 w 198"/>
                  <a:gd name="T25" fmla="*/ 3 h 100"/>
                  <a:gd name="T26" fmla="*/ 11 w 198"/>
                  <a:gd name="T27" fmla="*/ 2 h 100"/>
                  <a:gd name="T28" fmla="*/ 10 w 198"/>
                  <a:gd name="T29" fmla="*/ 2 h 100"/>
                  <a:gd name="T30" fmla="*/ 9 w 198"/>
                  <a:gd name="T31" fmla="*/ 2 h 100"/>
                  <a:gd name="T32" fmla="*/ 7 w 198"/>
                  <a:gd name="T33" fmla="*/ 2 h 100"/>
                  <a:gd name="T34" fmla="*/ 6 w 198"/>
                  <a:gd name="T35" fmla="*/ 3 h 100"/>
                  <a:gd name="T36" fmla="*/ 5 w 198"/>
                  <a:gd name="T37" fmla="*/ 3 h 100"/>
                  <a:gd name="T38" fmla="*/ 3 w 198"/>
                  <a:gd name="T39" fmla="*/ 2 h 100"/>
                  <a:gd name="T40" fmla="*/ 3 w 198"/>
                  <a:gd name="T41" fmla="*/ 2 h 100"/>
                  <a:gd name="T42" fmla="*/ 2 w 198"/>
                  <a:gd name="T43" fmla="*/ 1 h 100"/>
                  <a:gd name="T44" fmla="*/ 1 w 198"/>
                  <a:gd name="T45" fmla="*/ 1 h 100"/>
                  <a:gd name="T46" fmla="*/ 1 w 198"/>
                  <a:gd name="T47" fmla="*/ 1 h 100"/>
                  <a:gd name="T48" fmla="*/ 0 w 198"/>
                  <a:gd name="T49" fmla="*/ 0 h 1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8"/>
                  <a:gd name="T76" fmla="*/ 0 h 100"/>
                  <a:gd name="T77" fmla="*/ 198 w 198"/>
                  <a:gd name="T78" fmla="*/ 100 h 1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Freeform 210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>
                  <a:gd name="T0" fmla="*/ 0 w 136"/>
                  <a:gd name="T1" fmla="*/ 0 h 174"/>
                  <a:gd name="T2" fmla="*/ 0 w 136"/>
                  <a:gd name="T3" fmla="*/ 2 h 174"/>
                  <a:gd name="T4" fmla="*/ 1 w 136"/>
                  <a:gd name="T5" fmla="*/ 3 h 174"/>
                  <a:gd name="T6" fmla="*/ 1 w 136"/>
                  <a:gd name="T7" fmla="*/ 5 h 174"/>
                  <a:gd name="T8" fmla="*/ 1 w 136"/>
                  <a:gd name="T9" fmla="*/ 7 h 174"/>
                  <a:gd name="T10" fmla="*/ 2 w 136"/>
                  <a:gd name="T11" fmla="*/ 9 h 174"/>
                  <a:gd name="T12" fmla="*/ 3 w 136"/>
                  <a:gd name="T13" fmla="*/ 10 h 174"/>
                  <a:gd name="T14" fmla="*/ 4 w 136"/>
                  <a:gd name="T15" fmla="*/ 11 h 174"/>
                  <a:gd name="T16" fmla="*/ 6 w 136"/>
                  <a:gd name="T17" fmla="*/ 11 h 174"/>
                  <a:gd name="T18" fmla="*/ 7 w 136"/>
                  <a:gd name="T19" fmla="*/ 11 h 174"/>
                  <a:gd name="T20" fmla="*/ 9 w 136"/>
                  <a:gd name="T21" fmla="*/ 11 h 174"/>
                  <a:gd name="T22" fmla="*/ 9 w 136"/>
                  <a:gd name="T23" fmla="*/ 10 h 174"/>
                  <a:gd name="T24" fmla="*/ 9 w 136"/>
                  <a:gd name="T25" fmla="*/ 9 h 174"/>
                  <a:gd name="T26" fmla="*/ 8 w 136"/>
                  <a:gd name="T27" fmla="*/ 7 h 174"/>
                  <a:gd name="T28" fmla="*/ 7 w 136"/>
                  <a:gd name="T29" fmla="*/ 6 h 174"/>
                  <a:gd name="T30" fmla="*/ 6 w 136"/>
                  <a:gd name="T31" fmla="*/ 6 h 174"/>
                  <a:gd name="T32" fmla="*/ 5 w 136"/>
                  <a:gd name="T33" fmla="*/ 5 h 174"/>
                  <a:gd name="T34" fmla="*/ 4 w 136"/>
                  <a:gd name="T35" fmla="*/ 5 h 174"/>
                  <a:gd name="T36" fmla="*/ 3 w 136"/>
                  <a:gd name="T37" fmla="*/ 5 h 174"/>
                  <a:gd name="T38" fmla="*/ 2 w 136"/>
                  <a:gd name="T39" fmla="*/ 3 h 174"/>
                  <a:gd name="T40" fmla="*/ 1 w 136"/>
                  <a:gd name="T41" fmla="*/ 3 h 174"/>
                  <a:gd name="T42" fmla="*/ 1 w 136"/>
                  <a:gd name="T43" fmla="*/ 1 h 174"/>
                  <a:gd name="T44" fmla="*/ 1 w 136"/>
                  <a:gd name="T45" fmla="*/ 1 h 174"/>
                  <a:gd name="T46" fmla="*/ 1 w 136"/>
                  <a:gd name="T47" fmla="*/ 1 h 174"/>
                  <a:gd name="T48" fmla="*/ 0 w 136"/>
                  <a:gd name="T49" fmla="*/ 0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6"/>
                  <a:gd name="T76" fmla="*/ 0 h 174"/>
                  <a:gd name="T77" fmla="*/ 136 w 136"/>
                  <a:gd name="T78" fmla="*/ 174 h 17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Freeform 211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>
                  <a:gd name="T0" fmla="*/ 0 w 469"/>
                  <a:gd name="T1" fmla="*/ 0 h 163"/>
                  <a:gd name="T2" fmla="*/ 0 w 469"/>
                  <a:gd name="T3" fmla="*/ 0 h 163"/>
                  <a:gd name="T4" fmla="*/ 0 w 469"/>
                  <a:gd name="T5" fmla="*/ 0 h 163"/>
                  <a:gd name="T6" fmla="*/ 0 w 469"/>
                  <a:gd name="T7" fmla="*/ 0 h 163"/>
                  <a:gd name="T8" fmla="*/ 1 w 469"/>
                  <a:gd name="T9" fmla="*/ 1 h 163"/>
                  <a:gd name="T10" fmla="*/ 2 w 469"/>
                  <a:gd name="T11" fmla="*/ 2 h 163"/>
                  <a:gd name="T12" fmla="*/ 3 w 469"/>
                  <a:gd name="T13" fmla="*/ 3 h 163"/>
                  <a:gd name="T14" fmla="*/ 4 w 469"/>
                  <a:gd name="T15" fmla="*/ 4 h 163"/>
                  <a:gd name="T16" fmla="*/ 6 w 469"/>
                  <a:gd name="T17" fmla="*/ 5 h 163"/>
                  <a:gd name="T18" fmla="*/ 8 w 469"/>
                  <a:gd name="T19" fmla="*/ 6 h 163"/>
                  <a:gd name="T20" fmla="*/ 10 w 469"/>
                  <a:gd name="T21" fmla="*/ 7 h 163"/>
                  <a:gd name="T22" fmla="*/ 13 w 469"/>
                  <a:gd name="T23" fmla="*/ 8 h 163"/>
                  <a:gd name="T24" fmla="*/ 15 w 469"/>
                  <a:gd name="T25" fmla="*/ 9 h 163"/>
                  <a:gd name="T26" fmla="*/ 17 w 469"/>
                  <a:gd name="T27" fmla="*/ 9 h 163"/>
                  <a:gd name="T28" fmla="*/ 20 w 469"/>
                  <a:gd name="T29" fmla="*/ 10 h 163"/>
                  <a:gd name="T30" fmla="*/ 22 w 469"/>
                  <a:gd name="T31" fmla="*/ 10 h 163"/>
                  <a:gd name="T32" fmla="*/ 25 w 469"/>
                  <a:gd name="T33" fmla="*/ 9 h 163"/>
                  <a:gd name="T34" fmla="*/ 26 w 469"/>
                  <a:gd name="T35" fmla="*/ 9 h 163"/>
                  <a:gd name="T36" fmla="*/ 27 w 469"/>
                  <a:gd name="T37" fmla="*/ 8 h 163"/>
                  <a:gd name="T38" fmla="*/ 28 w 469"/>
                  <a:gd name="T39" fmla="*/ 7 h 163"/>
                  <a:gd name="T40" fmla="*/ 28 w 469"/>
                  <a:gd name="T41" fmla="*/ 6 h 163"/>
                  <a:gd name="T42" fmla="*/ 29 w 469"/>
                  <a:gd name="T43" fmla="*/ 5 h 163"/>
                  <a:gd name="T44" fmla="*/ 29 w 469"/>
                  <a:gd name="T45" fmla="*/ 5 h 163"/>
                  <a:gd name="T46" fmla="*/ 29 w 469"/>
                  <a:gd name="T47" fmla="*/ 4 h 163"/>
                  <a:gd name="T48" fmla="*/ 29 w 469"/>
                  <a:gd name="T49" fmla="*/ 4 h 163"/>
                  <a:gd name="T50" fmla="*/ 29 w 469"/>
                  <a:gd name="T51" fmla="*/ 4 h 163"/>
                  <a:gd name="T52" fmla="*/ 29 w 469"/>
                  <a:gd name="T53" fmla="*/ 4 h 163"/>
                  <a:gd name="T54" fmla="*/ 28 w 469"/>
                  <a:gd name="T55" fmla="*/ 5 h 163"/>
                  <a:gd name="T56" fmla="*/ 28 w 469"/>
                  <a:gd name="T57" fmla="*/ 6 h 163"/>
                  <a:gd name="T58" fmla="*/ 27 w 469"/>
                  <a:gd name="T59" fmla="*/ 6 h 163"/>
                  <a:gd name="T60" fmla="*/ 27 w 469"/>
                  <a:gd name="T61" fmla="*/ 7 h 163"/>
                  <a:gd name="T62" fmla="*/ 25 w 469"/>
                  <a:gd name="T63" fmla="*/ 8 h 163"/>
                  <a:gd name="T64" fmla="*/ 24 w 469"/>
                  <a:gd name="T65" fmla="*/ 8 h 163"/>
                  <a:gd name="T66" fmla="*/ 22 w 469"/>
                  <a:gd name="T67" fmla="*/ 9 h 163"/>
                  <a:gd name="T68" fmla="*/ 20 w 469"/>
                  <a:gd name="T69" fmla="*/ 9 h 163"/>
                  <a:gd name="T70" fmla="*/ 18 w 469"/>
                  <a:gd name="T71" fmla="*/ 8 h 163"/>
                  <a:gd name="T72" fmla="*/ 15 w 469"/>
                  <a:gd name="T73" fmla="*/ 8 h 163"/>
                  <a:gd name="T74" fmla="*/ 12 w 469"/>
                  <a:gd name="T75" fmla="*/ 7 h 163"/>
                  <a:gd name="T76" fmla="*/ 9 w 469"/>
                  <a:gd name="T77" fmla="*/ 5 h 163"/>
                  <a:gd name="T78" fmla="*/ 5 w 469"/>
                  <a:gd name="T79" fmla="*/ 3 h 163"/>
                  <a:gd name="T80" fmla="*/ 0 w 469"/>
                  <a:gd name="T81" fmla="*/ 0 h 16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69"/>
                  <a:gd name="T124" fmla="*/ 0 h 163"/>
                  <a:gd name="T125" fmla="*/ 469 w 469"/>
                  <a:gd name="T126" fmla="*/ 163 h 16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6" name="Freeform 212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>
                  <a:gd name="T0" fmla="*/ 5 w 142"/>
                  <a:gd name="T1" fmla="*/ 9 h 145"/>
                  <a:gd name="T2" fmla="*/ 4 w 142"/>
                  <a:gd name="T3" fmla="*/ 10 h 145"/>
                  <a:gd name="T4" fmla="*/ 3 w 142"/>
                  <a:gd name="T5" fmla="*/ 9 h 145"/>
                  <a:gd name="T6" fmla="*/ 2 w 142"/>
                  <a:gd name="T7" fmla="*/ 8 h 145"/>
                  <a:gd name="T8" fmla="*/ 2 w 142"/>
                  <a:gd name="T9" fmla="*/ 8 h 145"/>
                  <a:gd name="T10" fmla="*/ 1 w 142"/>
                  <a:gd name="T11" fmla="*/ 8 h 145"/>
                  <a:gd name="T12" fmla="*/ 1 w 142"/>
                  <a:gd name="T13" fmla="*/ 7 h 145"/>
                  <a:gd name="T14" fmla="*/ 1 w 142"/>
                  <a:gd name="T15" fmla="*/ 7 h 145"/>
                  <a:gd name="T16" fmla="*/ 0 w 142"/>
                  <a:gd name="T17" fmla="*/ 6 h 145"/>
                  <a:gd name="T18" fmla="*/ 1 w 142"/>
                  <a:gd name="T19" fmla="*/ 5 h 145"/>
                  <a:gd name="T20" fmla="*/ 1 w 142"/>
                  <a:gd name="T21" fmla="*/ 4 h 145"/>
                  <a:gd name="T22" fmla="*/ 1 w 142"/>
                  <a:gd name="T23" fmla="*/ 2 h 145"/>
                  <a:gd name="T24" fmla="*/ 1 w 142"/>
                  <a:gd name="T25" fmla="*/ 2 h 145"/>
                  <a:gd name="T26" fmla="*/ 2 w 142"/>
                  <a:gd name="T27" fmla="*/ 1 h 145"/>
                  <a:gd name="T28" fmla="*/ 2 w 142"/>
                  <a:gd name="T29" fmla="*/ 1 h 145"/>
                  <a:gd name="T30" fmla="*/ 3 w 142"/>
                  <a:gd name="T31" fmla="*/ 2 h 145"/>
                  <a:gd name="T32" fmla="*/ 3 w 142"/>
                  <a:gd name="T33" fmla="*/ 1 h 145"/>
                  <a:gd name="T34" fmla="*/ 4 w 142"/>
                  <a:gd name="T35" fmla="*/ 0 h 145"/>
                  <a:gd name="T36" fmla="*/ 6 w 142"/>
                  <a:gd name="T37" fmla="*/ 1 h 145"/>
                  <a:gd name="T38" fmla="*/ 6 w 142"/>
                  <a:gd name="T39" fmla="*/ 2 h 145"/>
                  <a:gd name="T40" fmla="*/ 7 w 142"/>
                  <a:gd name="T41" fmla="*/ 2 h 145"/>
                  <a:gd name="T42" fmla="*/ 7 w 142"/>
                  <a:gd name="T43" fmla="*/ 2 h 145"/>
                  <a:gd name="T44" fmla="*/ 9 w 142"/>
                  <a:gd name="T45" fmla="*/ 3 h 145"/>
                  <a:gd name="T46" fmla="*/ 9 w 142"/>
                  <a:gd name="T47" fmla="*/ 3 h 145"/>
                  <a:gd name="T48" fmla="*/ 9 w 142"/>
                  <a:gd name="T49" fmla="*/ 4 h 145"/>
                  <a:gd name="T50" fmla="*/ 9 w 142"/>
                  <a:gd name="T51" fmla="*/ 5 h 145"/>
                  <a:gd name="T52" fmla="*/ 9 w 142"/>
                  <a:gd name="T53" fmla="*/ 6 h 145"/>
                  <a:gd name="T54" fmla="*/ 9 w 142"/>
                  <a:gd name="T55" fmla="*/ 7 h 145"/>
                  <a:gd name="T56" fmla="*/ 8 w 142"/>
                  <a:gd name="T57" fmla="*/ 8 h 145"/>
                  <a:gd name="T58" fmla="*/ 7 w 142"/>
                  <a:gd name="T59" fmla="*/ 9 h 145"/>
                  <a:gd name="T60" fmla="*/ 6 w 142"/>
                  <a:gd name="T61" fmla="*/ 9 h 145"/>
                  <a:gd name="T62" fmla="*/ 6 w 142"/>
                  <a:gd name="T63" fmla="*/ 8 h 1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42"/>
                  <a:gd name="T97" fmla="*/ 0 h 145"/>
                  <a:gd name="T98" fmla="*/ 142 w 142"/>
                  <a:gd name="T99" fmla="*/ 145 h 14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7" name="Freeform 213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>
                  <a:gd name="T0" fmla="*/ 3 w 40"/>
                  <a:gd name="T1" fmla="*/ 1 h 39"/>
                  <a:gd name="T2" fmla="*/ 3 w 40"/>
                  <a:gd name="T3" fmla="*/ 1 h 39"/>
                  <a:gd name="T4" fmla="*/ 2 w 40"/>
                  <a:gd name="T5" fmla="*/ 1 h 39"/>
                  <a:gd name="T6" fmla="*/ 2 w 40"/>
                  <a:gd name="T7" fmla="*/ 0 h 39"/>
                  <a:gd name="T8" fmla="*/ 1 w 40"/>
                  <a:gd name="T9" fmla="*/ 1 h 39"/>
                  <a:gd name="T10" fmla="*/ 1 w 40"/>
                  <a:gd name="T11" fmla="*/ 1 h 39"/>
                  <a:gd name="T12" fmla="*/ 1 w 40"/>
                  <a:gd name="T13" fmla="*/ 1 h 39"/>
                  <a:gd name="T14" fmla="*/ 0 w 40"/>
                  <a:gd name="T15" fmla="*/ 2 h 39"/>
                  <a:gd name="T16" fmla="*/ 1 w 40"/>
                  <a:gd name="T17" fmla="*/ 2 h 39"/>
                  <a:gd name="T18" fmla="*/ 1 w 40"/>
                  <a:gd name="T19" fmla="*/ 2 h 39"/>
                  <a:gd name="T20" fmla="*/ 1 w 40"/>
                  <a:gd name="T21" fmla="*/ 3 h 39"/>
                  <a:gd name="T22" fmla="*/ 2 w 40"/>
                  <a:gd name="T23" fmla="*/ 3 h 39"/>
                  <a:gd name="T24" fmla="*/ 2 w 40"/>
                  <a:gd name="T25" fmla="*/ 3 h 39"/>
                  <a:gd name="T26" fmla="*/ 3 w 40"/>
                  <a:gd name="T27" fmla="*/ 3 h 39"/>
                  <a:gd name="T28" fmla="*/ 3 w 40"/>
                  <a:gd name="T29" fmla="*/ 2 h 39"/>
                  <a:gd name="T30" fmla="*/ 3 w 40"/>
                  <a:gd name="T31" fmla="*/ 2 h 39"/>
                  <a:gd name="T32" fmla="*/ 3 w 40"/>
                  <a:gd name="T33" fmla="*/ 1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39"/>
                  <a:gd name="T53" fmla="*/ 40 w 40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8" name="Freeform 214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>
                  <a:gd name="T0" fmla="*/ 2 w 52"/>
                  <a:gd name="T1" fmla="*/ 4 h 50"/>
                  <a:gd name="T2" fmla="*/ 3 w 52"/>
                  <a:gd name="T3" fmla="*/ 4 h 50"/>
                  <a:gd name="T4" fmla="*/ 3 w 52"/>
                  <a:gd name="T5" fmla="*/ 3 h 50"/>
                  <a:gd name="T6" fmla="*/ 3 w 52"/>
                  <a:gd name="T7" fmla="*/ 3 h 50"/>
                  <a:gd name="T8" fmla="*/ 3 w 52"/>
                  <a:gd name="T9" fmla="*/ 2 h 50"/>
                  <a:gd name="T10" fmla="*/ 3 w 52"/>
                  <a:gd name="T11" fmla="*/ 1 h 50"/>
                  <a:gd name="T12" fmla="*/ 3 w 52"/>
                  <a:gd name="T13" fmla="*/ 1 h 50"/>
                  <a:gd name="T14" fmla="*/ 3 w 52"/>
                  <a:gd name="T15" fmla="*/ 1 h 50"/>
                  <a:gd name="T16" fmla="*/ 2 w 52"/>
                  <a:gd name="T17" fmla="*/ 0 h 50"/>
                  <a:gd name="T18" fmla="*/ 1 w 52"/>
                  <a:gd name="T19" fmla="*/ 1 h 50"/>
                  <a:gd name="T20" fmla="*/ 1 w 52"/>
                  <a:gd name="T21" fmla="*/ 1 h 50"/>
                  <a:gd name="T22" fmla="*/ 1 w 52"/>
                  <a:gd name="T23" fmla="*/ 1 h 50"/>
                  <a:gd name="T24" fmla="*/ 0 w 52"/>
                  <a:gd name="T25" fmla="*/ 2 h 50"/>
                  <a:gd name="T26" fmla="*/ 1 w 52"/>
                  <a:gd name="T27" fmla="*/ 3 h 50"/>
                  <a:gd name="T28" fmla="*/ 1 w 52"/>
                  <a:gd name="T29" fmla="*/ 3 h 50"/>
                  <a:gd name="T30" fmla="*/ 1 w 52"/>
                  <a:gd name="T31" fmla="*/ 4 h 50"/>
                  <a:gd name="T32" fmla="*/ 2 w 52"/>
                  <a:gd name="T33" fmla="*/ 4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0"/>
                  <a:gd name="T53" fmla="*/ 52 w 52"/>
                  <a:gd name="T54" fmla="*/ 50 h 5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Freeform 215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4 w 113"/>
                  <a:gd name="T1" fmla="*/ 10 h 156"/>
                  <a:gd name="T2" fmla="*/ 2 w 113"/>
                  <a:gd name="T3" fmla="*/ 10 h 156"/>
                  <a:gd name="T4" fmla="*/ 2 w 113"/>
                  <a:gd name="T5" fmla="*/ 10 h 156"/>
                  <a:gd name="T6" fmla="*/ 1 w 113"/>
                  <a:gd name="T7" fmla="*/ 9 h 156"/>
                  <a:gd name="T8" fmla="*/ 1 w 113"/>
                  <a:gd name="T9" fmla="*/ 6 h 156"/>
                  <a:gd name="T10" fmla="*/ 0 w 113"/>
                  <a:gd name="T11" fmla="*/ 5 h 156"/>
                  <a:gd name="T12" fmla="*/ 0 w 113"/>
                  <a:gd name="T13" fmla="*/ 3 h 156"/>
                  <a:gd name="T14" fmla="*/ 0 w 113"/>
                  <a:gd name="T15" fmla="*/ 1 h 156"/>
                  <a:gd name="T16" fmla="*/ 1 w 113"/>
                  <a:gd name="T17" fmla="*/ 1 h 156"/>
                  <a:gd name="T18" fmla="*/ 3 w 113"/>
                  <a:gd name="T19" fmla="*/ 0 h 156"/>
                  <a:gd name="T20" fmla="*/ 5 w 113"/>
                  <a:gd name="T21" fmla="*/ 1 h 156"/>
                  <a:gd name="T22" fmla="*/ 6 w 113"/>
                  <a:gd name="T23" fmla="*/ 1 h 156"/>
                  <a:gd name="T24" fmla="*/ 7 w 113"/>
                  <a:gd name="T25" fmla="*/ 3 h 156"/>
                  <a:gd name="T26" fmla="*/ 6 w 113"/>
                  <a:gd name="T27" fmla="*/ 5 h 156"/>
                  <a:gd name="T28" fmla="*/ 6 w 113"/>
                  <a:gd name="T29" fmla="*/ 6 h 156"/>
                  <a:gd name="T30" fmla="*/ 5 w 113"/>
                  <a:gd name="T31" fmla="*/ 9 h 156"/>
                  <a:gd name="T32" fmla="*/ 4 w 113"/>
                  <a:gd name="T33" fmla="*/ 10 h 156"/>
                  <a:gd name="T34" fmla="*/ 4 w 113"/>
                  <a:gd name="T35" fmla="*/ 1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156"/>
                  <a:gd name="T56" fmla="*/ 113 w 113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Freeform 216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4 w 113"/>
                  <a:gd name="T1" fmla="*/ 10 h 156"/>
                  <a:gd name="T2" fmla="*/ 2 w 113"/>
                  <a:gd name="T3" fmla="*/ 10 h 156"/>
                  <a:gd name="T4" fmla="*/ 2 w 113"/>
                  <a:gd name="T5" fmla="*/ 10 h 156"/>
                  <a:gd name="T6" fmla="*/ 1 w 113"/>
                  <a:gd name="T7" fmla="*/ 9 h 156"/>
                  <a:gd name="T8" fmla="*/ 1 w 113"/>
                  <a:gd name="T9" fmla="*/ 6 h 156"/>
                  <a:gd name="T10" fmla="*/ 0 w 113"/>
                  <a:gd name="T11" fmla="*/ 5 h 156"/>
                  <a:gd name="T12" fmla="*/ 0 w 113"/>
                  <a:gd name="T13" fmla="*/ 3 h 156"/>
                  <a:gd name="T14" fmla="*/ 0 w 113"/>
                  <a:gd name="T15" fmla="*/ 1 h 156"/>
                  <a:gd name="T16" fmla="*/ 1 w 113"/>
                  <a:gd name="T17" fmla="*/ 1 h 156"/>
                  <a:gd name="T18" fmla="*/ 3 w 113"/>
                  <a:gd name="T19" fmla="*/ 0 h 156"/>
                  <a:gd name="T20" fmla="*/ 5 w 113"/>
                  <a:gd name="T21" fmla="*/ 1 h 156"/>
                  <a:gd name="T22" fmla="*/ 6 w 113"/>
                  <a:gd name="T23" fmla="*/ 1 h 156"/>
                  <a:gd name="T24" fmla="*/ 7 w 113"/>
                  <a:gd name="T25" fmla="*/ 3 h 156"/>
                  <a:gd name="T26" fmla="*/ 6 w 113"/>
                  <a:gd name="T27" fmla="*/ 5 h 156"/>
                  <a:gd name="T28" fmla="*/ 6 w 113"/>
                  <a:gd name="T29" fmla="*/ 6 h 156"/>
                  <a:gd name="T30" fmla="*/ 5 w 113"/>
                  <a:gd name="T31" fmla="*/ 9 h 156"/>
                  <a:gd name="T32" fmla="*/ 4 w 113"/>
                  <a:gd name="T33" fmla="*/ 10 h 156"/>
                  <a:gd name="T34" fmla="*/ 4 w 113"/>
                  <a:gd name="T35" fmla="*/ 1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156"/>
                  <a:gd name="T56" fmla="*/ 113 w 113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Freeform 217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>
                  <a:gd name="T0" fmla="*/ 1 w 152"/>
                  <a:gd name="T1" fmla="*/ 7 h 123"/>
                  <a:gd name="T2" fmla="*/ 0 w 152"/>
                  <a:gd name="T3" fmla="*/ 6 h 123"/>
                  <a:gd name="T4" fmla="*/ 1 w 152"/>
                  <a:gd name="T5" fmla="*/ 5 h 123"/>
                  <a:gd name="T6" fmla="*/ 1 w 152"/>
                  <a:gd name="T7" fmla="*/ 4 h 123"/>
                  <a:gd name="T8" fmla="*/ 2 w 152"/>
                  <a:gd name="T9" fmla="*/ 3 h 123"/>
                  <a:gd name="T10" fmla="*/ 3 w 152"/>
                  <a:gd name="T11" fmla="*/ 1 h 123"/>
                  <a:gd name="T12" fmla="*/ 5 w 152"/>
                  <a:gd name="T13" fmla="*/ 0 h 123"/>
                  <a:gd name="T14" fmla="*/ 6 w 152"/>
                  <a:gd name="T15" fmla="*/ 0 h 123"/>
                  <a:gd name="T16" fmla="*/ 7 w 152"/>
                  <a:gd name="T17" fmla="*/ 0 h 123"/>
                  <a:gd name="T18" fmla="*/ 9 w 152"/>
                  <a:gd name="T19" fmla="*/ 2 h 123"/>
                  <a:gd name="T20" fmla="*/ 10 w 152"/>
                  <a:gd name="T21" fmla="*/ 3 h 123"/>
                  <a:gd name="T22" fmla="*/ 10 w 152"/>
                  <a:gd name="T23" fmla="*/ 4 h 123"/>
                  <a:gd name="T24" fmla="*/ 10 w 152"/>
                  <a:gd name="T25" fmla="*/ 4 h 123"/>
                  <a:gd name="T26" fmla="*/ 10 w 152"/>
                  <a:gd name="T27" fmla="*/ 5 h 123"/>
                  <a:gd name="T28" fmla="*/ 9 w 152"/>
                  <a:gd name="T29" fmla="*/ 6 h 123"/>
                  <a:gd name="T30" fmla="*/ 8 w 152"/>
                  <a:gd name="T31" fmla="*/ 6 h 123"/>
                  <a:gd name="T32" fmla="*/ 7 w 152"/>
                  <a:gd name="T33" fmla="*/ 7 h 123"/>
                  <a:gd name="T34" fmla="*/ 6 w 152"/>
                  <a:gd name="T35" fmla="*/ 7 h 123"/>
                  <a:gd name="T36" fmla="*/ 5 w 152"/>
                  <a:gd name="T37" fmla="*/ 7 h 123"/>
                  <a:gd name="T38" fmla="*/ 5 w 152"/>
                  <a:gd name="T39" fmla="*/ 7 h 123"/>
                  <a:gd name="T40" fmla="*/ 3 w 152"/>
                  <a:gd name="T41" fmla="*/ 7 h 123"/>
                  <a:gd name="T42" fmla="*/ 2 w 152"/>
                  <a:gd name="T43" fmla="*/ 7 h 123"/>
                  <a:gd name="T44" fmla="*/ 2 w 152"/>
                  <a:gd name="T45" fmla="*/ 7 h 123"/>
                  <a:gd name="T46" fmla="*/ 1 w 152"/>
                  <a:gd name="T47" fmla="*/ 7 h 123"/>
                  <a:gd name="T48" fmla="*/ 1 w 152"/>
                  <a:gd name="T49" fmla="*/ 7 h 123"/>
                  <a:gd name="T50" fmla="*/ 1 w 152"/>
                  <a:gd name="T51" fmla="*/ 7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2"/>
                  <a:gd name="T79" fmla="*/ 0 h 123"/>
                  <a:gd name="T80" fmla="*/ 152 w 152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2" name="Freeform 218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>
                  <a:gd name="T0" fmla="*/ 0 w 153"/>
                  <a:gd name="T1" fmla="*/ 2 h 122"/>
                  <a:gd name="T2" fmla="*/ 0 w 153"/>
                  <a:gd name="T3" fmla="*/ 1 h 122"/>
                  <a:gd name="T4" fmla="*/ 0 w 153"/>
                  <a:gd name="T5" fmla="*/ 1 h 122"/>
                  <a:gd name="T6" fmla="*/ 1 w 153"/>
                  <a:gd name="T7" fmla="*/ 1 h 122"/>
                  <a:gd name="T8" fmla="*/ 1 w 153"/>
                  <a:gd name="T9" fmla="*/ 0 h 122"/>
                  <a:gd name="T10" fmla="*/ 2 w 153"/>
                  <a:gd name="T11" fmla="*/ 0 h 122"/>
                  <a:gd name="T12" fmla="*/ 3 w 153"/>
                  <a:gd name="T13" fmla="*/ 1 h 122"/>
                  <a:gd name="T14" fmla="*/ 4 w 153"/>
                  <a:gd name="T15" fmla="*/ 1 h 122"/>
                  <a:gd name="T16" fmla="*/ 5 w 153"/>
                  <a:gd name="T17" fmla="*/ 1 h 122"/>
                  <a:gd name="T18" fmla="*/ 6 w 153"/>
                  <a:gd name="T19" fmla="*/ 1 h 122"/>
                  <a:gd name="T20" fmla="*/ 7 w 153"/>
                  <a:gd name="T21" fmla="*/ 1 h 122"/>
                  <a:gd name="T22" fmla="*/ 7 w 153"/>
                  <a:gd name="T23" fmla="*/ 1 h 122"/>
                  <a:gd name="T24" fmla="*/ 8 w 153"/>
                  <a:gd name="T25" fmla="*/ 2 h 122"/>
                  <a:gd name="T26" fmla="*/ 9 w 153"/>
                  <a:gd name="T27" fmla="*/ 2 h 122"/>
                  <a:gd name="T28" fmla="*/ 9 w 153"/>
                  <a:gd name="T29" fmla="*/ 3 h 122"/>
                  <a:gd name="T30" fmla="*/ 9 w 153"/>
                  <a:gd name="T31" fmla="*/ 4 h 122"/>
                  <a:gd name="T32" fmla="*/ 9 w 153"/>
                  <a:gd name="T33" fmla="*/ 5 h 122"/>
                  <a:gd name="T34" fmla="*/ 8 w 153"/>
                  <a:gd name="T35" fmla="*/ 6 h 122"/>
                  <a:gd name="T36" fmla="*/ 7 w 153"/>
                  <a:gd name="T37" fmla="*/ 8 h 122"/>
                  <a:gd name="T38" fmla="*/ 5 w 153"/>
                  <a:gd name="T39" fmla="*/ 8 h 122"/>
                  <a:gd name="T40" fmla="*/ 4 w 153"/>
                  <a:gd name="T41" fmla="*/ 8 h 122"/>
                  <a:gd name="T42" fmla="*/ 3 w 153"/>
                  <a:gd name="T43" fmla="*/ 6 h 122"/>
                  <a:gd name="T44" fmla="*/ 1 w 153"/>
                  <a:gd name="T45" fmla="*/ 5 h 122"/>
                  <a:gd name="T46" fmla="*/ 0 w 153"/>
                  <a:gd name="T47" fmla="*/ 3 h 122"/>
                  <a:gd name="T48" fmla="*/ 0 w 153"/>
                  <a:gd name="T49" fmla="*/ 2 h 122"/>
                  <a:gd name="T50" fmla="*/ 0 w 153"/>
                  <a:gd name="T51" fmla="*/ 2 h 1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3"/>
                  <a:gd name="T79" fmla="*/ 0 h 122"/>
                  <a:gd name="T80" fmla="*/ 153 w 153"/>
                  <a:gd name="T81" fmla="*/ 122 h 12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3" name="Freeform 219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>
                  <a:gd name="T0" fmla="*/ 2 w 112"/>
                  <a:gd name="T1" fmla="*/ 0 h 156"/>
                  <a:gd name="T2" fmla="*/ 4 w 112"/>
                  <a:gd name="T3" fmla="*/ 0 h 156"/>
                  <a:gd name="T4" fmla="*/ 4 w 112"/>
                  <a:gd name="T5" fmla="*/ 1 h 156"/>
                  <a:gd name="T6" fmla="*/ 5 w 112"/>
                  <a:gd name="T7" fmla="*/ 1 h 156"/>
                  <a:gd name="T8" fmla="*/ 5 w 112"/>
                  <a:gd name="T9" fmla="*/ 3 h 156"/>
                  <a:gd name="T10" fmla="*/ 6 w 112"/>
                  <a:gd name="T11" fmla="*/ 5 h 156"/>
                  <a:gd name="T12" fmla="*/ 6 w 112"/>
                  <a:gd name="T13" fmla="*/ 6 h 156"/>
                  <a:gd name="T14" fmla="*/ 6 w 112"/>
                  <a:gd name="T15" fmla="*/ 9 h 156"/>
                  <a:gd name="T16" fmla="*/ 5 w 112"/>
                  <a:gd name="T17" fmla="*/ 10 h 156"/>
                  <a:gd name="T18" fmla="*/ 3 w 112"/>
                  <a:gd name="T19" fmla="*/ 10 h 156"/>
                  <a:gd name="T20" fmla="*/ 1 w 112"/>
                  <a:gd name="T21" fmla="*/ 10 h 156"/>
                  <a:gd name="T22" fmla="*/ 0 w 112"/>
                  <a:gd name="T23" fmla="*/ 9 h 156"/>
                  <a:gd name="T24" fmla="*/ 0 w 112"/>
                  <a:gd name="T25" fmla="*/ 6 h 156"/>
                  <a:gd name="T26" fmla="*/ 0 w 112"/>
                  <a:gd name="T27" fmla="*/ 5 h 156"/>
                  <a:gd name="T28" fmla="*/ 0 w 112"/>
                  <a:gd name="T29" fmla="*/ 3 h 156"/>
                  <a:gd name="T30" fmla="*/ 1 w 112"/>
                  <a:gd name="T31" fmla="*/ 1 h 156"/>
                  <a:gd name="T32" fmla="*/ 2 w 112"/>
                  <a:gd name="T33" fmla="*/ 1 h 156"/>
                  <a:gd name="T34" fmla="*/ 2 w 112"/>
                  <a:gd name="T35" fmla="*/ 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56"/>
                  <a:gd name="T56" fmla="*/ 112 w 112"/>
                  <a:gd name="T57" fmla="*/ 156 h 1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4" name="Freeform 220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>
                  <a:gd name="T0" fmla="*/ 8 w 151"/>
                  <a:gd name="T1" fmla="*/ 1 h 123"/>
                  <a:gd name="T2" fmla="*/ 9 w 151"/>
                  <a:gd name="T3" fmla="*/ 2 h 123"/>
                  <a:gd name="T4" fmla="*/ 9 w 151"/>
                  <a:gd name="T5" fmla="*/ 2 h 123"/>
                  <a:gd name="T6" fmla="*/ 8 w 151"/>
                  <a:gd name="T7" fmla="*/ 3 h 123"/>
                  <a:gd name="T8" fmla="*/ 7 w 151"/>
                  <a:gd name="T9" fmla="*/ 5 h 123"/>
                  <a:gd name="T10" fmla="*/ 6 w 151"/>
                  <a:gd name="T11" fmla="*/ 6 h 123"/>
                  <a:gd name="T12" fmla="*/ 5 w 151"/>
                  <a:gd name="T13" fmla="*/ 8 h 123"/>
                  <a:gd name="T14" fmla="*/ 3 w 151"/>
                  <a:gd name="T15" fmla="*/ 8 h 123"/>
                  <a:gd name="T16" fmla="*/ 2 w 151"/>
                  <a:gd name="T17" fmla="*/ 8 h 123"/>
                  <a:gd name="T18" fmla="*/ 0 w 151"/>
                  <a:gd name="T19" fmla="*/ 6 h 123"/>
                  <a:gd name="T20" fmla="*/ 0 w 151"/>
                  <a:gd name="T21" fmla="*/ 5 h 123"/>
                  <a:gd name="T22" fmla="*/ 0 w 151"/>
                  <a:gd name="T23" fmla="*/ 4 h 123"/>
                  <a:gd name="T24" fmla="*/ 0 w 151"/>
                  <a:gd name="T25" fmla="*/ 3 h 123"/>
                  <a:gd name="T26" fmla="*/ 0 w 151"/>
                  <a:gd name="T27" fmla="*/ 2 h 123"/>
                  <a:gd name="T28" fmla="*/ 0 w 151"/>
                  <a:gd name="T29" fmla="*/ 2 h 123"/>
                  <a:gd name="T30" fmla="*/ 1 w 151"/>
                  <a:gd name="T31" fmla="*/ 1 h 123"/>
                  <a:gd name="T32" fmla="*/ 2 w 151"/>
                  <a:gd name="T33" fmla="*/ 1 h 123"/>
                  <a:gd name="T34" fmla="*/ 3 w 151"/>
                  <a:gd name="T35" fmla="*/ 1 h 123"/>
                  <a:gd name="T36" fmla="*/ 4 w 151"/>
                  <a:gd name="T37" fmla="*/ 1 h 123"/>
                  <a:gd name="T38" fmla="*/ 5 w 151"/>
                  <a:gd name="T39" fmla="*/ 1 h 123"/>
                  <a:gd name="T40" fmla="*/ 6 w 151"/>
                  <a:gd name="T41" fmla="*/ 1 h 123"/>
                  <a:gd name="T42" fmla="*/ 6 w 151"/>
                  <a:gd name="T43" fmla="*/ 0 h 123"/>
                  <a:gd name="T44" fmla="*/ 7 w 151"/>
                  <a:gd name="T45" fmla="*/ 0 h 123"/>
                  <a:gd name="T46" fmla="*/ 8 w 151"/>
                  <a:gd name="T47" fmla="*/ 1 h 123"/>
                  <a:gd name="T48" fmla="*/ 8 w 151"/>
                  <a:gd name="T49" fmla="*/ 1 h 123"/>
                  <a:gd name="T50" fmla="*/ 8 w 151"/>
                  <a:gd name="T51" fmla="*/ 1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1"/>
                  <a:gd name="T79" fmla="*/ 0 h 123"/>
                  <a:gd name="T80" fmla="*/ 151 w 151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5" name="Freeform 221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>
                  <a:gd name="T0" fmla="*/ 10 w 152"/>
                  <a:gd name="T1" fmla="*/ 7 h 123"/>
                  <a:gd name="T2" fmla="*/ 9 w 152"/>
                  <a:gd name="T3" fmla="*/ 8 h 123"/>
                  <a:gd name="T4" fmla="*/ 9 w 152"/>
                  <a:gd name="T5" fmla="*/ 8 h 123"/>
                  <a:gd name="T6" fmla="*/ 9 w 152"/>
                  <a:gd name="T7" fmla="*/ 8 h 123"/>
                  <a:gd name="T8" fmla="*/ 7 w 152"/>
                  <a:gd name="T9" fmla="*/ 8 h 123"/>
                  <a:gd name="T10" fmla="*/ 7 w 152"/>
                  <a:gd name="T11" fmla="*/ 8 h 123"/>
                  <a:gd name="T12" fmla="*/ 6 w 152"/>
                  <a:gd name="T13" fmla="*/ 8 h 123"/>
                  <a:gd name="T14" fmla="*/ 5 w 152"/>
                  <a:gd name="T15" fmla="*/ 8 h 123"/>
                  <a:gd name="T16" fmla="*/ 5 w 152"/>
                  <a:gd name="T17" fmla="*/ 8 h 123"/>
                  <a:gd name="T18" fmla="*/ 3 w 152"/>
                  <a:gd name="T19" fmla="*/ 8 h 123"/>
                  <a:gd name="T20" fmla="*/ 2 w 152"/>
                  <a:gd name="T21" fmla="*/ 7 h 123"/>
                  <a:gd name="T22" fmla="*/ 1 w 152"/>
                  <a:gd name="T23" fmla="*/ 7 h 123"/>
                  <a:gd name="T24" fmla="*/ 1 w 152"/>
                  <a:gd name="T25" fmla="*/ 7 h 123"/>
                  <a:gd name="T26" fmla="*/ 1 w 152"/>
                  <a:gd name="T27" fmla="*/ 6 h 123"/>
                  <a:gd name="T28" fmla="*/ 1 w 152"/>
                  <a:gd name="T29" fmla="*/ 5 h 123"/>
                  <a:gd name="T30" fmla="*/ 0 w 152"/>
                  <a:gd name="T31" fmla="*/ 5 h 123"/>
                  <a:gd name="T32" fmla="*/ 1 w 152"/>
                  <a:gd name="T33" fmla="*/ 4 h 123"/>
                  <a:gd name="T34" fmla="*/ 1 w 152"/>
                  <a:gd name="T35" fmla="*/ 3 h 123"/>
                  <a:gd name="T36" fmla="*/ 2 w 152"/>
                  <a:gd name="T37" fmla="*/ 1 h 123"/>
                  <a:gd name="T38" fmla="*/ 3 w 152"/>
                  <a:gd name="T39" fmla="*/ 0 h 123"/>
                  <a:gd name="T40" fmla="*/ 5 w 152"/>
                  <a:gd name="T41" fmla="*/ 1 h 123"/>
                  <a:gd name="T42" fmla="*/ 6 w 152"/>
                  <a:gd name="T43" fmla="*/ 2 h 123"/>
                  <a:gd name="T44" fmla="*/ 7 w 152"/>
                  <a:gd name="T45" fmla="*/ 4 h 123"/>
                  <a:gd name="T46" fmla="*/ 9 w 152"/>
                  <a:gd name="T47" fmla="*/ 5 h 123"/>
                  <a:gd name="T48" fmla="*/ 10 w 152"/>
                  <a:gd name="T49" fmla="*/ 6 h 123"/>
                  <a:gd name="T50" fmla="*/ 10 w 152"/>
                  <a:gd name="T51" fmla="*/ 7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2"/>
                  <a:gd name="T79" fmla="*/ 0 h 123"/>
                  <a:gd name="T80" fmla="*/ 152 w 152"/>
                  <a:gd name="T81" fmla="*/ 123 h 1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6" name="Freeform 222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>
                  <a:gd name="T0" fmla="*/ 1 w 136"/>
                  <a:gd name="T1" fmla="*/ 5 h 148"/>
                  <a:gd name="T2" fmla="*/ 0 w 136"/>
                  <a:gd name="T3" fmla="*/ 3 h 148"/>
                  <a:gd name="T4" fmla="*/ 1 w 136"/>
                  <a:gd name="T5" fmla="*/ 2 h 148"/>
                  <a:gd name="T6" fmla="*/ 1 w 136"/>
                  <a:gd name="T7" fmla="*/ 1 h 148"/>
                  <a:gd name="T8" fmla="*/ 1 w 136"/>
                  <a:gd name="T9" fmla="*/ 1 h 148"/>
                  <a:gd name="T10" fmla="*/ 2 w 136"/>
                  <a:gd name="T11" fmla="*/ 1 h 148"/>
                  <a:gd name="T12" fmla="*/ 2 w 136"/>
                  <a:gd name="T13" fmla="*/ 1 h 148"/>
                  <a:gd name="T14" fmla="*/ 3 w 136"/>
                  <a:gd name="T15" fmla="*/ 1 h 148"/>
                  <a:gd name="T16" fmla="*/ 5 w 136"/>
                  <a:gd name="T17" fmla="*/ 1 h 148"/>
                  <a:gd name="T18" fmla="*/ 6 w 136"/>
                  <a:gd name="T19" fmla="*/ 1 h 148"/>
                  <a:gd name="T20" fmla="*/ 6 w 136"/>
                  <a:gd name="T21" fmla="*/ 1 h 148"/>
                  <a:gd name="T22" fmla="*/ 7 w 136"/>
                  <a:gd name="T23" fmla="*/ 1 h 148"/>
                  <a:gd name="T24" fmla="*/ 7 w 136"/>
                  <a:gd name="T25" fmla="*/ 1 h 148"/>
                  <a:gd name="T26" fmla="*/ 9 w 136"/>
                  <a:gd name="T27" fmla="*/ 2 h 148"/>
                  <a:gd name="T28" fmla="*/ 9 w 136"/>
                  <a:gd name="T29" fmla="*/ 3 h 148"/>
                  <a:gd name="T30" fmla="*/ 9 w 136"/>
                  <a:gd name="T31" fmla="*/ 5 h 148"/>
                  <a:gd name="T32" fmla="*/ 9 w 136"/>
                  <a:gd name="T33" fmla="*/ 5 h 148"/>
                  <a:gd name="T34" fmla="*/ 9 w 136"/>
                  <a:gd name="T35" fmla="*/ 6 h 148"/>
                  <a:gd name="T36" fmla="*/ 9 w 136"/>
                  <a:gd name="T37" fmla="*/ 7 h 148"/>
                  <a:gd name="T38" fmla="*/ 7 w 136"/>
                  <a:gd name="T39" fmla="*/ 7 h 148"/>
                  <a:gd name="T40" fmla="*/ 7 w 136"/>
                  <a:gd name="T41" fmla="*/ 7 h 148"/>
                  <a:gd name="T42" fmla="*/ 6 w 136"/>
                  <a:gd name="T43" fmla="*/ 7 h 148"/>
                  <a:gd name="T44" fmla="*/ 6 w 136"/>
                  <a:gd name="T45" fmla="*/ 9 h 148"/>
                  <a:gd name="T46" fmla="*/ 5 w 136"/>
                  <a:gd name="T47" fmla="*/ 9 h 148"/>
                  <a:gd name="T48" fmla="*/ 3 w 136"/>
                  <a:gd name="T49" fmla="*/ 9 h 148"/>
                  <a:gd name="T50" fmla="*/ 3 w 136"/>
                  <a:gd name="T51" fmla="*/ 9 h 148"/>
                  <a:gd name="T52" fmla="*/ 2 w 136"/>
                  <a:gd name="T53" fmla="*/ 7 h 148"/>
                  <a:gd name="T54" fmla="*/ 1 w 136"/>
                  <a:gd name="T55" fmla="*/ 8 h 148"/>
                  <a:gd name="T56" fmla="*/ 1 w 136"/>
                  <a:gd name="T57" fmla="*/ 7 h 148"/>
                  <a:gd name="T58" fmla="*/ 1 w 136"/>
                  <a:gd name="T59" fmla="*/ 7 h 148"/>
                  <a:gd name="T60" fmla="*/ 1 w 136"/>
                  <a:gd name="T61" fmla="*/ 6 h 148"/>
                  <a:gd name="T62" fmla="*/ 1 w 136"/>
                  <a:gd name="T63" fmla="*/ 5 h 1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8"/>
                  <a:gd name="T98" fmla="*/ 136 w 136"/>
                  <a:gd name="T99" fmla="*/ 148 h 14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7" name="Freeform 223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>
                  <a:gd name="T0" fmla="*/ 2 w 39"/>
                  <a:gd name="T1" fmla="*/ 3 h 40"/>
                  <a:gd name="T2" fmla="*/ 2 w 39"/>
                  <a:gd name="T3" fmla="*/ 3 h 40"/>
                  <a:gd name="T4" fmla="*/ 3 w 39"/>
                  <a:gd name="T5" fmla="*/ 3 h 40"/>
                  <a:gd name="T6" fmla="*/ 3 w 39"/>
                  <a:gd name="T7" fmla="*/ 2 h 40"/>
                  <a:gd name="T8" fmla="*/ 3 w 39"/>
                  <a:gd name="T9" fmla="*/ 2 h 40"/>
                  <a:gd name="T10" fmla="*/ 3 w 39"/>
                  <a:gd name="T11" fmla="*/ 1 h 40"/>
                  <a:gd name="T12" fmla="*/ 3 w 39"/>
                  <a:gd name="T13" fmla="*/ 1 h 40"/>
                  <a:gd name="T14" fmla="*/ 2 w 39"/>
                  <a:gd name="T15" fmla="*/ 1 h 40"/>
                  <a:gd name="T16" fmla="*/ 2 w 39"/>
                  <a:gd name="T17" fmla="*/ 0 h 40"/>
                  <a:gd name="T18" fmla="*/ 1 w 39"/>
                  <a:gd name="T19" fmla="*/ 1 h 40"/>
                  <a:gd name="T20" fmla="*/ 1 w 39"/>
                  <a:gd name="T21" fmla="*/ 1 h 40"/>
                  <a:gd name="T22" fmla="*/ 1 w 39"/>
                  <a:gd name="T23" fmla="*/ 1 h 40"/>
                  <a:gd name="T24" fmla="*/ 0 w 39"/>
                  <a:gd name="T25" fmla="*/ 2 h 40"/>
                  <a:gd name="T26" fmla="*/ 1 w 39"/>
                  <a:gd name="T27" fmla="*/ 2 h 40"/>
                  <a:gd name="T28" fmla="*/ 1 w 39"/>
                  <a:gd name="T29" fmla="*/ 3 h 40"/>
                  <a:gd name="T30" fmla="*/ 1 w 39"/>
                  <a:gd name="T31" fmla="*/ 3 h 40"/>
                  <a:gd name="T32" fmla="*/ 2 w 39"/>
                  <a:gd name="T33" fmla="*/ 3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0"/>
                  <a:gd name="T53" fmla="*/ 39 w 39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8" name="Freeform 224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>
                  <a:gd name="T0" fmla="*/ 1 w 136"/>
                  <a:gd name="T1" fmla="*/ 5 h 147"/>
                  <a:gd name="T2" fmla="*/ 0 w 136"/>
                  <a:gd name="T3" fmla="*/ 3 h 147"/>
                  <a:gd name="T4" fmla="*/ 1 w 136"/>
                  <a:gd name="T5" fmla="*/ 3 h 147"/>
                  <a:gd name="T6" fmla="*/ 1 w 136"/>
                  <a:gd name="T7" fmla="*/ 2 h 147"/>
                  <a:gd name="T8" fmla="*/ 1 w 136"/>
                  <a:gd name="T9" fmla="*/ 2 h 147"/>
                  <a:gd name="T10" fmla="*/ 2 w 136"/>
                  <a:gd name="T11" fmla="*/ 2 h 147"/>
                  <a:gd name="T12" fmla="*/ 2 w 136"/>
                  <a:gd name="T13" fmla="*/ 1 h 147"/>
                  <a:gd name="T14" fmla="*/ 3 w 136"/>
                  <a:gd name="T15" fmla="*/ 1 h 147"/>
                  <a:gd name="T16" fmla="*/ 5 w 136"/>
                  <a:gd name="T17" fmla="*/ 1 h 147"/>
                  <a:gd name="T18" fmla="*/ 6 w 136"/>
                  <a:gd name="T19" fmla="*/ 1 h 147"/>
                  <a:gd name="T20" fmla="*/ 6 w 136"/>
                  <a:gd name="T21" fmla="*/ 2 h 147"/>
                  <a:gd name="T22" fmla="*/ 7 w 136"/>
                  <a:gd name="T23" fmla="*/ 2 h 147"/>
                  <a:gd name="T24" fmla="*/ 7 w 136"/>
                  <a:gd name="T25" fmla="*/ 2 h 147"/>
                  <a:gd name="T26" fmla="*/ 9 w 136"/>
                  <a:gd name="T27" fmla="*/ 2 h 147"/>
                  <a:gd name="T28" fmla="*/ 9 w 136"/>
                  <a:gd name="T29" fmla="*/ 3 h 147"/>
                  <a:gd name="T30" fmla="*/ 9 w 136"/>
                  <a:gd name="T31" fmla="*/ 5 h 147"/>
                  <a:gd name="T32" fmla="*/ 9 w 136"/>
                  <a:gd name="T33" fmla="*/ 5 h 147"/>
                  <a:gd name="T34" fmla="*/ 9 w 136"/>
                  <a:gd name="T35" fmla="*/ 7 h 147"/>
                  <a:gd name="T36" fmla="*/ 9 w 136"/>
                  <a:gd name="T37" fmla="*/ 8 h 147"/>
                  <a:gd name="T38" fmla="*/ 7 w 136"/>
                  <a:gd name="T39" fmla="*/ 8 h 147"/>
                  <a:gd name="T40" fmla="*/ 7 w 136"/>
                  <a:gd name="T41" fmla="*/ 8 h 147"/>
                  <a:gd name="T42" fmla="*/ 6 w 136"/>
                  <a:gd name="T43" fmla="*/ 8 h 147"/>
                  <a:gd name="T44" fmla="*/ 6 w 136"/>
                  <a:gd name="T45" fmla="*/ 9 h 147"/>
                  <a:gd name="T46" fmla="*/ 5 w 136"/>
                  <a:gd name="T47" fmla="*/ 10 h 147"/>
                  <a:gd name="T48" fmla="*/ 3 w 136"/>
                  <a:gd name="T49" fmla="*/ 10 h 147"/>
                  <a:gd name="T50" fmla="*/ 3 w 136"/>
                  <a:gd name="T51" fmla="*/ 9 h 147"/>
                  <a:gd name="T52" fmla="*/ 2 w 136"/>
                  <a:gd name="T53" fmla="*/ 8 h 147"/>
                  <a:gd name="T54" fmla="*/ 1 w 136"/>
                  <a:gd name="T55" fmla="*/ 8 h 147"/>
                  <a:gd name="T56" fmla="*/ 1 w 136"/>
                  <a:gd name="T57" fmla="*/ 8 h 147"/>
                  <a:gd name="T58" fmla="*/ 1 w 136"/>
                  <a:gd name="T59" fmla="*/ 8 h 147"/>
                  <a:gd name="T60" fmla="*/ 1 w 136"/>
                  <a:gd name="T61" fmla="*/ 7 h 147"/>
                  <a:gd name="T62" fmla="*/ 1 w 136"/>
                  <a:gd name="T63" fmla="*/ 6 h 1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36"/>
                  <a:gd name="T97" fmla="*/ 0 h 147"/>
                  <a:gd name="T98" fmla="*/ 136 w 136"/>
                  <a:gd name="T99" fmla="*/ 147 h 14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9" name="Freeform 225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>
                  <a:gd name="T0" fmla="*/ 2 w 39"/>
                  <a:gd name="T1" fmla="*/ 3 h 39"/>
                  <a:gd name="T2" fmla="*/ 2 w 39"/>
                  <a:gd name="T3" fmla="*/ 3 h 39"/>
                  <a:gd name="T4" fmla="*/ 3 w 39"/>
                  <a:gd name="T5" fmla="*/ 3 h 39"/>
                  <a:gd name="T6" fmla="*/ 3 w 39"/>
                  <a:gd name="T7" fmla="*/ 2 h 39"/>
                  <a:gd name="T8" fmla="*/ 3 w 39"/>
                  <a:gd name="T9" fmla="*/ 2 h 39"/>
                  <a:gd name="T10" fmla="*/ 3 w 39"/>
                  <a:gd name="T11" fmla="*/ 1 h 39"/>
                  <a:gd name="T12" fmla="*/ 3 w 39"/>
                  <a:gd name="T13" fmla="*/ 1 h 39"/>
                  <a:gd name="T14" fmla="*/ 2 w 39"/>
                  <a:gd name="T15" fmla="*/ 1 h 39"/>
                  <a:gd name="T16" fmla="*/ 2 w 39"/>
                  <a:gd name="T17" fmla="*/ 0 h 39"/>
                  <a:gd name="T18" fmla="*/ 1 w 39"/>
                  <a:gd name="T19" fmla="*/ 1 h 39"/>
                  <a:gd name="T20" fmla="*/ 1 w 39"/>
                  <a:gd name="T21" fmla="*/ 1 h 39"/>
                  <a:gd name="T22" fmla="*/ 1 w 39"/>
                  <a:gd name="T23" fmla="*/ 1 h 39"/>
                  <a:gd name="T24" fmla="*/ 0 w 39"/>
                  <a:gd name="T25" fmla="*/ 2 h 39"/>
                  <a:gd name="T26" fmla="*/ 1 w 39"/>
                  <a:gd name="T27" fmla="*/ 2 h 39"/>
                  <a:gd name="T28" fmla="*/ 1 w 39"/>
                  <a:gd name="T29" fmla="*/ 3 h 39"/>
                  <a:gd name="T30" fmla="*/ 1 w 39"/>
                  <a:gd name="T31" fmla="*/ 3 h 39"/>
                  <a:gd name="T32" fmla="*/ 2 w 39"/>
                  <a:gd name="T33" fmla="*/ 3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9"/>
                  <a:gd name="T53" fmla="*/ 39 w 39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0" name="Freeform 226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1" name="Freeform 227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Freeform 228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3" name="Freeform 229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>
                  <a:gd name="T0" fmla="*/ 1 w 29"/>
                  <a:gd name="T1" fmla="*/ 2 h 30"/>
                  <a:gd name="T2" fmla="*/ 1 w 29"/>
                  <a:gd name="T3" fmla="*/ 2 h 30"/>
                  <a:gd name="T4" fmla="*/ 1 w 29"/>
                  <a:gd name="T5" fmla="*/ 2 h 30"/>
                  <a:gd name="T6" fmla="*/ 1 w 29"/>
                  <a:gd name="T7" fmla="*/ 2 h 30"/>
                  <a:gd name="T8" fmla="*/ 1 w 29"/>
                  <a:gd name="T9" fmla="*/ 2 h 30"/>
                  <a:gd name="T10" fmla="*/ 1 w 29"/>
                  <a:gd name="T11" fmla="*/ 2 h 30"/>
                  <a:gd name="T12" fmla="*/ 1 w 29"/>
                  <a:gd name="T13" fmla="*/ 2 h 30"/>
                  <a:gd name="T14" fmla="*/ 0 w 29"/>
                  <a:gd name="T15" fmla="*/ 2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2 w 29"/>
                  <a:gd name="T35" fmla="*/ 0 h 30"/>
                  <a:gd name="T36" fmla="*/ 2 w 29"/>
                  <a:gd name="T37" fmla="*/ 1 h 30"/>
                  <a:gd name="T38" fmla="*/ 2 w 29"/>
                  <a:gd name="T39" fmla="*/ 1 h 30"/>
                  <a:gd name="T40" fmla="*/ 2 w 29"/>
                  <a:gd name="T41" fmla="*/ 1 h 30"/>
                  <a:gd name="T42" fmla="*/ 2 w 29"/>
                  <a:gd name="T43" fmla="*/ 1 h 30"/>
                  <a:gd name="T44" fmla="*/ 2 w 29"/>
                  <a:gd name="T45" fmla="*/ 1 h 30"/>
                  <a:gd name="T46" fmla="*/ 2 w 29"/>
                  <a:gd name="T47" fmla="*/ 1 h 30"/>
                  <a:gd name="T48" fmla="*/ 2 w 29"/>
                  <a:gd name="T49" fmla="*/ 1 h 30"/>
                  <a:gd name="T50" fmla="*/ 2 w 29"/>
                  <a:gd name="T51" fmla="*/ 2 h 30"/>
                  <a:gd name="T52" fmla="*/ 2 w 29"/>
                  <a:gd name="T53" fmla="*/ 2 h 30"/>
                  <a:gd name="T54" fmla="*/ 2 w 29"/>
                  <a:gd name="T55" fmla="*/ 2 h 30"/>
                  <a:gd name="T56" fmla="*/ 1 w 29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30"/>
                  <a:gd name="T89" fmla="*/ 29 w 29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4" name="Freeform 230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Freeform 231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6" name="Freeform 232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Freeform 233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8" name="Freeform 234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9" name="Freeform 235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0" name="Freeform 236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1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1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1" name="Freeform 237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2" name="Freeform 238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3" name="Freeform 239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4" name="Freeform 240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>
                  <a:gd name="T0" fmla="*/ 4 w 58"/>
                  <a:gd name="T1" fmla="*/ 1 h 60"/>
                  <a:gd name="T2" fmla="*/ 4 w 58"/>
                  <a:gd name="T3" fmla="*/ 1 h 60"/>
                  <a:gd name="T4" fmla="*/ 4 w 58"/>
                  <a:gd name="T5" fmla="*/ 1 h 60"/>
                  <a:gd name="T6" fmla="*/ 4 w 58"/>
                  <a:gd name="T7" fmla="*/ 0 h 60"/>
                  <a:gd name="T8" fmla="*/ 4 w 58"/>
                  <a:gd name="T9" fmla="*/ 0 h 60"/>
                  <a:gd name="T10" fmla="*/ 3 w 58"/>
                  <a:gd name="T11" fmla="*/ 0 h 60"/>
                  <a:gd name="T12" fmla="*/ 3 w 58"/>
                  <a:gd name="T13" fmla="*/ 0 h 60"/>
                  <a:gd name="T14" fmla="*/ 3 w 58"/>
                  <a:gd name="T15" fmla="*/ 0 h 60"/>
                  <a:gd name="T16" fmla="*/ 2 w 58"/>
                  <a:gd name="T17" fmla="*/ 0 h 60"/>
                  <a:gd name="T18" fmla="*/ 2 w 58"/>
                  <a:gd name="T19" fmla="*/ 0 h 60"/>
                  <a:gd name="T20" fmla="*/ 1 w 58"/>
                  <a:gd name="T21" fmla="*/ 0 h 60"/>
                  <a:gd name="T22" fmla="*/ 1 w 58"/>
                  <a:gd name="T23" fmla="*/ 1 h 60"/>
                  <a:gd name="T24" fmla="*/ 0 w 58"/>
                  <a:gd name="T25" fmla="*/ 1 h 60"/>
                  <a:gd name="T26" fmla="*/ 0 w 58"/>
                  <a:gd name="T27" fmla="*/ 2 h 60"/>
                  <a:gd name="T28" fmla="*/ 1 w 58"/>
                  <a:gd name="T29" fmla="*/ 2 h 60"/>
                  <a:gd name="T30" fmla="*/ 1 w 58"/>
                  <a:gd name="T31" fmla="*/ 2 h 60"/>
                  <a:gd name="T32" fmla="*/ 1 w 58"/>
                  <a:gd name="T33" fmla="*/ 3 h 60"/>
                  <a:gd name="T34" fmla="*/ 1 w 58"/>
                  <a:gd name="T35" fmla="*/ 3 h 60"/>
                  <a:gd name="T36" fmla="*/ 2 w 58"/>
                  <a:gd name="T37" fmla="*/ 3 h 60"/>
                  <a:gd name="T38" fmla="*/ 2 w 58"/>
                  <a:gd name="T39" fmla="*/ 3 h 60"/>
                  <a:gd name="T40" fmla="*/ 2 w 58"/>
                  <a:gd name="T41" fmla="*/ 3 h 60"/>
                  <a:gd name="T42" fmla="*/ 3 w 58"/>
                  <a:gd name="T43" fmla="*/ 3 h 60"/>
                  <a:gd name="T44" fmla="*/ 3 w 58"/>
                  <a:gd name="T45" fmla="*/ 3 h 60"/>
                  <a:gd name="T46" fmla="*/ 3 w 58"/>
                  <a:gd name="T47" fmla="*/ 3 h 60"/>
                  <a:gd name="T48" fmla="*/ 4 w 58"/>
                  <a:gd name="T49" fmla="*/ 3 h 60"/>
                  <a:gd name="T50" fmla="*/ 4 w 58"/>
                  <a:gd name="T51" fmla="*/ 2 h 60"/>
                  <a:gd name="T52" fmla="*/ 4 w 58"/>
                  <a:gd name="T53" fmla="*/ 2 h 60"/>
                  <a:gd name="T54" fmla="*/ 4 w 58"/>
                  <a:gd name="T55" fmla="*/ 2 h 60"/>
                  <a:gd name="T56" fmla="*/ 4 w 58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60"/>
                  <a:gd name="T89" fmla="*/ 58 w 58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5" name="Freeform 241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>
                  <a:gd name="T0" fmla="*/ 1 w 28"/>
                  <a:gd name="T1" fmla="*/ 2 h 30"/>
                  <a:gd name="T2" fmla="*/ 1 w 28"/>
                  <a:gd name="T3" fmla="*/ 2 h 30"/>
                  <a:gd name="T4" fmla="*/ 1 w 28"/>
                  <a:gd name="T5" fmla="*/ 2 h 30"/>
                  <a:gd name="T6" fmla="*/ 1 w 28"/>
                  <a:gd name="T7" fmla="*/ 2 h 30"/>
                  <a:gd name="T8" fmla="*/ 1 w 28"/>
                  <a:gd name="T9" fmla="*/ 2 h 30"/>
                  <a:gd name="T10" fmla="*/ 1 w 28"/>
                  <a:gd name="T11" fmla="*/ 2 h 30"/>
                  <a:gd name="T12" fmla="*/ 1 w 28"/>
                  <a:gd name="T13" fmla="*/ 2 h 30"/>
                  <a:gd name="T14" fmla="*/ 0 w 28"/>
                  <a:gd name="T15" fmla="*/ 2 h 30"/>
                  <a:gd name="T16" fmla="*/ 0 w 28"/>
                  <a:gd name="T17" fmla="*/ 1 h 30"/>
                  <a:gd name="T18" fmla="*/ 0 w 28"/>
                  <a:gd name="T19" fmla="*/ 1 h 30"/>
                  <a:gd name="T20" fmla="*/ 1 w 28"/>
                  <a:gd name="T21" fmla="*/ 1 h 30"/>
                  <a:gd name="T22" fmla="*/ 1 w 28"/>
                  <a:gd name="T23" fmla="*/ 1 h 30"/>
                  <a:gd name="T24" fmla="*/ 1 w 28"/>
                  <a:gd name="T25" fmla="*/ 1 h 30"/>
                  <a:gd name="T26" fmla="*/ 1 w 28"/>
                  <a:gd name="T27" fmla="*/ 1 h 30"/>
                  <a:gd name="T28" fmla="*/ 1 w 28"/>
                  <a:gd name="T29" fmla="*/ 1 h 30"/>
                  <a:gd name="T30" fmla="*/ 1 w 28"/>
                  <a:gd name="T31" fmla="*/ 0 h 30"/>
                  <a:gd name="T32" fmla="*/ 1 w 28"/>
                  <a:gd name="T33" fmla="*/ 0 h 30"/>
                  <a:gd name="T34" fmla="*/ 2 w 28"/>
                  <a:gd name="T35" fmla="*/ 0 h 30"/>
                  <a:gd name="T36" fmla="*/ 2 w 28"/>
                  <a:gd name="T37" fmla="*/ 1 h 30"/>
                  <a:gd name="T38" fmla="*/ 2 w 28"/>
                  <a:gd name="T39" fmla="*/ 1 h 30"/>
                  <a:gd name="T40" fmla="*/ 2 w 28"/>
                  <a:gd name="T41" fmla="*/ 1 h 30"/>
                  <a:gd name="T42" fmla="*/ 2 w 28"/>
                  <a:gd name="T43" fmla="*/ 1 h 30"/>
                  <a:gd name="T44" fmla="*/ 2 w 28"/>
                  <a:gd name="T45" fmla="*/ 1 h 30"/>
                  <a:gd name="T46" fmla="*/ 2 w 28"/>
                  <a:gd name="T47" fmla="*/ 1 h 30"/>
                  <a:gd name="T48" fmla="*/ 2 w 28"/>
                  <a:gd name="T49" fmla="*/ 1 h 30"/>
                  <a:gd name="T50" fmla="*/ 2 w 28"/>
                  <a:gd name="T51" fmla="*/ 2 h 30"/>
                  <a:gd name="T52" fmla="*/ 2 w 28"/>
                  <a:gd name="T53" fmla="*/ 2 h 30"/>
                  <a:gd name="T54" fmla="*/ 2 w 28"/>
                  <a:gd name="T55" fmla="*/ 2 h 30"/>
                  <a:gd name="T56" fmla="*/ 1 w 28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8"/>
                  <a:gd name="T88" fmla="*/ 0 h 30"/>
                  <a:gd name="T89" fmla="*/ 28 w 28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6" name="Freeform 242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>
                  <a:gd name="T0" fmla="*/ 3 w 60"/>
                  <a:gd name="T1" fmla="*/ 2 h 60"/>
                  <a:gd name="T2" fmla="*/ 3 w 60"/>
                  <a:gd name="T3" fmla="*/ 2 h 60"/>
                  <a:gd name="T4" fmla="*/ 3 w 60"/>
                  <a:gd name="T5" fmla="*/ 2 h 60"/>
                  <a:gd name="T6" fmla="*/ 3 w 60"/>
                  <a:gd name="T7" fmla="*/ 1 h 60"/>
                  <a:gd name="T8" fmla="*/ 3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0 w 60"/>
                  <a:gd name="T21" fmla="*/ 1 h 60"/>
                  <a:gd name="T22" fmla="*/ 0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0 w 60"/>
                  <a:gd name="T29" fmla="*/ 3 h 60"/>
                  <a:gd name="T30" fmla="*/ 0 w 60"/>
                  <a:gd name="T31" fmla="*/ 3 h 60"/>
                  <a:gd name="T32" fmla="*/ 0 w 60"/>
                  <a:gd name="T33" fmla="*/ 4 h 60"/>
                  <a:gd name="T34" fmla="*/ 0 w 60"/>
                  <a:gd name="T35" fmla="*/ 4 h 60"/>
                  <a:gd name="T36" fmla="*/ 1 w 60"/>
                  <a:gd name="T37" fmla="*/ 4 h 60"/>
                  <a:gd name="T38" fmla="*/ 1 w 60"/>
                  <a:gd name="T39" fmla="*/ 4 h 60"/>
                  <a:gd name="T40" fmla="*/ 1 w 60"/>
                  <a:gd name="T41" fmla="*/ 4 h 60"/>
                  <a:gd name="T42" fmla="*/ 2 w 60"/>
                  <a:gd name="T43" fmla="*/ 4 h 60"/>
                  <a:gd name="T44" fmla="*/ 2 w 60"/>
                  <a:gd name="T45" fmla="*/ 4 h 60"/>
                  <a:gd name="T46" fmla="*/ 2 w 60"/>
                  <a:gd name="T47" fmla="*/ 4 h 60"/>
                  <a:gd name="T48" fmla="*/ 3 w 60"/>
                  <a:gd name="T49" fmla="*/ 4 h 60"/>
                  <a:gd name="T50" fmla="*/ 3 w 60"/>
                  <a:gd name="T51" fmla="*/ 3 h 60"/>
                  <a:gd name="T52" fmla="*/ 3 w 60"/>
                  <a:gd name="T53" fmla="*/ 3 h 60"/>
                  <a:gd name="T54" fmla="*/ 3 w 60"/>
                  <a:gd name="T55" fmla="*/ 3 h 60"/>
                  <a:gd name="T56" fmla="*/ 3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" name="Freeform 243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" name="Freeform 244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" name="Freeform 245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" name="Freeform 246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>
                  <a:gd name="T0" fmla="*/ 4 w 60"/>
                  <a:gd name="T1" fmla="*/ 2 h 57"/>
                  <a:gd name="T2" fmla="*/ 4 w 60"/>
                  <a:gd name="T3" fmla="*/ 2 h 57"/>
                  <a:gd name="T4" fmla="*/ 4 w 60"/>
                  <a:gd name="T5" fmla="*/ 2 h 57"/>
                  <a:gd name="T6" fmla="*/ 4 w 60"/>
                  <a:gd name="T7" fmla="*/ 1 h 57"/>
                  <a:gd name="T8" fmla="*/ 4 w 60"/>
                  <a:gd name="T9" fmla="*/ 1 h 57"/>
                  <a:gd name="T10" fmla="*/ 3 w 60"/>
                  <a:gd name="T11" fmla="*/ 1 h 57"/>
                  <a:gd name="T12" fmla="*/ 3 w 60"/>
                  <a:gd name="T13" fmla="*/ 1 h 57"/>
                  <a:gd name="T14" fmla="*/ 3 w 60"/>
                  <a:gd name="T15" fmla="*/ 0 h 57"/>
                  <a:gd name="T16" fmla="*/ 2 w 60"/>
                  <a:gd name="T17" fmla="*/ 0 h 57"/>
                  <a:gd name="T18" fmla="*/ 2 w 60"/>
                  <a:gd name="T19" fmla="*/ 1 h 57"/>
                  <a:gd name="T20" fmla="*/ 1 w 60"/>
                  <a:gd name="T21" fmla="*/ 1 h 57"/>
                  <a:gd name="T22" fmla="*/ 1 w 60"/>
                  <a:gd name="T23" fmla="*/ 2 h 57"/>
                  <a:gd name="T24" fmla="*/ 0 w 60"/>
                  <a:gd name="T25" fmla="*/ 2 h 57"/>
                  <a:gd name="T26" fmla="*/ 1 w 60"/>
                  <a:gd name="T27" fmla="*/ 3 h 57"/>
                  <a:gd name="T28" fmla="*/ 1 w 60"/>
                  <a:gd name="T29" fmla="*/ 3 h 57"/>
                  <a:gd name="T30" fmla="*/ 1 w 60"/>
                  <a:gd name="T31" fmla="*/ 3 h 57"/>
                  <a:gd name="T32" fmla="*/ 1 w 60"/>
                  <a:gd name="T33" fmla="*/ 4 h 57"/>
                  <a:gd name="T34" fmla="*/ 1 w 60"/>
                  <a:gd name="T35" fmla="*/ 4 h 57"/>
                  <a:gd name="T36" fmla="*/ 2 w 60"/>
                  <a:gd name="T37" fmla="*/ 4 h 57"/>
                  <a:gd name="T38" fmla="*/ 2 w 60"/>
                  <a:gd name="T39" fmla="*/ 4 h 57"/>
                  <a:gd name="T40" fmla="*/ 2 w 60"/>
                  <a:gd name="T41" fmla="*/ 4 h 57"/>
                  <a:gd name="T42" fmla="*/ 3 w 60"/>
                  <a:gd name="T43" fmla="*/ 4 h 57"/>
                  <a:gd name="T44" fmla="*/ 3 w 60"/>
                  <a:gd name="T45" fmla="*/ 4 h 57"/>
                  <a:gd name="T46" fmla="*/ 3 w 60"/>
                  <a:gd name="T47" fmla="*/ 4 h 57"/>
                  <a:gd name="T48" fmla="*/ 4 w 60"/>
                  <a:gd name="T49" fmla="*/ 4 h 57"/>
                  <a:gd name="T50" fmla="*/ 4 w 60"/>
                  <a:gd name="T51" fmla="*/ 3 h 57"/>
                  <a:gd name="T52" fmla="*/ 4 w 60"/>
                  <a:gd name="T53" fmla="*/ 3 h 57"/>
                  <a:gd name="T54" fmla="*/ 4 w 60"/>
                  <a:gd name="T55" fmla="*/ 3 h 57"/>
                  <a:gd name="T56" fmla="*/ 4 w 60"/>
                  <a:gd name="T57" fmla="*/ 2 h 5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7"/>
                  <a:gd name="T89" fmla="*/ 60 w 60"/>
                  <a:gd name="T90" fmla="*/ 57 h 5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Freeform 247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>
                  <a:gd name="T0" fmla="*/ 1 w 30"/>
                  <a:gd name="T1" fmla="*/ 2 h 27"/>
                  <a:gd name="T2" fmla="*/ 1 w 30"/>
                  <a:gd name="T3" fmla="*/ 2 h 27"/>
                  <a:gd name="T4" fmla="*/ 1 w 30"/>
                  <a:gd name="T5" fmla="*/ 2 h 27"/>
                  <a:gd name="T6" fmla="*/ 1 w 30"/>
                  <a:gd name="T7" fmla="*/ 2 h 27"/>
                  <a:gd name="T8" fmla="*/ 1 w 30"/>
                  <a:gd name="T9" fmla="*/ 2 h 27"/>
                  <a:gd name="T10" fmla="*/ 1 w 30"/>
                  <a:gd name="T11" fmla="*/ 2 h 27"/>
                  <a:gd name="T12" fmla="*/ 1 w 30"/>
                  <a:gd name="T13" fmla="*/ 2 h 27"/>
                  <a:gd name="T14" fmla="*/ 0 w 30"/>
                  <a:gd name="T15" fmla="*/ 1 h 27"/>
                  <a:gd name="T16" fmla="*/ 0 w 30"/>
                  <a:gd name="T17" fmla="*/ 1 h 27"/>
                  <a:gd name="T18" fmla="*/ 0 w 30"/>
                  <a:gd name="T19" fmla="*/ 1 h 27"/>
                  <a:gd name="T20" fmla="*/ 1 w 30"/>
                  <a:gd name="T21" fmla="*/ 1 h 27"/>
                  <a:gd name="T22" fmla="*/ 1 w 30"/>
                  <a:gd name="T23" fmla="*/ 1 h 27"/>
                  <a:gd name="T24" fmla="*/ 1 w 30"/>
                  <a:gd name="T25" fmla="*/ 1 h 27"/>
                  <a:gd name="T26" fmla="*/ 1 w 30"/>
                  <a:gd name="T27" fmla="*/ 1 h 27"/>
                  <a:gd name="T28" fmla="*/ 1 w 30"/>
                  <a:gd name="T29" fmla="*/ 0 h 27"/>
                  <a:gd name="T30" fmla="*/ 1 w 30"/>
                  <a:gd name="T31" fmla="*/ 0 h 27"/>
                  <a:gd name="T32" fmla="*/ 1 w 30"/>
                  <a:gd name="T33" fmla="*/ 0 h 27"/>
                  <a:gd name="T34" fmla="*/ 2 w 30"/>
                  <a:gd name="T35" fmla="*/ 0 h 27"/>
                  <a:gd name="T36" fmla="*/ 2 w 30"/>
                  <a:gd name="T37" fmla="*/ 0 h 27"/>
                  <a:gd name="T38" fmla="*/ 2 w 30"/>
                  <a:gd name="T39" fmla="*/ 1 h 27"/>
                  <a:gd name="T40" fmla="*/ 2 w 30"/>
                  <a:gd name="T41" fmla="*/ 1 h 27"/>
                  <a:gd name="T42" fmla="*/ 2 w 30"/>
                  <a:gd name="T43" fmla="*/ 1 h 27"/>
                  <a:gd name="T44" fmla="*/ 2 w 30"/>
                  <a:gd name="T45" fmla="*/ 1 h 27"/>
                  <a:gd name="T46" fmla="*/ 2 w 30"/>
                  <a:gd name="T47" fmla="*/ 1 h 27"/>
                  <a:gd name="T48" fmla="*/ 2 w 30"/>
                  <a:gd name="T49" fmla="*/ 1 h 27"/>
                  <a:gd name="T50" fmla="*/ 2 w 30"/>
                  <a:gd name="T51" fmla="*/ 2 h 27"/>
                  <a:gd name="T52" fmla="*/ 2 w 30"/>
                  <a:gd name="T53" fmla="*/ 2 h 27"/>
                  <a:gd name="T54" fmla="*/ 2 w 30"/>
                  <a:gd name="T55" fmla="*/ 2 h 27"/>
                  <a:gd name="T56" fmla="*/ 1 w 30"/>
                  <a:gd name="T57" fmla="*/ 2 h 2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7"/>
                  <a:gd name="T89" fmla="*/ 30 w 30"/>
                  <a:gd name="T90" fmla="*/ 27 h 2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Freeform 248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3" name="Freeform 249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4" name="Freeform 250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0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5" name="Freeform 251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>
                  <a:gd name="T0" fmla="*/ 1 w 29"/>
                  <a:gd name="T1" fmla="*/ 2 h 30"/>
                  <a:gd name="T2" fmla="*/ 1 w 29"/>
                  <a:gd name="T3" fmla="*/ 2 h 30"/>
                  <a:gd name="T4" fmla="*/ 1 w 29"/>
                  <a:gd name="T5" fmla="*/ 2 h 30"/>
                  <a:gd name="T6" fmla="*/ 1 w 29"/>
                  <a:gd name="T7" fmla="*/ 2 h 30"/>
                  <a:gd name="T8" fmla="*/ 1 w 29"/>
                  <a:gd name="T9" fmla="*/ 2 h 30"/>
                  <a:gd name="T10" fmla="*/ 1 w 29"/>
                  <a:gd name="T11" fmla="*/ 2 h 30"/>
                  <a:gd name="T12" fmla="*/ 1 w 29"/>
                  <a:gd name="T13" fmla="*/ 2 h 30"/>
                  <a:gd name="T14" fmla="*/ 0 w 29"/>
                  <a:gd name="T15" fmla="*/ 2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2 w 29"/>
                  <a:gd name="T35" fmla="*/ 0 h 30"/>
                  <a:gd name="T36" fmla="*/ 2 w 29"/>
                  <a:gd name="T37" fmla="*/ 1 h 30"/>
                  <a:gd name="T38" fmla="*/ 2 w 29"/>
                  <a:gd name="T39" fmla="*/ 1 h 30"/>
                  <a:gd name="T40" fmla="*/ 2 w 29"/>
                  <a:gd name="T41" fmla="*/ 1 h 30"/>
                  <a:gd name="T42" fmla="*/ 2 w 29"/>
                  <a:gd name="T43" fmla="*/ 1 h 30"/>
                  <a:gd name="T44" fmla="*/ 2 w 29"/>
                  <a:gd name="T45" fmla="*/ 1 h 30"/>
                  <a:gd name="T46" fmla="*/ 2 w 29"/>
                  <a:gd name="T47" fmla="*/ 1 h 30"/>
                  <a:gd name="T48" fmla="*/ 2 w 29"/>
                  <a:gd name="T49" fmla="*/ 1 h 30"/>
                  <a:gd name="T50" fmla="*/ 2 w 29"/>
                  <a:gd name="T51" fmla="*/ 2 h 30"/>
                  <a:gd name="T52" fmla="*/ 2 w 29"/>
                  <a:gd name="T53" fmla="*/ 2 h 30"/>
                  <a:gd name="T54" fmla="*/ 2 w 29"/>
                  <a:gd name="T55" fmla="*/ 2 h 30"/>
                  <a:gd name="T56" fmla="*/ 1 w 29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30"/>
                  <a:gd name="T89" fmla="*/ 29 w 29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" name="Freeform 252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>
                  <a:gd name="T0" fmla="*/ 4 w 59"/>
                  <a:gd name="T1" fmla="*/ 1 h 59"/>
                  <a:gd name="T2" fmla="*/ 4 w 59"/>
                  <a:gd name="T3" fmla="*/ 1 h 59"/>
                  <a:gd name="T4" fmla="*/ 4 w 59"/>
                  <a:gd name="T5" fmla="*/ 1 h 59"/>
                  <a:gd name="T6" fmla="*/ 4 w 59"/>
                  <a:gd name="T7" fmla="*/ 0 h 59"/>
                  <a:gd name="T8" fmla="*/ 4 w 59"/>
                  <a:gd name="T9" fmla="*/ 0 h 59"/>
                  <a:gd name="T10" fmla="*/ 3 w 59"/>
                  <a:gd name="T11" fmla="*/ 0 h 59"/>
                  <a:gd name="T12" fmla="*/ 3 w 59"/>
                  <a:gd name="T13" fmla="*/ 0 h 59"/>
                  <a:gd name="T14" fmla="*/ 3 w 59"/>
                  <a:gd name="T15" fmla="*/ 0 h 59"/>
                  <a:gd name="T16" fmla="*/ 2 w 59"/>
                  <a:gd name="T17" fmla="*/ 0 h 59"/>
                  <a:gd name="T18" fmla="*/ 2 w 59"/>
                  <a:gd name="T19" fmla="*/ 0 h 59"/>
                  <a:gd name="T20" fmla="*/ 1 w 59"/>
                  <a:gd name="T21" fmla="*/ 0 h 59"/>
                  <a:gd name="T22" fmla="*/ 1 w 59"/>
                  <a:gd name="T23" fmla="*/ 1 h 59"/>
                  <a:gd name="T24" fmla="*/ 0 w 59"/>
                  <a:gd name="T25" fmla="*/ 1 h 59"/>
                  <a:gd name="T26" fmla="*/ 1 w 59"/>
                  <a:gd name="T27" fmla="*/ 2 h 59"/>
                  <a:gd name="T28" fmla="*/ 1 w 59"/>
                  <a:gd name="T29" fmla="*/ 2 h 59"/>
                  <a:gd name="T30" fmla="*/ 1 w 59"/>
                  <a:gd name="T31" fmla="*/ 2 h 59"/>
                  <a:gd name="T32" fmla="*/ 1 w 59"/>
                  <a:gd name="T33" fmla="*/ 3 h 59"/>
                  <a:gd name="T34" fmla="*/ 1 w 59"/>
                  <a:gd name="T35" fmla="*/ 3 h 59"/>
                  <a:gd name="T36" fmla="*/ 2 w 59"/>
                  <a:gd name="T37" fmla="*/ 3 h 59"/>
                  <a:gd name="T38" fmla="*/ 2 w 59"/>
                  <a:gd name="T39" fmla="*/ 3 h 59"/>
                  <a:gd name="T40" fmla="*/ 2 w 59"/>
                  <a:gd name="T41" fmla="*/ 3 h 59"/>
                  <a:gd name="T42" fmla="*/ 3 w 59"/>
                  <a:gd name="T43" fmla="*/ 3 h 59"/>
                  <a:gd name="T44" fmla="*/ 3 w 59"/>
                  <a:gd name="T45" fmla="*/ 3 h 59"/>
                  <a:gd name="T46" fmla="*/ 3 w 59"/>
                  <a:gd name="T47" fmla="*/ 3 h 59"/>
                  <a:gd name="T48" fmla="*/ 4 w 59"/>
                  <a:gd name="T49" fmla="*/ 3 h 59"/>
                  <a:gd name="T50" fmla="*/ 4 w 59"/>
                  <a:gd name="T51" fmla="*/ 2 h 59"/>
                  <a:gd name="T52" fmla="*/ 4 w 59"/>
                  <a:gd name="T53" fmla="*/ 2 h 59"/>
                  <a:gd name="T54" fmla="*/ 4 w 59"/>
                  <a:gd name="T55" fmla="*/ 2 h 59"/>
                  <a:gd name="T56" fmla="*/ 4 w 59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59"/>
                  <a:gd name="T89" fmla="*/ 59 w 59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7" name="Freeform 253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>
                  <a:gd name="T0" fmla="*/ 1 w 29"/>
                  <a:gd name="T1" fmla="*/ 1 h 29"/>
                  <a:gd name="T2" fmla="*/ 1 w 29"/>
                  <a:gd name="T3" fmla="*/ 1 h 29"/>
                  <a:gd name="T4" fmla="*/ 1 w 29"/>
                  <a:gd name="T5" fmla="*/ 1 h 29"/>
                  <a:gd name="T6" fmla="*/ 1 w 29"/>
                  <a:gd name="T7" fmla="*/ 1 h 29"/>
                  <a:gd name="T8" fmla="*/ 1 w 29"/>
                  <a:gd name="T9" fmla="*/ 1 h 29"/>
                  <a:gd name="T10" fmla="*/ 1 w 29"/>
                  <a:gd name="T11" fmla="*/ 1 h 29"/>
                  <a:gd name="T12" fmla="*/ 1 w 29"/>
                  <a:gd name="T13" fmla="*/ 1 h 29"/>
                  <a:gd name="T14" fmla="*/ 0 w 29"/>
                  <a:gd name="T15" fmla="*/ 1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2 w 29"/>
                  <a:gd name="T35" fmla="*/ 0 h 29"/>
                  <a:gd name="T36" fmla="*/ 2 w 29"/>
                  <a:gd name="T37" fmla="*/ 0 h 29"/>
                  <a:gd name="T38" fmla="*/ 2 w 29"/>
                  <a:gd name="T39" fmla="*/ 0 h 29"/>
                  <a:gd name="T40" fmla="*/ 2 w 29"/>
                  <a:gd name="T41" fmla="*/ 0 h 29"/>
                  <a:gd name="T42" fmla="*/ 2 w 29"/>
                  <a:gd name="T43" fmla="*/ 0 h 29"/>
                  <a:gd name="T44" fmla="*/ 2 w 29"/>
                  <a:gd name="T45" fmla="*/ 0 h 29"/>
                  <a:gd name="T46" fmla="*/ 2 w 29"/>
                  <a:gd name="T47" fmla="*/ 0 h 29"/>
                  <a:gd name="T48" fmla="*/ 2 w 29"/>
                  <a:gd name="T49" fmla="*/ 0 h 29"/>
                  <a:gd name="T50" fmla="*/ 2 w 29"/>
                  <a:gd name="T51" fmla="*/ 1 h 29"/>
                  <a:gd name="T52" fmla="*/ 2 w 29"/>
                  <a:gd name="T53" fmla="*/ 1 h 29"/>
                  <a:gd name="T54" fmla="*/ 2 w 29"/>
                  <a:gd name="T55" fmla="*/ 1 h 29"/>
                  <a:gd name="T56" fmla="*/ 1 w 29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9"/>
                  <a:gd name="T89" fmla="*/ 29 w 29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8" name="Freeform 254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>
                  <a:gd name="T0" fmla="*/ 4 w 60"/>
                  <a:gd name="T1" fmla="*/ 1 h 59"/>
                  <a:gd name="T2" fmla="*/ 4 w 60"/>
                  <a:gd name="T3" fmla="*/ 1 h 59"/>
                  <a:gd name="T4" fmla="*/ 4 w 60"/>
                  <a:gd name="T5" fmla="*/ 1 h 59"/>
                  <a:gd name="T6" fmla="*/ 4 w 60"/>
                  <a:gd name="T7" fmla="*/ 0 h 59"/>
                  <a:gd name="T8" fmla="*/ 4 w 60"/>
                  <a:gd name="T9" fmla="*/ 0 h 59"/>
                  <a:gd name="T10" fmla="*/ 3 w 60"/>
                  <a:gd name="T11" fmla="*/ 0 h 59"/>
                  <a:gd name="T12" fmla="*/ 3 w 60"/>
                  <a:gd name="T13" fmla="*/ 0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0 h 59"/>
                  <a:gd name="T20" fmla="*/ 1 w 60"/>
                  <a:gd name="T21" fmla="*/ 0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3 h 59"/>
                  <a:gd name="T34" fmla="*/ 1 w 60"/>
                  <a:gd name="T35" fmla="*/ 3 h 59"/>
                  <a:gd name="T36" fmla="*/ 2 w 60"/>
                  <a:gd name="T37" fmla="*/ 3 h 59"/>
                  <a:gd name="T38" fmla="*/ 2 w 60"/>
                  <a:gd name="T39" fmla="*/ 3 h 59"/>
                  <a:gd name="T40" fmla="*/ 2 w 60"/>
                  <a:gd name="T41" fmla="*/ 3 h 59"/>
                  <a:gd name="T42" fmla="*/ 3 w 60"/>
                  <a:gd name="T43" fmla="*/ 3 h 59"/>
                  <a:gd name="T44" fmla="*/ 3 w 60"/>
                  <a:gd name="T45" fmla="*/ 3 h 59"/>
                  <a:gd name="T46" fmla="*/ 3 w 60"/>
                  <a:gd name="T47" fmla="*/ 3 h 59"/>
                  <a:gd name="T48" fmla="*/ 4 w 60"/>
                  <a:gd name="T49" fmla="*/ 3 h 59"/>
                  <a:gd name="T50" fmla="*/ 4 w 60"/>
                  <a:gd name="T51" fmla="*/ 2 h 59"/>
                  <a:gd name="T52" fmla="*/ 4 w 60"/>
                  <a:gd name="T53" fmla="*/ 2 h 59"/>
                  <a:gd name="T54" fmla="*/ 4 w 60"/>
                  <a:gd name="T55" fmla="*/ 2 h 59"/>
                  <a:gd name="T56" fmla="*/ 4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Freeform 255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0 h 29"/>
                  <a:gd name="T38" fmla="*/ 2 w 30"/>
                  <a:gd name="T39" fmla="*/ 0 h 29"/>
                  <a:gd name="T40" fmla="*/ 2 w 30"/>
                  <a:gd name="T41" fmla="*/ 0 h 29"/>
                  <a:gd name="T42" fmla="*/ 2 w 30"/>
                  <a:gd name="T43" fmla="*/ 0 h 29"/>
                  <a:gd name="T44" fmla="*/ 2 w 30"/>
                  <a:gd name="T45" fmla="*/ 0 h 29"/>
                  <a:gd name="T46" fmla="*/ 2 w 30"/>
                  <a:gd name="T47" fmla="*/ 0 h 29"/>
                  <a:gd name="T48" fmla="*/ 2 w 30"/>
                  <a:gd name="T49" fmla="*/ 0 h 29"/>
                  <a:gd name="T50" fmla="*/ 2 w 30"/>
                  <a:gd name="T51" fmla="*/ 1 h 29"/>
                  <a:gd name="T52" fmla="*/ 2 w 30"/>
                  <a:gd name="T53" fmla="*/ 1 h 29"/>
                  <a:gd name="T54" fmla="*/ 2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0" name="Freeform 256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1" name="Freeform 257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2" name="Freeform 258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3" name="Freeform 259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4" name="Freeform 260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>
                  <a:gd name="T0" fmla="*/ 4 w 58"/>
                  <a:gd name="T1" fmla="*/ 2 h 58"/>
                  <a:gd name="T2" fmla="*/ 4 w 58"/>
                  <a:gd name="T3" fmla="*/ 2 h 58"/>
                  <a:gd name="T4" fmla="*/ 4 w 58"/>
                  <a:gd name="T5" fmla="*/ 2 h 58"/>
                  <a:gd name="T6" fmla="*/ 4 w 58"/>
                  <a:gd name="T7" fmla="*/ 1 h 58"/>
                  <a:gd name="T8" fmla="*/ 4 w 58"/>
                  <a:gd name="T9" fmla="*/ 1 h 58"/>
                  <a:gd name="T10" fmla="*/ 3 w 58"/>
                  <a:gd name="T11" fmla="*/ 1 h 58"/>
                  <a:gd name="T12" fmla="*/ 3 w 58"/>
                  <a:gd name="T13" fmla="*/ 1 h 58"/>
                  <a:gd name="T14" fmla="*/ 3 w 58"/>
                  <a:gd name="T15" fmla="*/ 0 h 58"/>
                  <a:gd name="T16" fmla="*/ 2 w 58"/>
                  <a:gd name="T17" fmla="*/ 0 h 58"/>
                  <a:gd name="T18" fmla="*/ 2 w 58"/>
                  <a:gd name="T19" fmla="*/ 1 h 58"/>
                  <a:gd name="T20" fmla="*/ 1 w 58"/>
                  <a:gd name="T21" fmla="*/ 1 h 58"/>
                  <a:gd name="T22" fmla="*/ 1 w 58"/>
                  <a:gd name="T23" fmla="*/ 2 h 58"/>
                  <a:gd name="T24" fmla="*/ 0 w 58"/>
                  <a:gd name="T25" fmla="*/ 2 h 58"/>
                  <a:gd name="T26" fmla="*/ 0 w 58"/>
                  <a:gd name="T27" fmla="*/ 3 h 58"/>
                  <a:gd name="T28" fmla="*/ 1 w 58"/>
                  <a:gd name="T29" fmla="*/ 3 h 58"/>
                  <a:gd name="T30" fmla="*/ 1 w 58"/>
                  <a:gd name="T31" fmla="*/ 3 h 58"/>
                  <a:gd name="T32" fmla="*/ 1 w 58"/>
                  <a:gd name="T33" fmla="*/ 4 h 58"/>
                  <a:gd name="T34" fmla="*/ 1 w 58"/>
                  <a:gd name="T35" fmla="*/ 4 h 58"/>
                  <a:gd name="T36" fmla="*/ 2 w 58"/>
                  <a:gd name="T37" fmla="*/ 4 h 58"/>
                  <a:gd name="T38" fmla="*/ 2 w 58"/>
                  <a:gd name="T39" fmla="*/ 4 h 58"/>
                  <a:gd name="T40" fmla="*/ 2 w 58"/>
                  <a:gd name="T41" fmla="*/ 4 h 58"/>
                  <a:gd name="T42" fmla="*/ 3 w 58"/>
                  <a:gd name="T43" fmla="*/ 4 h 58"/>
                  <a:gd name="T44" fmla="*/ 3 w 58"/>
                  <a:gd name="T45" fmla="*/ 4 h 58"/>
                  <a:gd name="T46" fmla="*/ 3 w 58"/>
                  <a:gd name="T47" fmla="*/ 4 h 58"/>
                  <a:gd name="T48" fmla="*/ 4 w 58"/>
                  <a:gd name="T49" fmla="*/ 4 h 58"/>
                  <a:gd name="T50" fmla="*/ 4 w 58"/>
                  <a:gd name="T51" fmla="*/ 3 h 58"/>
                  <a:gd name="T52" fmla="*/ 4 w 58"/>
                  <a:gd name="T53" fmla="*/ 3 h 58"/>
                  <a:gd name="T54" fmla="*/ 4 w 58"/>
                  <a:gd name="T55" fmla="*/ 3 h 58"/>
                  <a:gd name="T56" fmla="*/ 4 w 58"/>
                  <a:gd name="T57" fmla="*/ 2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8"/>
                  <a:gd name="T89" fmla="*/ 58 w 58"/>
                  <a:gd name="T90" fmla="*/ 58 h 5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5" name="Freeform 261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>
                  <a:gd name="T0" fmla="*/ 0 w 29"/>
                  <a:gd name="T1" fmla="*/ 2 h 28"/>
                  <a:gd name="T2" fmla="*/ 0 w 29"/>
                  <a:gd name="T3" fmla="*/ 2 h 28"/>
                  <a:gd name="T4" fmla="*/ 0 w 29"/>
                  <a:gd name="T5" fmla="*/ 2 h 28"/>
                  <a:gd name="T6" fmla="*/ 0 w 29"/>
                  <a:gd name="T7" fmla="*/ 2 h 28"/>
                  <a:gd name="T8" fmla="*/ 0 w 29"/>
                  <a:gd name="T9" fmla="*/ 2 h 28"/>
                  <a:gd name="T10" fmla="*/ 0 w 29"/>
                  <a:gd name="T11" fmla="*/ 2 h 28"/>
                  <a:gd name="T12" fmla="*/ 0 w 29"/>
                  <a:gd name="T13" fmla="*/ 2 h 28"/>
                  <a:gd name="T14" fmla="*/ 0 w 29"/>
                  <a:gd name="T15" fmla="*/ 2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1 w 29"/>
                  <a:gd name="T35" fmla="*/ 0 h 28"/>
                  <a:gd name="T36" fmla="*/ 1 w 29"/>
                  <a:gd name="T37" fmla="*/ 1 h 28"/>
                  <a:gd name="T38" fmla="*/ 1 w 29"/>
                  <a:gd name="T39" fmla="*/ 1 h 28"/>
                  <a:gd name="T40" fmla="*/ 1 w 29"/>
                  <a:gd name="T41" fmla="*/ 1 h 28"/>
                  <a:gd name="T42" fmla="*/ 1 w 29"/>
                  <a:gd name="T43" fmla="*/ 1 h 28"/>
                  <a:gd name="T44" fmla="*/ 1 w 29"/>
                  <a:gd name="T45" fmla="*/ 1 h 28"/>
                  <a:gd name="T46" fmla="*/ 1 w 29"/>
                  <a:gd name="T47" fmla="*/ 1 h 28"/>
                  <a:gd name="T48" fmla="*/ 1 w 29"/>
                  <a:gd name="T49" fmla="*/ 1 h 28"/>
                  <a:gd name="T50" fmla="*/ 1 w 29"/>
                  <a:gd name="T51" fmla="*/ 2 h 28"/>
                  <a:gd name="T52" fmla="*/ 1 w 29"/>
                  <a:gd name="T53" fmla="*/ 2 h 28"/>
                  <a:gd name="T54" fmla="*/ 1 w 29"/>
                  <a:gd name="T55" fmla="*/ 2 h 28"/>
                  <a:gd name="T56" fmla="*/ 0 w 29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8"/>
                  <a:gd name="T89" fmla="*/ 29 w 29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6" name="Freeform 262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7" name="Freeform 263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>
                  <a:gd name="T0" fmla="*/ 1 w 30"/>
                  <a:gd name="T1" fmla="*/ 2 h 28"/>
                  <a:gd name="T2" fmla="*/ 1 w 30"/>
                  <a:gd name="T3" fmla="*/ 2 h 28"/>
                  <a:gd name="T4" fmla="*/ 1 w 30"/>
                  <a:gd name="T5" fmla="*/ 2 h 28"/>
                  <a:gd name="T6" fmla="*/ 1 w 30"/>
                  <a:gd name="T7" fmla="*/ 2 h 28"/>
                  <a:gd name="T8" fmla="*/ 1 w 30"/>
                  <a:gd name="T9" fmla="*/ 2 h 28"/>
                  <a:gd name="T10" fmla="*/ 1 w 30"/>
                  <a:gd name="T11" fmla="*/ 2 h 28"/>
                  <a:gd name="T12" fmla="*/ 1 w 30"/>
                  <a:gd name="T13" fmla="*/ 2 h 28"/>
                  <a:gd name="T14" fmla="*/ 0 w 30"/>
                  <a:gd name="T15" fmla="*/ 2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2 w 30"/>
                  <a:gd name="T35" fmla="*/ 0 h 28"/>
                  <a:gd name="T36" fmla="*/ 2 w 30"/>
                  <a:gd name="T37" fmla="*/ 1 h 28"/>
                  <a:gd name="T38" fmla="*/ 2 w 30"/>
                  <a:gd name="T39" fmla="*/ 1 h 28"/>
                  <a:gd name="T40" fmla="*/ 2 w 30"/>
                  <a:gd name="T41" fmla="*/ 1 h 28"/>
                  <a:gd name="T42" fmla="*/ 2 w 30"/>
                  <a:gd name="T43" fmla="*/ 1 h 28"/>
                  <a:gd name="T44" fmla="*/ 2 w 30"/>
                  <a:gd name="T45" fmla="*/ 1 h 28"/>
                  <a:gd name="T46" fmla="*/ 2 w 30"/>
                  <a:gd name="T47" fmla="*/ 1 h 28"/>
                  <a:gd name="T48" fmla="*/ 2 w 30"/>
                  <a:gd name="T49" fmla="*/ 1 h 28"/>
                  <a:gd name="T50" fmla="*/ 2 w 30"/>
                  <a:gd name="T51" fmla="*/ 2 h 28"/>
                  <a:gd name="T52" fmla="*/ 2 w 30"/>
                  <a:gd name="T53" fmla="*/ 2 h 28"/>
                  <a:gd name="T54" fmla="*/ 2 w 30"/>
                  <a:gd name="T55" fmla="*/ 2 h 28"/>
                  <a:gd name="T56" fmla="*/ 1 w 30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8"/>
                  <a:gd name="T89" fmla="*/ 30 w 30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8" name="Freeform 264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1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1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9" name="Freeform 265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0" name="Freeform 266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1" name="Freeform 267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2" name="Freeform 268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1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3" name="Freeform 269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>
                  <a:gd name="T0" fmla="*/ 1 w 30"/>
                  <a:gd name="T1" fmla="*/ 2 h 29"/>
                  <a:gd name="T2" fmla="*/ 1 w 30"/>
                  <a:gd name="T3" fmla="*/ 2 h 29"/>
                  <a:gd name="T4" fmla="*/ 1 w 30"/>
                  <a:gd name="T5" fmla="*/ 2 h 29"/>
                  <a:gd name="T6" fmla="*/ 1 w 30"/>
                  <a:gd name="T7" fmla="*/ 2 h 29"/>
                  <a:gd name="T8" fmla="*/ 1 w 30"/>
                  <a:gd name="T9" fmla="*/ 2 h 29"/>
                  <a:gd name="T10" fmla="*/ 1 w 30"/>
                  <a:gd name="T11" fmla="*/ 2 h 29"/>
                  <a:gd name="T12" fmla="*/ 1 w 30"/>
                  <a:gd name="T13" fmla="*/ 2 h 29"/>
                  <a:gd name="T14" fmla="*/ 0 w 30"/>
                  <a:gd name="T15" fmla="*/ 2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1 h 29"/>
                  <a:gd name="T38" fmla="*/ 2 w 30"/>
                  <a:gd name="T39" fmla="*/ 1 h 29"/>
                  <a:gd name="T40" fmla="*/ 2 w 30"/>
                  <a:gd name="T41" fmla="*/ 1 h 29"/>
                  <a:gd name="T42" fmla="*/ 2 w 30"/>
                  <a:gd name="T43" fmla="*/ 1 h 29"/>
                  <a:gd name="T44" fmla="*/ 2 w 30"/>
                  <a:gd name="T45" fmla="*/ 1 h 29"/>
                  <a:gd name="T46" fmla="*/ 2 w 30"/>
                  <a:gd name="T47" fmla="*/ 1 h 29"/>
                  <a:gd name="T48" fmla="*/ 2 w 30"/>
                  <a:gd name="T49" fmla="*/ 1 h 29"/>
                  <a:gd name="T50" fmla="*/ 2 w 30"/>
                  <a:gd name="T51" fmla="*/ 2 h 29"/>
                  <a:gd name="T52" fmla="*/ 2 w 30"/>
                  <a:gd name="T53" fmla="*/ 2 h 29"/>
                  <a:gd name="T54" fmla="*/ 2 w 30"/>
                  <a:gd name="T55" fmla="*/ 2 h 29"/>
                  <a:gd name="T56" fmla="*/ 1 w 30"/>
                  <a:gd name="T57" fmla="*/ 2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4" name="Freeform 270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>
                  <a:gd name="T0" fmla="*/ 4 w 59"/>
                  <a:gd name="T1" fmla="*/ 2 h 60"/>
                  <a:gd name="T2" fmla="*/ 4 w 59"/>
                  <a:gd name="T3" fmla="*/ 2 h 60"/>
                  <a:gd name="T4" fmla="*/ 4 w 59"/>
                  <a:gd name="T5" fmla="*/ 2 h 60"/>
                  <a:gd name="T6" fmla="*/ 4 w 59"/>
                  <a:gd name="T7" fmla="*/ 1 h 60"/>
                  <a:gd name="T8" fmla="*/ 4 w 59"/>
                  <a:gd name="T9" fmla="*/ 1 h 60"/>
                  <a:gd name="T10" fmla="*/ 3 w 59"/>
                  <a:gd name="T11" fmla="*/ 1 h 60"/>
                  <a:gd name="T12" fmla="*/ 3 w 59"/>
                  <a:gd name="T13" fmla="*/ 1 h 60"/>
                  <a:gd name="T14" fmla="*/ 3 w 59"/>
                  <a:gd name="T15" fmla="*/ 0 h 60"/>
                  <a:gd name="T16" fmla="*/ 2 w 59"/>
                  <a:gd name="T17" fmla="*/ 0 h 60"/>
                  <a:gd name="T18" fmla="*/ 2 w 59"/>
                  <a:gd name="T19" fmla="*/ 1 h 60"/>
                  <a:gd name="T20" fmla="*/ 1 w 59"/>
                  <a:gd name="T21" fmla="*/ 1 h 60"/>
                  <a:gd name="T22" fmla="*/ 1 w 59"/>
                  <a:gd name="T23" fmla="*/ 2 h 60"/>
                  <a:gd name="T24" fmla="*/ 0 w 59"/>
                  <a:gd name="T25" fmla="*/ 2 h 60"/>
                  <a:gd name="T26" fmla="*/ 0 w 59"/>
                  <a:gd name="T27" fmla="*/ 3 h 60"/>
                  <a:gd name="T28" fmla="*/ 1 w 59"/>
                  <a:gd name="T29" fmla="*/ 3 h 60"/>
                  <a:gd name="T30" fmla="*/ 1 w 59"/>
                  <a:gd name="T31" fmla="*/ 3 h 60"/>
                  <a:gd name="T32" fmla="*/ 1 w 59"/>
                  <a:gd name="T33" fmla="*/ 4 h 60"/>
                  <a:gd name="T34" fmla="*/ 1 w 59"/>
                  <a:gd name="T35" fmla="*/ 4 h 60"/>
                  <a:gd name="T36" fmla="*/ 2 w 59"/>
                  <a:gd name="T37" fmla="*/ 4 h 60"/>
                  <a:gd name="T38" fmla="*/ 2 w 59"/>
                  <a:gd name="T39" fmla="*/ 4 h 60"/>
                  <a:gd name="T40" fmla="*/ 2 w 59"/>
                  <a:gd name="T41" fmla="*/ 4 h 60"/>
                  <a:gd name="T42" fmla="*/ 3 w 59"/>
                  <a:gd name="T43" fmla="*/ 4 h 60"/>
                  <a:gd name="T44" fmla="*/ 3 w 59"/>
                  <a:gd name="T45" fmla="*/ 4 h 60"/>
                  <a:gd name="T46" fmla="*/ 3 w 59"/>
                  <a:gd name="T47" fmla="*/ 4 h 60"/>
                  <a:gd name="T48" fmla="*/ 4 w 59"/>
                  <a:gd name="T49" fmla="*/ 4 h 60"/>
                  <a:gd name="T50" fmla="*/ 4 w 59"/>
                  <a:gd name="T51" fmla="*/ 3 h 60"/>
                  <a:gd name="T52" fmla="*/ 4 w 59"/>
                  <a:gd name="T53" fmla="*/ 3 h 60"/>
                  <a:gd name="T54" fmla="*/ 4 w 59"/>
                  <a:gd name="T55" fmla="*/ 3 h 60"/>
                  <a:gd name="T56" fmla="*/ 4 w 59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9"/>
                  <a:gd name="T88" fmla="*/ 0 h 60"/>
                  <a:gd name="T89" fmla="*/ 59 w 59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5" name="Freeform 271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>
                  <a:gd name="T0" fmla="*/ 0 w 29"/>
                  <a:gd name="T1" fmla="*/ 2 h 28"/>
                  <a:gd name="T2" fmla="*/ 0 w 29"/>
                  <a:gd name="T3" fmla="*/ 2 h 28"/>
                  <a:gd name="T4" fmla="*/ 0 w 29"/>
                  <a:gd name="T5" fmla="*/ 2 h 28"/>
                  <a:gd name="T6" fmla="*/ 0 w 29"/>
                  <a:gd name="T7" fmla="*/ 2 h 28"/>
                  <a:gd name="T8" fmla="*/ 0 w 29"/>
                  <a:gd name="T9" fmla="*/ 2 h 28"/>
                  <a:gd name="T10" fmla="*/ 0 w 29"/>
                  <a:gd name="T11" fmla="*/ 2 h 28"/>
                  <a:gd name="T12" fmla="*/ 0 w 29"/>
                  <a:gd name="T13" fmla="*/ 2 h 28"/>
                  <a:gd name="T14" fmla="*/ 0 w 29"/>
                  <a:gd name="T15" fmla="*/ 2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1 w 29"/>
                  <a:gd name="T35" fmla="*/ 0 h 28"/>
                  <a:gd name="T36" fmla="*/ 1 w 29"/>
                  <a:gd name="T37" fmla="*/ 1 h 28"/>
                  <a:gd name="T38" fmla="*/ 1 w 29"/>
                  <a:gd name="T39" fmla="*/ 1 h 28"/>
                  <a:gd name="T40" fmla="*/ 1 w 29"/>
                  <a:gd name="T41" fmla="*/ 1 h 28"/>
                  <a:gd name="T42" fmla="*/ 1 w 29"/>
                  <a:gd name="T43" fmla="*/ 1 h 28"/>
                  <a:gd name="T44" fmla="*/ 1 w 29"/>
                  <a:gd name="T45" fmla="*/ 1 h 28"/>
                  <a:gd name="T46" fmla="*/ 1 w 29"/>
                  <a:gd name="T47" fmla="*/ 1 h 28"/>
                  <a:gd name="T48" fmla="*/ 1 w 29"/>
                  <a:gd name="T49" fmla="*/ 1 h 28"/>
                  <a:gd name="T50" fmla="*/ 1 w 29"/>
                  <a:gd name="T51" fmla="*/ 2 h 28"/>
                  <a:gd name="T52" fmla="*/ 1 w 29"/>
                  <a:gd name="T53" fmla="*/ 2 h 28"/>
                  <a:gd name="T54" fmla="*/ 1 w 29"/>
                  <a:gd name="T55" fmla="*/ 2 h 28"/>
                  <a:gd name="T56" fmla="*/ 0 w 29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8"/>
                  <a:gd name="T89" fmla="*/ 29 w 29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6" name="Freeform 272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7" name="Freeform 273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8" name="Freeform 274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9" name="Freeform 275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0" name="Freeform 276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>
                  <a:gd name="T0" fmla="*/ 4 w 58"/>
                  <a:gd name="T1" fmla="*/ 2 h 59"/>
                  <a:gd name="T2" fmla="*/ 4 w 58"/>
                  <a:gd name="T3" fmla="*/ 2 h 59"/>
                  <a:gd name="T4" fmla="*/ 4 w 58"/>
                  <a:gd name="T5" fmla="*/ 2 h 59"/>
                  <a:gd name="T6" fmla="*/ 4 w 58"/>
                  <a:gd name="T7" fmla="*/ 1 h 59"/>
                  <a:gd name="T8" fmla="*/ 4 w 58"/>
                  <a:gd name="T9" fmla="*/ 1 h 59"/>
                  <a:gd name="T10" fmla="*/ 3 w 58"/>
                  <a:gd name="T11" fmla="*/ 1 h 59"/>
                  <a:gd name="T12" fmla="*/ 3 w 58"/>
                  <a:gd name="T13" fmla="*/ 1 h 59"/>
                  <a:gd name="T14" fmla="*/ 3 w 58"/>
                  <a:gd name="T15" fmla="*/ 0 h 59"/>
                  <a:gd name="T16" fmla="*/ 2 w 58"/>
                  <a:gd name="T17" fmla="*/ 0 h 59"/>
                  <a:gd name="T18" fmla="*/ 2 w 58"/>
                  <a:gd name="T19" fmla="*/ 1 h 59"/>
                  <a:gd name="T20" fmla="*/ 1 w 58"/>
                  <a:gd name="T21" fmla="*/ 1 h 59"/>
                  <a:gd name="T22" fmla="*/ 1 w 58"/>
                  <a:gd name="T23" fmla="*/ 2 h 59"/>
                  <a:gd name="T24" fmla="*/ 0 w 58"/>
                  <a:gd name="T25" fmla="*/ 2 h 59"/>
                  <a:gd name="T26" fmla="*/ 0 w 58"/>
                  <a:gd name="T27" fmla="*/ 3 h 59"/>
                  <a:gd name="T28" fmla="*/ 1 w 58"/>
                  <a:gd name="T29" fmla="*/ 3 h 59"/>
                  <a:gd name="T30" fmla="*/ 1 w 58"/>
                  <a:gd name="T31" fmla="*/ 3 h 59"/>
                  <a:gd name="T32" fmla="*/ 1 w 58"/>
                  <a:gd name="T33" fmla="*/ 4 h 59"/>
                  <a:gd name="T34" fmla="*/ 1 w 58"/>
                  <a:gd name="T35" fmla="*/ 4 h 59"/>
                  <a:gd name="T36" fmla="*/ 2 w 58"/>
                  <a:gd name="T37" fmla="*/ 4 h 59"/>
                  <a:gd name="T38" fmla="*/ 2 w 58"/>
                  <a:gd name="T39" fmla="*/ 4 h 59"/>
                  <a:gd name="T40" fmla="*/ 2 w 58"/>
                  <a:gd name="T41" fmla="*/ 4 h 59"/>
                  <a:gd name="T42" fmla="*/ 3 w 58"/>
                  <a:gd name="T43" fmla="*/ 4 h 59"/>
                  <a:gd name="T44" fmla="*/ 3 w 58"/>
                  <a:gd name="T45" fmla="*/ 4 h 59"/>
                  <a:gd name="T46" fmla="*/ 3 w 58"/>
                  <a:gd name="T47" fmla="*/ 4 h 59"/>
                  <a:gd name="T48" fmla="*/ 4 w 58"/>
                  <a:gd name="T49" fmla="*/ 4 h 59"/>
                  <a:gd name="T50" fmla="*/ 4 w 58"/>
                  <a:gd name="T51" fmla="*/ 3 h 59"/>
                  <a:gd name="T52" fmla="*/ 4 w 58"/>
                  <a:gd name="T53" fmla="*/ 3 h 59"/>
                  <a:gd name="T54" fmla="*/ 4 w 58"/>
                  <a:gd name="T55" fmla="*/ 3 h 59"/>
                  <a:gd name="T56" fmla="*/ 4 w 58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9"/>
                  <a:gd name="T89" fmla="*/ 58 w 58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1" name="Freeform 277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>
                  <a:gd name="T0" fmla="*/ 1 w 28"/>
                  <a:gd name="T1" fmla="*/ 1 h 29"/>
                  <a:gd name="T2" fmla="*/ 1 w 28"/>
                  <a:gd name="T3" fmla="*/ 1 h 29"/>
                  <a:gd name="T4" fmla="*/ 1 w 28"/>
                  <a:gd name="T5" fmla="*/ 1 h 29"/>
                  <a:gd name="T6" fmla="*/ 1 w 28"/>
                  <a:gd name="T7" fmla="*/ 1 h 29"/>
                  <a:gd name="T8" fmla="*/ 1 w 28"/>
                  <a:gd name="T9" fmla="*/ 1 h 29"/>
                  <a:gd name="T10" fmla="*/ 1 w 28"/>
                  <a:gd name="T11" fmla="*/ 1 h 29"/>
                  <a:gd name="T12" fmla="*/ 1 w 28"/>
                  <a:gd name="T13" fmla="*/ 1 h 29"/>
                  <a:gd name="T14" fmla="*/ 0 w 28"/>
                  <a:gd name="T15" fmla="*/ 1 h 29"/>
                  <a:gd name="T16" fmla="*/ 0 w 28"/>
                  <a:gd name="T17" fmla="*/ 0 h 29"/>
                  <a:gd name="T18" fmla="*/ 0 w 28"/>
                  <a:gd name="T19" fmla="*/ 0 h 29"/>
                  <a:gd name="T20" fmla="*/ 1 w 28"/>
                  <a:gd name="T21" fmla="*/ 0 h 29"/>
                  <a:gd name="T22" fmla="*/ 1 w 28"/>
                  <a:gd name="T23" fmla="*/ 0 h 29"/>
                  <a:gd name="T24" fmla="*/ 1 w 28"/>
                  <a:gd name="T25" fmla="*/ 0 h 29"/>
                  <a:gd name="T26" fmla="*/ 1 w 28"/>
                  <a:gd name="T27" fmla="*/ 0 h 29"/>
                  <a:gd name="T28" fmla="*/ 1 w 28"/>
                  <a:gd name="T29" fmla="*/ 0 h 29"/>
                  <a:gd name="T30" fmla="*/ 1 w 28"/>
                  <a:gd name="T31" fmla="*/ 0 h 29"/>
                  <a:gd name="T32" fmla="*/ 1 w 28"/>
                  <a:gd name="T33" fmla="*/ 0 h 29"/>
                  <a:gd name="T34" fmla="*/ 2 w 28"/>
                  <a:gd name="T35" fmla="*/ 0 h 29"/>
                  <a:gd name="T36" fmla="*/ 2 w 28"/>
                  <a:gd name="T37" fmla="*/ 0 h 29"/>
                  <a:gd name="T38" fmla="*/ 2 w 28"/>
                  <a:gd name="T39" fmla="*/ 0 h 29"/>
                  <a:gd name="T40" fmla="*/ 2 w 28"/>
                  <a:gd name="T41" fmla="*/ 0 h 29"/>
                  <a:gd name="T42" fmla="*/ 2 w 28"/>
                  <a:gd name="T43" fmla="*/ 0 h 29"/>
                  <a:gd name="T44" fmla="*/ 2 w 28"/>
                  <a:gd name="T45" fmla="*/ 0 h 29"/>
                  <a:gd name="T46" fmla="*/ 2 w 28"/>
                  <a:gd name="T47" fmla="*/ 0 h 29"/>
                  <a:gd name="T48" fmla="*/ 2 w 28"/>
                  <a:gd name="T49" fmla="*/ 0 h 29"/>
                  <a:gd name="T50" fmla="*/ 2 w 28"/>
                  <a:gd name="T51" fmla="*/ 1 h 29"/>
                  <a:gd name="T52" fmla="*/ 2 w 28"/>
                  <a:gd name="T53" fmla="*/ 1 h 29"/>
                  <a:gd name="T54" fmla="*/ 2 w 28"/>
                  <a:gd name="T55" fmla="*/ 1 h 29"/>
                  <a:gd name="T56" fmla="*/ 1 w 28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8"/>
                  <a:gd name="T88" fmla="*/ 0 h 29"/>
                  <a:gd name="T89" fmla="*/ 28 w 28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2" name="Freeform 278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>
                  <a:gd name="T0" fmla="*/ 4 w 60"/>
                  <a:gd name="T1" fmla="*/ 2 h 58"/>
                  <a:gd name="T2" fmla="*/ 4 w 60"/>
                  <a:gd name="T3" fmla="*/ 2 h 58"/>
                  <a:gd name="T4" fmla="*/ 4 w 60"/>
                  <a:gd name="T5" fmla="*/ 2 h 58"/>
                  <a:gd name="T6" fmla="*/ 4 w 60"/>
                  <a:gd name="T7" fmla="*/ 1 h 58"/>
                  <a:gd name="T8" fmla="*/ 4 w 60"/>
                  <a:gd name="T9" fmla="*/ 1 h 58"/>
                  <a:gd name="T10" fmla="*/ 3 w 60"/>
                  <a:gd name="T11" fmla="*/ 1 h 58"/>
                  <a:gd name="T12" fmla="*/ 3 w 60"/>
                  <a:gd name="T13" fmla="*/ 1 h 58"/>
                  <a:gd name="T14" fmla="*/ 3 w 60"/>
                  <a:gd name="T15" fmla="*/ 0 h 58"/>
                  <a:gd name="T16" fmla="*/ 2 w 60"/>
                  <a:gd name="T17" fmla="*/ 0 h 58"/>
                  <a:gd name="T18" fmla="*/ 2 w 60"/>
                  <a:gd name="T19" fmla="*/ 1 h 58"/>
                  <a:gd name="T20" fmla="*/ 1 w 60"/>
                  <a:gd name="T21" fmla="*/ 1 h 58"/>
                  <a:gd name="T22" fmla="*/ 1 w 60"/>
                  <a:gd name="T23" fmla="*/ 2 h 58"/>
                  <a:gd name="T24" fmla="*/ 0 w 60"/>
                  <a:gd name="T25" fmla="*/ 2 h 58"/>
                  <a:gd name="T26" fmla="*/ 1 w 60"/>
                  <a:gd name="T27" fmla="*/ 3 h 58"/>
                  <a:gd name="T28" fmla="*/ 1 w 60"/>
                  <a:gd name="T29" fmla="*/ 3 h 58"/>
                  <a:gd name="T30" fmla="*/ 1 w 60"/>
                  <a:gd name="T31" fmla="*/ 3 h 58"/>
                  <a:gd name="T32" fmla="*/ 1 w 60"/>
                  <a:gd name="T33" fmla="*/ 4 h 58"/>
                  <a:gd name="T34" fmla="*/ 1 w 60"/>
                  <a:gd name="T35" fmla="*/ 4 h 58"/>
                  <a:gd name="T36" fmla="*/ 2 w 60"/>
                  <a:gd name="T37" fmla="*/ 4 h 58"/>
                  <a:gd name="T38" fmla="*/ 2 w 60"/>
                  <a:gd name="T39" fmla="*/ 4 h 58"/>
                  <a:gd name="T40" fmla="*/ 2 w 60"/>
                  <a:gd name="T41" fmla="*/ 4 h 58"/>
                  <a:gd name="T42" fmla="*/ 3 w 60"/>
                  <a:gd name="T43" fmla="*/ 4 h 58"/>
                  <a:gd name="T44" fmla="*/ 3 w 60"/>
                  <a:gd name="T45" fmla="*/ 4 h 58"/>
                  <a:gd name="T46" fmla="*/ 3 w 60"/>
                  <a:gd name="T47" fmla="*/ 4 h 58"/>
                  <a:gd name="T48" fmla="*/ 4 w 60"/>
                  <a:gd name="T49" fmla="*/ 4 h 58"/>
                  <a:gd name="T50" fmla="*/ 4 w 60"/>
                  <a:gd name="T51" fmla="*/ 3 h 58"/>
                  <a:gd name="T52" fmla="*/ 4 w 60"/>
                  <a:gd name="T53" fmla="*/ 3 h 58"/>
                  <a:gd name="T54" fmla="*/ 4 w 60"/>
                  <a:gd name="T55" fmla="*/ 3 h 58"/>
                  <a:gd name="T56" fmla="*/ 4 w 60"/>
                  <a:gd name="T57" fmla="*/ 2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8"/>
                  <a:gd name="T89" fmla="*/ 60 w 60"/>
                  <a:gd name="T90" fmla="*/ 58 h 5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3" name="Freeform 279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>
                  <a:gd name="T0" fmla="*/ 1 w 30"/>
                  <a:gd name="T1" fmla="*/ 2 h 28"/>
                  <a:gd name="T2" fmla="*/ 1 w 30"/>
                  <a:gd name="T3" fmla="*/ 2 h 28"/>
                  <a:gd name="T4" fmla="*/ 1 w 30"/>
                  <a:gd name="T5" fmla="*/ 2 h 28"/>
                  <a:gd name="T6" fmla="*/ 1 w 30"/>
                  <a:gd name="T7" fmla="*/ 2 h 28"/>
                  <a:gd name="T8" fmla="*/ 1 w 30"/>
                  <a:gd name="T9" fmla="*/ 2 h 28"/>
                  <a:gd name="T10" fmla="*/ 1 w 30"/>
                  <a:gd name="T11" fmla="*/ 2 h 28"/>
                  <a:gd name="T12" fmla="*/ 1 w 30"/>
                  <a:gd name="T13" fmla="*/ 2 h 28"/>
                  <a:gd name="T14" fmla="*/ 0 w 30"/>
                  <a:gd name="T15" fmla="*/ 2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2 w 30"/>
                  <a:gd name="T35" fmla="*/ 0 h 28"/>
                  <a:gd name="T36" fmla="*/ 2 w 30"/>
                  <a:gd name="T37" fmla="*/ 1 h 28"/>
                  <a:gd name="T38" fmla="*/ 2 w 30"/>
                  <a:gd name="T39" fmla="*/ 1 h 28"/>
                  <a:gd name="T40" fmla="*/ 2 w 30"/>
                  <a:gd name="T41" fmla="*/ 1 h 28"/>
                  <a:gd name="T42" fmla="*/ 2 w 30"/>
                  <a:gd name="T43" fmla="*/ 1 h 28"/>
                  <a:gd name="T44" fmla="*/ 2 w 30"/>
                  <a:gd name="T45" fmla="*/ 1 h 28"/>
                  <a:gd name="T46" fmla="*/ 2 w 30"/>
                  <a:gd name="T47" fmla="*/ 1 h 28"/>
                  <a:gd name="T48" fmla="*/ 2 w 30"/>
                  <a:gd name="T49" fmla="*/ 1 h 28"/>
                  <a:gd name="T50" fmla="*/ 2 w 30"/>
                  <a:gd name="T51" fmla="*/ 2 h 28"/>
                  <a:gd name="T52" fmla="*/ 2 w 30"/>
                  <a:gd name="T53" fmla="*/ 2 h 28"/>
                  <a:gd name="T54" fmla="*/ 2 w 30"/>
                  <a:gd name="T55" fmla="*/ 2 h 28"/>
                  <a:gd name="T56" fmla="*/ 1 w 30"/>
                  <a:gd name="T57" fmla="*/ 2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8"/>
                  <a:gd name="T89" fmla="*/ 30 w 30"/>
                  <a:gd name="T90" fmla="*/ 28 h 2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4" name="Freeform 280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>
                  <a:gd name="T0" fmla="*/ 4 w 60"/>
                  <a:gd name="T1" fmla="*/ 2 h 59"/>
                  <a:gd name="T2" fmla="*/ 4 w 60"/>
                  <a:gd name="T3" fmla="*/ 2 h 59"/>
                  <a:gd name="T4" fmla="*/ 4 w 60"/>
                  <a:gd name="T5" fmla="*/ 2 h 59"/>
                  <a:gd name="T6" fmla="*/ 4 w 60"/>
                  <a:gd name="T7" fmla="*/ 1 h 59"/>
                  <a:gd name="T8" fmla="*/ 4 w 60"/>
                  <a:gd name="T9" fmla="*/ 1 h 59"/>
                  <a:gd name="T10" fmla="*/ 3 w 60"/>
                  <a:gd name="T11" fmla="*/ 1 h 59"/>
                  <a:gd name="T12" fmla="*/ 3 w 60"/>
                  <a:gd name="T13" fmla="*/ 1 h 59"/>
                  <a:gd name="T14" fmla="*/ 3 w 60"/>
                  <a:gd name="T15" fmla="*/ 0 h 59"/>
                  <a:gd name="T16" fmla="*/ 2 w 60"/>
                  <a:gd name="T17" fmla="*/ 0 h 59"/>
                  <a:gd name="T18" fmla="*/ 2 w 60"/>
                  <a:gd name="T19" fmla="*/ 1 h 59"/>
                  <a:gd name="T20" fmla="*/ 1 w 60"/>
                  <a:gd name="T21" fmla="*/ 1 h 59"/>
                  <a:gd name="T22" fmla="*/ 1 w 60"/>
                  <a:gd name="T23" fmla="*/ 2 h 59"/>
                  <a:gd name="T24" fmla="*/ 0 w 60"/>
                  <a:gd name="T25" fmla="*/ 2 h 59"/>
                  <a:gd name="T26" fmla="*/ 1 w 60"/>
                  <a:gd name="T27" fmla="*/ 3 h 59"/>
                  <a:gd name="T28" fmla="*/ 1 w 60"/>
                  <a:gd name="T29" fmla="*/ 3 h 59"/>
                  <a:gd name="T30" fmla="*/ 1 w 60"/>
                  <a:gd name="T31" fmla="*/ 3 h 59"/>
                  <a:gd name="T32" fmla="*/ 1 w 60"/>
                  <a:gd name="T33" fmla="*/ 4 h 59"/>
                  <a:gd name="T34" fmla="*/ 1 w 60"/>
                  <a:gd name="T35" fmla="*/ 4 h 59"/>
                  <a:gd name="T36" fmla="*/ 2 w 60"/>
                  <a:gd name="T37" fmla="*/ 4 h 59"/>
                  <a:gd name="T38" fmla="*/ 2 w 60"/>
                  <a:gd name="T39" fmla="*/ 4 h 59"/>
                  <a:gd name="T40" fmla="*/ 2 w 60"/>
                  <a:gd name="T41" fmla="*/ 4 h 59"/>
                  <a:gd name="T42" fmla="*/ 3 w 60"/>
                  <a:gd name="T43" fmla="*/ 4 h 59"/>
                  <a:gd name="T44" fmla="*/ 3 w 60"/>
                  <a:gd name="T45" fmla="*/ 4 h 59"/>
                  <a:gd name="T46" fmla="*/ 3 w 60"/>
                  <a:gd name="T47" fmla="*/ 4 h 59"/>
                  <a:gd name="T48" fmla="*/ 4 w 60"/>
                  <a:gd name="T49" fmla="*/ 4 h 59"/>
                  <a:gd name="T50" fmla="*/ 4 w 60"/>
                  <a:gd name="T51" fmla="*/ 3 h 59"/>
                  <a:gd name="T52" fmla="*/ 4 w 60"/>
                  <a:gd name="T53" fmla="*/ 3 h 59"/>
                  <a:gd name="T54" fmla="*/ 4 w 60"/>
                  <a:gd name="T55" fmla="*/ 3 h 59"/>
                  <a:gd name="T56" fmla="*/ 4 w 60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59"/>
                  <a:gd name="T89" fmla="*/ 60 w 60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5" name="Freeform 281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2 w 30"/>
                  <a:gd name="T35" fmla="*/ 0 h 29"/>
                  <a:gd name="T36" fmla="*/ 2 w 30"/>
                  <a:gd name="T37" fmla="*/ 0 h 29"/>
                  <a:gd name="T38" fmla="*/ 2 w 30"/>
                  <a:gd name="T39" fmla="*/ 0 h 29"/>
                  <a:gd name="T40" fmla="*/ 2 w 30"/>
                  <a:gd name="T41" fmla="*/ 0 h 29"/>
                  <a:gd name="T42" fmla="*/ 2 w 30"/>
                  <a:gd name="T43" fmla="*/ 0 h 29"/>
                  <a:gd name="T44" fmla="*/ 2 w 30"/>
                  <a:gd name="T45" fmla="*/ 0 h 29"/>
                  <a:gd name="T46" fmla="*/ 2 w 30"/>
                  <a:gd name="T47" fmla="*/ 0 h 29"/>
                  <a:gd name="T48" fmla="*/ 2 w 30"/>
                  <a:gd name="T49" fmla="*/ 0 h 29"/>
                  <a:gd name="T50" fmla="*/ 2 w 30"/>
                  <a:gd name="T51" fmla="*/ 1 h 29"/>
                  <a:gd name="T52" fmla="*/ 2 w 30"/>
                  <a:gd name="T53" fmla="*/ 1 h 29"/>
                  <a:gd name="T54" fmla="*/ 2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29"/>
                  <a:gd name="T89" fmla="*/ 30 w 30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6" name="Freeform 282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1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7" name="Freeform 283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8" name="Freeform 284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>
                  <a:gd name="T0" fmla="*/ 4 w 58"/>
                  <a:gd name="T1" fmla="*/ 2 h 59"/>
                  <a:gd name="T2" fmla="*/ 4 w 58"/>
                  <a:gd name="T3" fmla="*/ 2 h 59"/>
                  <a:gd name="T4" fmla="*/ 4 w 58"/>
                  <a:gd name="T5" fmla="*/ 2 h 59"/>
                  <a:gd name="T6" fmla="*/ 4 w 58"/>
                  <a:gd name="T7" fmla="*/ 1 h 59"/>
                  <a:gd name="T8" fmla="*/ 4 w 58"/>
                  <a:gd name="T9" fmla="*/ 1 h 59"/>
                  <a:gd name="T10" fmla="*/ 3 w 58"/>
                  <a:gd name="T11" fmla="*/ 1 h 59"/>
                  <a:gd name="T12" fmla="*/ 3 w 58"/>
                  <a:gd name="T13" fmla="*/ 1 h 59"/>
                  <a:gd name="T14" fmla="*/ 3 w 58"/>
                  <a:gd name="T15" fmla="*/ 0 h 59"/>
                  <a:gd name="T16" fmla="*/ 2 w 58"/>
                  <a:gd name="T17" fmla="*/ 0 h 59"/>
                  <a:gd name="T18" fmla="*/ 2 w 58"/>
                  <a:gd name="T19" fmla="*/ 1 h 59"/>
                  <a:gd name="T20" fmla="*/ 1 w 58"/>
                  <a:gd name="T21" fmla="*/ 1 h 59"/>
                  <a:gd name="T22" fmla="*/ 1 w 58"/>
                  <a:gd name="T23" fmla="*/ 2 h 59"/>
                  <a:gd name="T24" fmla="*/ 0 w 58"/>
                  <a:gd name="T25" fmla="*/ 2 h 59"/>
                  <a:gd name="T26" fmla="*/ 0 w 58"/>
                  <a:gd name="T27" fmla="*/ 3 h 59"/>
                  <a:gd name="T28" fmla="*/ 1 w 58"/>
                  <a:gd name="T29" fmla="*/ 3 h 59"/>
                  <a:gd name="T30" fmla="*/ 1 w 58"/>
                  <a:gd name="T31" fmla="*/ 3 h 59"/>
                  <a:gd name="T32" fmla="*/ 1 w 58"/>
                  <a:gd name="T33" fmla="*/ 4 h 59"/>
                  <a:gd name="T34" fmla="*/ 1 w 58"/>
                  <a:gd name="T35" fmla="*/ 4 h 59"/>
                  <a:gd name="T36" fmla="*/ 2 w 58"/>
                  <a:gd name="T37" fmla="*/ 4 h 59"/>
                  <a:gd name="T38" fmla="*/ 2 w 58"/>
                  <a:gd name="T39" fmla="*/ 4 h 59"/>
                  <a:gd name="T40" fmla="*/ 2 w 58"/>
                  <a:gd name="T41" fmla="*/ 4 h 59"/>
                  <a:gd name="T42" fmla="*/ 3 w 58"/>
                  <a:gd name="T43" fmla="*/ 4 h 59"/>
                  <a:gd name="T44" fmla="*/ 3 w 58"/>
                  <a:gd name="T45" fmla="*/ 4 h 59"/>
                  <a:gd name="T46" fmla="*/ 3 w 58"/>
                  <a:gd name="T47" fmla="*/ 4 h 59"/>
                  <a:gd name="T48" fmla="*/ 4 w 58"/>
                  <a:gd name="T49" fmla="*/ 4 h 59"/>
                  <a:gd name="T50" fmla="*/ 4 w 58"/>
                  <a:gd name="T51" fmla="*/ 3 h 59"/>
                  <a:gd name="T52" fmla="*/ 4 w 58"/>
                  <a:gd name="T53" fmla="*/ 3 h 59"/>
                  <a:gd name="T54" fmla="*/ 4 w 58"/>
                  <a:gd name="T55" fmla="*/ 3 h 59"/>
                  <a:gd name="T56" fmla="*/ 4 w 58"/>
                  <a:gd name="T57" fmla="*/ 2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8"/>
                  <a:gd name="T88" fmla="*/ 0 h 59"/>
                  <a:gd name="T89" fmla="*/ 58 w 58"/>
                  <a:gd name="T90" fmla="*/ 59 h 5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9" name="Freeform 285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>
                  <a:gd name="T0" fmla="*/ 1 w 29"/>
                  <a:gd name="T1" fmla="*/ 1 h 29"/>
                  <a:gd name="T2" fmla="*/ 1 w 29"/>
                  <a:gd name="T3" fmla="*/ 1 h 29"/>
                  <a:gd name="T4" fmla="*/ 1 w 29"/>
                  <a:gd name="T5" fmla="*/ 1 h 29"/>
                  <a:gd name="T6" fmla="*/ 1 w 29"/>
                  <a:gd name="T7" fmla="*/ 1 h 29"/>
                  <a:gd name="T8" fmla="*/ 1 w 29"/>
                  <a:gd name="T9" fmla="*/ 1 h 29"/>
                  <a:gd name="T10" fmla="*/ 1 w 29"/>
                  <a:gd name="T11" fmla="*/ 1 h 29"/>
                  <a:gd name="T12" fmla="*/ 1 w 29"/>
                  <a:gd name="T13" fmla="*/ 1 h 29"/>
                  <a:gd name="T14" fmla="*/ 0 w 29"/>
                  <a:gd name="T15" fmla="*/ 1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2 w 29"/>
                  <a:gd name="T35" fmla="*/ 0 h 29"/>
                  <a:gd name="T36" fmla="*/ 2 w 29"/>
                  <a:gd name="T37" fmla="*/ 0 h 29"/>
                  <a:gd name="T38" fmla="*/ 2 w 29"/>
                  <a:gd name="T39" fmla="*/ 0 h 29"/>
                  <a:gd name="T40" fmla="*/ 2 w 29"/>
                  <a:gd name="T41" fmla="*/ 0 h 29"/>
                  <a:gd name="T42" fmla="*/ 2 w 29"/>
                  <a:gd name="T43" fmla="*/ 0 h 29"/>
                  <a:gd name="T44" fmla="*/ 2 w 29"/>
                  <a:gd name="T45" fmla="*/ 0 h 29"/>
                  <a:gd name="T46" fmla="*/ 2 w 29"/>
                  <a:gd name="T47" fmla="*/ 0 h 29"/>
                  <a:gd name="T48" fmla="*/ 2 w 29"/>
                  <a:gd name="T49" fmla="*/ 0 h 29"/>
                  <a:gd name="T50" fmla="*/ 2 w 29"/>
                  <a:gd name="T51" fmla="*/ 1 h 29"/>
                  <a:gd name="T52" fmla="*/ 2 w 29"/>
                  <a:gd name="T53" fmla="*/ 1 h 29"/>
                  <a:gd name="T54" fmla="*/ 2 w 29"/>
                  <a:gd name="T55" fmla="*/ 1 h 29"/>
                  <a:gd name="T56" fmla="*/ 1 w 29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9"/>
                  <a:gd name="T88" fmla="*/ 0 h 29"/>
                  <a:gd name="T89" fmla="*/ 29 w 29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0" name="Freeform 286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>
                  <a:gd name="T0" fmla="*/ 4 w 60"/>
                  <a:gd name="T1" fmla="*/ 2 h 60"/>
                  <a:gd name="T2" fmla="*/ 4 w 60"/>
                  <a:gd name="T3" fmla="*/ 2 h 60"/>
                  <a:gd name="T4" fmla="*/ 4 w 60"/>
                  <a:gd name="T5" fmla="*/ 2 h 60"/>
                  <a:gd name="T6" fmla="*/ 4 w 60"/>
                  <a:gd name="T7" fmla="*/ 1 h 60"/>
                  <a:gd name="T8" fmla="*/ 4 w 60"/>
                  <a:gd name="T9" fmla="*/ 1 h 60"/>
                  <a:gd name="T10" fmla="*/ 3 w 60"/>
                  <a:gd name="T11" fmla="*/ 1 h 60"/>
                  <a:gd name="T12" fmla="*/ 3 w 60"/>
                  <a:gd name="T13" fmla="*/ 1 h 60"/>
                  <a:gd name="T14" fmla="*/ 3 w 60"/>
                  <a:gd name="T15" fmla="*/ 0 h 60"/>
                  <a:gd name="T16" fmla="*/ 2 w 60"/>
                  <a:gd name="T17" fmla="*/ 0 h 60"/>
                  <a:gd name="T18" fmla="*/ 2 w 60"/>
                  <a:gd name="T19" fmla="*/ 1 h 60"/>
                  <a:gd name="T20" fmla="*/ 1 w 60"/>
                  <a:gd name="T21" fmla="*/ 1 h 60"/>
                  <a:gd name="T22" fmla="*/ 1 w 60"/>
                  <a:gd name="T23" fmla="*/ 2 h 60"/>
                  <a:gd name="T24" fmla="*/ 0 w 60"/>
                  <a:gd name="T25" fmla="*/ 2 h 60"/>
                  <a:gd name="T26" fmla="*/ 1 w 60"/>
                  <a:gd name="T27" fmla="*/ 3 h 60"/>
                  <a:gd name="T28" fmla="*/ 1 w 60"/>
                  <a:gd name="T29" fmla="*/ 3 h 60"/>
                  <a:gd name="T30" fmla="*/ 1 w 60"/>
                  <a:gd name="T31" fmla="*/ 3 h 60"/>
                  <a:gd name="T32" fmla="*/ 1 w 60"/>
                  <a:gd name="T33" fmla="*/ 4 h 60"/>
                  <a:gd name="T34" fmla="*/ 1 w 60"/>
                  <a:gd name="T35" fmla="*/ 4 h 60"/>
                  <a:gd name="T36" fmla="*/ 2 w 60"/>
                  <a:gd name="T37" fmla="*/ 4 h 60"/>
                  <a:gd name="T38" fmla="*/ 2 w 60"/>
                  <a:gd name="T39" fmla="*/ 4 h 60"/>
                  <a:gd name="T40" fmla="*/ 2 w 60"/>
                  <a:gd name="T41" fmla="*/ 4 h 60"/>
                  <a:gd name="T42" fmla="*/ 3 w 60"/>
                  <a:gd name="T43" fmla="*/ 4 h 60"/>
                  <a:gd name="T44" fmla="*/ 3 w 60"/>
                  <a:gd name="T45" fmla="*/ 4 h 60"/>
                  <a:gd name="T46" fmla="*/ 3 w 60"/>
                  <a:gd name="T47" fmla="*/ 4 h 60"/>
                  <a:gd name="T48" fmla="*/ 4 w 60"/>
                  <a:gd name="T49" fmla="*/ 4 h 60"/>
                  <a:gd name="T50" fmla="*/ 4 w 60"/>
                  <a:gd name="T51" fmla="*/ 3 h 60"/>
                  <a:gd name="T52" fmla="*/ 4 w 60"/>
                  <a:gd name="T53" fmla="*/ 3 h 60"/>
                  <a:gd name="T54" fmla="*/ 4 w 60"/>
                  <a:gd name="T55" fmla="*/ 3 h 60"/>
                  <a:gd name="T56" fmla="*/ 4 w 60"/>
                  <a:gd name="T57" fmla="*/ 2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60"/>
                  <a:gd name="T89" fmla="*/ 60 w 60"/>
                  <a:gd name="T90" fmla="*/ 60 h 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1" name="Freeform 287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>
                  <a:gd name="T0" fmla="*/ 1 w 30"/>
                  <a:gd name="T1" fmla="*/ 2 h 30"/>
                  <a:gd name="T2" fmla="*/ 1 w 30"/>
                  <a:gd name="T3" fmla="*/ 2 h 30"/>
                  <a:gd name="T4" fmla="*/ 1 w 30"/>
                  <a:gd name="T5" fmla="*/ 2 h 30"/>
                  <a:gd name="T6" fmla="*/ 1 w 30"/>
                  <a:gd name="T7" fmla="*/ 2 h 30"/>
                  <a:gd name="T8" fmla="*/ 1 w 30"/>
                  <a:gd name="T9" fmla="*/ 2 h 30"/>
                  <a:gd name="T10" fmla="*/ 1 w 30"/>
                  <a:gd name="T11" fmla="*/ 2 h 30"/>
                  <a:gd name="T12" fmla="*/ 1 w 30"/>
                  <a:gd name="T13" fmla="*/ 2 h 30"/>
                  <a:gd name="T14" fmla="*/ 0 w 30"/>
                  <a:gd name="T15" fmla="*/ 2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2 w 30"/>
                  <a:gd name="T35" fmla="*/ 0 h 30"/>
                  <a:gd name="T36" fmla="*/ 2 w 30"/>
                  <a:gd name="T37" fmla="*/ 1 h 30"/>
                  <a:gd name="T38" fmla="*/ 2 w 30"/>
                  <a:gd name="T39" fmla="*/ 1 h 30"/>
                  <a:gd name="T40" fmla="*/ 2 w 30"/>
                  <a:gd name="T41" fmla="*/ 1 h 30"/>
                  <a:gd name="T42" fmla="*/ 2 w 30"/>
                  <a:gd name="T43" fmla="*/ 1 h 30"/>
                  <a:gd name="T44" fmla="*/ 2 w 30"/>
                  <a:gd name="T45" fmla="*/ 1 h 30"/>
                  <a:gd name="T46" fmla="*/ 2 w 30"/>
                  <a:gd name="T47" fmla="*/ 1 h 30"/>
                  <a:gd name="T48" fmla="*/ 2 w 30"/>
                  <a:gd name="T49" fmla="*/ 1 h 30"/>
                  <a:gd name="T50" fmla="*/ 2 w 30"/>
                  <a:gd name="T51" fmla="*/ 2 h 30"/>
                  <a:gd name="T52" fmla="*/ 2 w 30"/>
                  <a:gd name="T53" fmla="*/ 2 h 30"/>
                  <a:gd name="T54" fmla="*/ 2 w 30"/>
                  <a:gd name="T55" fmla="*/ 2 h 30"/>
                  <a:gd name="T56" fmla="*/ 1 w 30"/>
                  <a:gd name="T57" fmla="*/ 2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0"/>
                  <a:gd name="T88" fmla="*/ 0 h 30"/>
                  <a:gd name="T89" fmla="*/ 30 w 30"/>
                  <a:gd name="T90" fmla="*/ 30 h 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129" name="Text Box 289"/>
          <p:cNvSpPr txBox="1">
            <a:spLocks noChangeArrowheads="1"/>
          </p:cNvSpPr>
          <p:nvPr/>
        </p:nvSpPr>
        <p:spPr bwMode="auto">
          <a:xfrm>
            <a:off x="609600" y="896938"/>
            <a:ext cx="8077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u="sng"/>
              <a:t>*Lắp ráp xe cần cẩu</a:t>
            </a:r>
            <a:endParaRPr lang="en-US" sz="2400"/>
          </a:p>
          <a:p>
            <a:r>
              <a:rPr lang="pt-BR" sz="2400"/>
              <a:t>-GVHDHS theo từng bước và kiểm tra sự chuyển động</a:t>
            </a:r>
            <a:endParaRPr lang="en-US" sz="2400"/>
          </a:p>
          <a:p>
            <a:r>
              <a:rPr lang="pt-BR" sz="2400"/>
              <a:t>*Đánh giá kết quả học tập:</a:t>
            </a:r>
            <a:endParaRPr lang="en-US" sz="2400"/>
          </a:p>
          <a:p>
            <a:r>
              <a:rPr lang="pt-BR" sz="2400"/>
              <a:t>-GV yêu cầu HS trưng bày sản phẩm theo nhóm.</a:t>
            </a:r>
            <a:endParaRPr lang="en-US" sz="2400"/>
          </a:p>
          <a:p>
            <a:r>
              <a:rPr lang="pt-BR" sz="2400"/>
              <a:t>-GV nêu tiêu chuẩn đánh giá theo sgk.</a:t>
            </a:r>
            <a:endParaRPr lang="en-US" sz="2400"/>
          </a:p>
          <a:p>
            <a:r>
              <a:rPr lang="pt-BR" sz="2400"/>
              <a:t>-HS chấm bài của mình để tự đánh giá kết quả học tập của mình.-HS báo cáo kết quả tự đánh giá. </a:t>
            </a:r>
            <a:endParaRPr lang="en-US" sz="2400"/>
          </a:p>
          <a:p>
            <a:r>
              <a:rPr lang="pt-BR" sz="2400"/>
              <a:t>-GV nhận xét, đánh giá kết quả học tập của HS theo ba mức như  các bài trước.</a:t>
            </a:r>
            <a:endParaRPr lang="en-US" sz="2400"/>
          </a:p>
          <a:p>
            <a:r>
              <a:rPr lang="pt-BR" sz="2400"/>
              <a:t>-GV nhắc HS tháo rời các chi tiết và xếp đúng vào vị trí các ngăn trong hộp.</a:t>
            </a:r>
            <a:endParaRPr lang="en-US" sz="2400"/>
          </a:p>
          <a:p>
            <a:r>
              <a:rPr lang="pt-BR" sz="2400"/>
              <a:t>Ôn: Lắp xe cần cẩu</a:t>
            </a:r>
            <a:endParaRPr lang="en-US" sz="2400"/>
          </a:p>
        </p:txBody>
      </p:sp>
      <p:sp>
        <p:nvSpPr>
          <p:cNvPr id="8198" name="Text Box 291"/>
          <p:cNvSpPr txBox="1">
            <a:spLocks noChangeArrowheads="1"/>
          </p:cNvSpPr>
          <p:nvPr/>
        </p:nvSpPr>
        <p:spPr bwMode="auto">
          <a:xfrm>
            <a:off x="228600" y="0"/>
            <a:ext cx="861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Kỹ thuật</a:t>
            </a:r>
            <a:r>
              <a:rPr lang="en-US" sz="2400" b="1"/>
              <a:t> :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2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596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V&amp;T</dc:creator>
  <cp:lastModifiedBy>CSTeam</cp:lastModifiedBy>
  <cp:revision>28</cp:revision>
  <dcterms:created xsi:type="dcterms:W3CDTF">2009-02-22T12:53:34Z</dcterms:created>
  <dcterms:modified xsi:type="dcterms:W3CDTF">2016-06-30T02:38:31Z</dcterms:modified>
</cp:coreProperties>
</file>