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8" r:id="rId2"/>
    <p:sldId id="273" r:id="rId3"/>
    <p:sldId id="265" r:id="rId4"/>
    <p:sldId id="272" r:id="rId5"/>
    <p:sldId id="267" r:id="rId6"/>
    <p:sldId id="270" r:id="rId7"/>
    <p:sldId id="259" r:id="rId8"/>
    <p:sldId id="260" r:id="rId9"/>
    <p:sldId id="261" r:id="rId10"/>
    <p:sldId id="262" r:id="rId11"/>
    <p:sldId id="263" r:id="rId12"/>
    <p:sldId id="264" r:id="rId13"/>
    <p:sldId id="271" r:id="rId14"/>
    <p:sldId id="27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35B7F"/>
    <a:srgbClr val="FF3300"/>
    <a:srgbClr val="D2F5FA"/>
    <a:srgbClr val="CFFDE2"/>
    <a:srgbClr val="000000"/>
    <a:srgbClr val="FFFFFF"/>
    <a:srgbClr val="00FF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596" autoAdjust="0"/>
    <p:restoredTop sz="90706" autoAdjust="0"/>
  </p:normalViewPr>
  <p:slideViewPr>
    <p:cSldViewPr>
      <p:cViewPr>
        <p:scale>
          <a:sx n="50" d="100"/>
          <a:sy n="50" d="100"/>
        </p:scale>
        <p:origin x="-9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5D9E3A0-7CBF-43F5-AFB5-30A3214EDF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C7FF57-78F4-4D40-BB27-5BEAF97E6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79B2F-D99F-4DB9-8E84-AA002CA47E8C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Tiểu Học Gia Hoà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79531-A2CB-4780-BBCF-AA2D638DF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2EDE0-14C6-42E5-AC8F-3E5AA7587F3A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Tiểu Học Gia Hoà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20E3F-5C5D-4FCA-8FCD-E6ECF59D6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7C989-A1C3-476B-93B8-28148F14D5B6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Tiểu Học Gia Hoà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80895-FF32-40B2-BDF7-09B404241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003AC-F5C8-47E8-9A64-ACA09D954E48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Tiểu Học Gia Hoà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1133-F80E-4F96-BD41-595E82DE2F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C04E4-D2E0-4D40-B120-B429F648136E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Tiểu Học Gia Hoà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C26C4-2505-4BE9-8D6C-8677886E3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715C7-B620-4D5E-A7E7-D5FF7A55F811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Tiểu Học Gia Hoà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7C4D3-C17B-4076-ACDB-5488F49FB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FBF1D-30A7-4A17-8DE9-FBA50D150E24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Tiểu Học Gia Hoà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EC096-F860-46C8-86BC-EF92BC0F0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AB423-BA31-4CB6-85B1-CD5A07EE482F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Tiểu Học Gia Hoà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DCC77-6ECE-4808-AE50-2803A07E1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FE40D-DCA8-4AEA-A06F-9F1EB87DFFD7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Tiểu Học Gia Hoà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27573-A752-4F23-86BF-983AAB329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AFDC7-3B11-455E-85B0-30C1F823AB91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Tiểu Học Gia Hoà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4E216-7CC7-409C-8C9B-FFAB6DBA9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881F3-8175-4DFE-A454-C3A3EB024A8E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Tiểu Học Gia Hoà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314C8-91E9-4C98-9532-75A3183D9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DFC16EF-2EE6-4D5A-B059-F207120F2A7A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Trường Tiểu Học Gia Hoà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212AADC-91C5-4A79-A1BF-57A817B88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4.xml"/><Relationship Id="rId1" Type="http://schemas.openxmlformats.org/officeDocument/2006/relationships/audio" Target="file:///E:\Music\No%20lyric\Brain\Natural\tieng%20chim.wav" TargetMode="Externa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7"/>
          <p:cNvSpPr>
            <a:spLocks noChangeArrowheads="1"/>
          </p:cNvSpPr>
          <p:nvPr/>
        </p:nvSpPr>
        <p:spPr bwMode="auto">
          <a:xfrm>
            <a:off x="1066800" y="8001000"/>
            <a:ext cx="5334000" cy="2362200"/>
          </a:xfrm>
          <a:prstGeom prst="cloudCallout">
            <a:avLst>
              <a:gd name="adj1" fmla="val 69764"/>
              <a:gd name="adj2" fmla="val -103963"/>
            </a:avLst>
          </a:prstGeom>
          <a:gradFill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/>
              <a:t>Hãy nêu  tên chủ điểm đang học? </a:t>
            </a:r>
          </a:p>
          <a:p>
            <a:pPr algn="ctr" eaLnBrk="0" hangingPunct="0"/>
            <a:endParaRPr lang="en-US" sz="2000"/>
          </a:p>
        </p:txBody>
      </p:sp>
      <p:pic>
        <p:nvPicPr>
          <p:cNvPr id="2051" name="Picture 14" descr="SS128x128P_6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6248400"/>
            <a:ext cx="4238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5" descr="SS128x128P_6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5991225"/>
            <a:ext cx="601663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6" descr="SS128x128P_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6477000"/>
            <a:ext cx="2651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1" descr="SS128x128P_6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" y="6426200"/>
            <a:ext cx="317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2" descr="SS128x128P_6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02100" y="6400800"/>
            <a:ext cx="28257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23" descr="SS128x128P_6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29000" y="6400800"/>
            <a:ext cx="211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24" descr="SS128x128P_6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62200" y="6400800"/>
            <a:ext cx="317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25" descr="SS128x128P_6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981200" y="6324600"/>
            <a:ext cx="211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27" descr="3d butterfly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572000" y="6477000"/>
            <a:ext cx="304800" cy="7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26" descr="SS128x128P_6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57800" y="6096000"/>
            <a:ext cx="317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AutoShape 34"/>
          <p:cNvSpPr>
            <a:spLocks noChangeArrowheads="1"/>
          </p:cNvSpPr>
          <p:nvPr/>
        </p:nvSpPr>
        <p:spPr bwMode="auto">
          <a:xfrm>
            <a:off x="1524000" y="1905000"/>
            <a:ext cx="6705600" cy="2743200"/>
          </a:xfrm>
          <a:prstGeom prst="cloudCallout">
            <a:avLst>
              <a:gd name="adj1" fmla="val 25949"/>
              <a:gd name="adj2" fmla="val -67361"/>
            </a:avLst>
          </a:prstGeom>
          <a:gradFill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endParaRPr lang="en-US" sz="2000"/>
          </a:p>
        </p:txBody>
      </p:sp>
      <p:sp>
        <p:nvSpPr>
          <p:cNvPr id="2062" name="Text Box 42"/>
          <p:cNvSpPr txBox="1">
            <a:spLocks noChangeArrowheads="1"/>
          </p:cNvSpPr>
          <p:nvPr/>
        </p:nvSpPr>
        <p:spPr bwMode="auto">
          <a:xfrm>
            <a:off x="5181600" y="2438400"/>
            <a:ext cx="3733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7218" name="Text Box 50"/>
          <p:cNvSpPr txBox="1">
            <a:spLocks noChangeArrowheads="1"/>
          </p:cNvSpPr>
          <p:nvPr/>
        </p:nvSpPr>
        <p:spPr bwMode="auto">
          <a:xfrm>
            <a:off x="1524000" y="2971800"/>
            <a:ext cx="708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  Em hiểu : “Thế nào là mét vuông ? ”</a:t>
            </a:r>
          </a:p>
        </p:txBody>
      </p:sp>
      <p:sp>
        <p:nvSpPr>
          <p:cNvPr id="7219" name="Text Box 51"/>
          <p:cNvSpPr txBox="1">
            <a:spLocks noChangeArrowheads="1"/>
          </p:cNvSpPr>
          <p:nvPr/>
        </p:nvSpPr>
        <p:spPr bwMode="auto">
          <a:xfrm>
            <a:off x="1638300" y="2955925"/>
            <a:ext cx="6438900" cy="4619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FF00"/>
                </a:solidFill>
              </a:rPr>
              <a:t>Km</a:t>
            </a:r>
            <a:r>
              <a:rPr lang="en-US" sz="2400" b="1" baseline="30000">
                <a:solidFill>
                  <a:srgbClr val="00FF00"/>
                </a:solidFill>
              </a:rPr>
              <a:t>2</a:t>
            </a:r>
            <a:r>
              <a:rPr lang="en-US" sz="2400" b="1">
                <a:solidFill>
                  <a:srgbClr val="00FF00"/>
                </a:solidFill>
              </a:rPr>
              <a:t> ,hm</a:t>
            </a:r>
            <a:r>
              <a:rPr lang="en-US" sz="2400" b="1" baseline="30000">
                <a:solidFill>
                  <a:srgbClr val="00FF00"/>
                </a:solidFill>
              </a:rPr>
              <a:t>2</a:t>
            </a:r>
            <a:r>
              <a:rPr lang="en-US" sz="2400" b="1">
                <a:solidFill>
                  <a:srgbClr val="00FF00"/>
                </a:solidFill>
              </a:rPr>
              <a:t> , dam</a:t>
            </a:r>
            <a:r>
              <a:rPr lang="en-US" sz="2400" b="1" baseline="30000">
                <a:solidFill>
                  <a:srgbClr val="00FF00"/>
                </a:solidFill>
              </a:rPr>
              <a:t>2</a:t>
            </a:r>
            <a:r>
              <a:rPr lang="en-US" sz="2400" b="1">
                <a:solidFill>
                  <a:srgbClr val="00FF00"/>
                </a:solidFill>
              </a:rPr>
              <a:t> , m</a:t>
            </a:r>
            <a:r>
              <a:rPr lang="en-US" sz="2400" b="1" baseline="30000">
                <a:solidFill>
                  <a:srgbClr val="00FF00"/>
                </a:solidFill>
              </a:rPr>
              <a:t>2</a:t>
            </a:r>
            <a:r>
              <a:rPr lang="en-US" sz="2400" b="1">
                <a:solidFill>
                  <a:srgbClr val="00FF00"/>
                </a:solidFill>
              </a:rPr>
              <a:t>  , dm</a:t>
            </a:r>
            <a:r>
              <a:rPr lang="en-US" sz="2400" b="1" baseline="30000">
                <a:solidFill>
                  <a:srgbClr val="00FF00"/>
                </a:solidFill>
              </a:rPr>
              <a:t>2</a:t>
            </a:r>
            <a:r>
              <a:rPr lang="en-US" sz="2400" b="1">
                <a:solidFill>
                  <a:srgbClr val="00FF00"/>
                </a:solidFill>
              </a:rPr>
              <a:t> , cm</a:t>
            </a:r>
            <a:r>
              <a:rPr lang="en-US" sz="2400" b="1" baseline="30000">
                <a:solidFill>
                  <a:srgbClr val="00FF00"/>
                </a:solidFill>
              </a:rPr>
              <a:t>2</a:t>
            </a:r>
            <a:r>
              <a:rPr lang="en-US" sz="2400" b="1">
                <a:solidFill>
                  <a:srgbClr val="00FF00"/>
                </a:solidFill>
              </a:rPr>
              <a:t> , mm</a:t>
            </a:r>
            <a:r>
              <a:rPr lang="en-US" sz="2400" b="1" baseline="30000">
                <a:solidFill>
                  <a:srgbClr val="00FF00"/>
                </a:solidFill>
              </a:rPr>
              <a:t>2</a:t>
            </a:r>
            <a:r>
              <a:rPr lang="en-US" sz="2400" b="1">
                <a:solidFill>
                  <a:srgbClr val="00FF00"/>
                </a:solidFill>
              </a:rPr>
              <a:t>.</a:t>
            </a:r>
          </a:p>
        </p:txBody>
      </p:sp>
      <p:sp>
        <p:nvSpPr>
          <p:cNvPr id="7220" name="Text Box 52"/>
          <p:cNvSpPr txBox="1">
            <a:spLocks noChangeArrowheads="1"/>
          </p:cNvSpPr>
          <p:nvPr/>
        </p:nvSpPr>
        <p:spPr bwMode="auto">
          <a:xfrm>
            <a:off x="1905000" y="2895600"/>
            <a:ext cx="5638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/>
              <a:t>Hãy nêu   </a:t>
            </a:r>
            <a:r>
              <a:rPr lang="en-US" sz="2000"/>
              <a:t>các </a:t>
            </a:r>
            <a:r>
              <a:rPr lang="vi-VN" sz="2000"/>
              <a:t>đơ</a:t>
            </a:r>
            <a:r>
              <a:rPr lang="en-US" sz="2000"/>
              <a:t>n vị </a:t>
            </a:r>
            <a:r>
              <a:rPr lang="vi-VN" sz="2000"/>
              <a:t>đ</a:t>
            </a:r>
            <a:r>
              <a:rPr lang="en-US" sz="2000"/>
              <a:t>o diện tích </a:t>
            </a:r>
            <a:r>
              <a:rPr lang="vi-VN" sz="2000"/>
              <a:t>đ</a:t>
            </a:r>
            <a:r>
              <a:rPr lang="en-US" sz="2000"/>
              <a:t>ã   học? </a:t>
            </a:r>
          </a:p>
          <a:p>
            <a:pPr>
              <a:spcBef>
                <a:spcPct val="50000"/>
              </a:spcBef>
            </a:pPr>
            <a:endParaRPr lang="en-US" sz="2000">
              <a:latin typeface=".VnBodoni" pitchFamily="34" charset="0"/>
            </a:endParaRPr>
          </a:p>
        </p:txBody>
      </p:sp>
    </p:spTree>
  </p:cSld>
  <p:clrMapOvr>
    <a:masterClrMapping/>
  </p:clrMapOvr>
  <p:transition spd="slow"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7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9" grpId="0" animBg="1"/>
      <p:bldP spid="7219" grpId="1" animBg="1"/>
      <p:bldP spid="72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100000">
              <a:srgbClr val="00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533400" y="1335088"/>
            <a:ext cx="7459663" cy="874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Flat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25000">
                      <a:srgbClr val="01A78F"/>
                    </a:gs>
                    <a:gs pos="50000">
                      <a:srgbClr val="FFFF00"/>
                    </a:gs>
                    <a:gs pos="75000">
                      <a:srgbClr val="FF6633"/>
                    </a:gs>
                    <a:gs pos="100000">
                      <a:srgbClr val="FF3399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Tìm và nối các số đo  có giá trị bằng nhau .</a:t>
            </a:r>
            <a:endParaRPr lang="en-US" sz="36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3366FF"/>
                  </a:gs>
                  <a:gs pos="25000">
                    <a:srgbClr val="01A78F"/>
                  </a:gs>
                  <a:gs pos="50000">
                    <a:srgbClr val="FFFF00"/>
                  </a:gs>
                  <a:gs pos="75000">
                    <a:srgbClr val="FF6633"/>
                  </a:gs>
                  <a:gs pos="100000">
                    <a:srgbClr val="FF3399"/>
                  </a:gs>
                </a:gsLst>
                <a:path path="rect">
                  <a:fillToRect l="50000" t="50000" r="50000" b="50000"/>
                </a:path>
              </a:gradFill>
              <a:latin typeface="Arial"/>
              <a:cs typeface="Arial"/>
            </a:endParaRPr>
          </a:p>
        </p:txBody>
      </p:sp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609600" y="0"/>
            <a:ext cx="4292600" cy="101123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27315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Nhóm :1</a:t>
            </a:r>
          </a:p>
        </p:txBody>
      </p:sp>
      <p:pic>
        <p:nvPicPr>
          <p:cNvPr id="94212" name="CLAP97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LAP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534400" y="61722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962400" y="2362200"/>
            <a:ext cx="2667000" cy="838200"/>
          </a:xfrm>
          <a:prstGeom prst="horizontalScroll">
            <a:avLst>
              <a:gd name="adj" fmla="val 12500"/>
            </a:avLst>
          </a:prstGeom>
          <a:solidFill>
            <a:srgbClr val="AFFB9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3962400" y="3124200"/>
            <a:ext cx="2971800" cy="990600"/>
          </a:xfrm>
          <a:prstGeom prst="horizontalScroll">
            <a:avLst>
              <a:gd name="adj" fmla="val 12500"/>
            </a:avLst>
          </a:prstGeom>
          <a:solidFill>
            <a:srgbClr val="B22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3810000" y="4038600"/>
            <a:ext cx="3200400" cy="914400"/>
          </a:xfrm>
          <a:prstGeom prst="horizontalScroll">
            <a:avLst>
              <a:gd name="adj" fmla="val 12500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3733800" y="4876800"/>
            <a:ext cx="3352800" cy="990600"/>
          </a:xfrm>
          <a:prstGeom prst="horizontalScroll">
            <a:avLst>
              <a:gd name="adj" fmla="val 12500"/>
            </a:avLst>
          </a:prstGeom>
          <a:solidFill>
            <a:srgbClr val="15BF3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762000" y="3276600"/>
            <a:ext cx="1447800" cy="838200"/>
          </a:xfrm>
          <a:prstGeom prst="cloudCallout">
            <a:avLst>
              <a:gd name="adj1" fmla="val 94190"/>
              <a:gd name="adj2" fmla="val 13824"/>
            </a:avLst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572000" y="25908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6500  ha</a:t>
            </a:r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609600" y="4648200"/>
            <a:ext cx="1371600" cy="12954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1066800" y="3429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65000m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610100" y="34290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600    ha                    </a:t>
            </a:r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3581400" y="5867400"/>
            <a:ext cx="3810000" cy="990600"/>
          </a:xfrm>
          <a:prstGeom prst="horizontalScroll">
            <a:avLst>
              <a:gd name="adj" fmla="val 12500"/>
            </a:avLst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572000" y="43434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0,06  ha                    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4572000" y="51816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60  ha                    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572000" y="61722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6,5  ha                    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838200" y="5105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 km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94227" name="Line 19"/>
          <p:cNvSpPr>
            <a:spLocks noChangeShapeType="1"/>
          </p:cNvSpPr>
          <p:nvPr/>
        </p:nvSpPr>
        <p:spPr bwMode="auto">
          <a:xfrm>
            <a:off x="1981200" y="3962400"/>
            <a:ext cx="1600200" cy="2362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4228" name="Line 20"/>
          <p:cNvSpPr>
            <a:spLocks noChangeShapeType="1"/>
          </p:cNvSpPr>
          <p:nvPr/>
        </p:nvSpPr>
        <p:spPr bwMode="auto">
          <a:xfrm flipV="1">
            <a:off x="1752600" y="3733800"/>
            <a:ext cx="2209800" cy="1524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pull dir="d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4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9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4212"/>
                </p:tgtEl>
              </p:cMediaNode>
            </p:audio>
          </p:childTnLst>
        </p:cTn>
      </p:par>
    </p:tnLst>
    <p:bldLst>
      <p:bldP spid="94227" grpId="0" animBg="1"/>
      <p:bldP spid="942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2"/>
          <p:cNvSpPr>
            <a:spLocks noChangeArrowheads="1" noChangeShapeType="1" noTextEdit="1"/>
          </p:cNvSpPr>
          <p:nvPr/>
        </p:nvSpPr>
        <p:spPr bwMode="auto">
          <a:xfrm>
            <a:off x="533400" y="1335088"/>
            <a:ext cx="7459663" cy="874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Flat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25000">
                      <a:srgbClr val="01A78F"/>
                    </a:gs>
                    <a:gs pos="50000">
                      <a:srgbClr val="FFFF00"/>
                    </a:gs>
                    <a:gs pos="75000">
                      <a:srgbClr val="FF6633"/>
                    </a:gs>
                    <a:gs pos="100000">
                      <a:srgbClr val="FF3399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Tìm và nối các số đo  có giá trị bằng nhau .</a:t>
            </a:r>
            <a:endParaRPr lang="en-US" sz="36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3366FF"/>
                  </a:gs>
                  <a:gs pos="25000">
                    <a:srgbClr val="01A78F"/>
                  </a:gs>
                  <a:gs pos="50000">
                    <a:srgbClr val="FFFF00"/>
                  </a:gs>
                  <a:gs pos="75000">
                    <a:srgbClr val="FF6633"/>
                  </a:gs>
                  <a:gs pos="100000">
                    <a:srgbClr val="FF3399"/>
                  </a:gs>
                </a:gsLst>
                <a:path path="rect">
                  <a:fillToRect l="50000" t="50000" r="50000" b="50000"/>
                </a:path>
              </a:gradFill>
              <a:latin typeface="Arial"/>
              <a:cs typeface="Arial"/>
            </a:endParaRPr>
          </a:p>
        </p:txBody>
      </p:sp>
      <p:sp>
        <p:nvSpPr>
          <p:cNvPr id="12291" name="WordArt 3"/>
          <p:cNvSpPr>
            <a:spLocks noChangeArrowheads="1" noChangeShapeType="1" noTextEdit="1"/>
          </p:cNvSpPr>
          <p:nvPr/>
        </p:nvSpPr>
        <p:spPr bwMode="auto">
          <a:xfrm>
            <a:off x="609600" y="0"/>
            <a:ext cx="4292600" cy="101123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27315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Nhóm :2</a:t>
            </a:r>
          </a:p>
        </p:txBody>
      </p:sp>
      <p:pic>
        <p:nvPicPr>
          <p:cNvPr id="95236" name="CLAP989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LAP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534400" y="61722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3962400" y="2362200"/>
            <a:ext cx="2667000" cy="838200"/>
          </a:xfrm>
          <a:prstGeom prst="horizontalScroll">
            <a:avLst>
              <a:gd name="adj" fmla="val 12500"/>
            </a:avLst>
          </a:prstGeom>
          <a:solidFill>
            <a:srgbClr val="AFFB9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3962400" y="3124200"/>
            <a:ext cx="2971800" cy="990600"/>
          </a:xfrm>
          <a:prstGeom prst="horizontalScroll">
            <a:avLst>
              <a:gd name="adj" fmla="val 12500"/>
            </a:avLst>
          </a:prstGeom>
          <a:solidFill>
            <a:srgbClr val="B22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3810000" y="4038600"/>
            <a:ext cx="3200400" cy="914400"/>
          </a:xfrm>
          <a:prstGeom prst="horizontalScroll">
            <a:avLst>
              <a:gd name="adj" fmla="val 12500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>
            <a:off x="3733800" y="4876800"/>
            <a:ext cx="3352800" cy="990600"/>
          </a:xfrm>
          <a:prstGeom prst="horizontalScroll">
            <a:avLst>
              <a:gd name="adj" fmla="val 12500"/>
            </a:avLst>
          </a:prstGeom>
          <a:solidFill>
            <a:srgbClr val="15BF3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685800" y="3200400"/>
            <a:ext cx="1447800" cy="838200"/>
          </a:xfrm>
          <a:prstGeom prst="cloudCallout">
            <a:avLst>
              <a:gd name="adj1" fmla="val 104713"/>
              <a:gd name="adj2" fmla="val 63824"/>
            </a:avLst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572000" y="25908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8460  ha</a:t>
            </a:r>
          </a:p>
        </p:txBody>
      </p:sp>
      <p:sp>
        <p:nvSpPr>
          <p:cNvPr id="12299" name="AutoShape 11"/>
          <p:cNvSpPr>
            <a:spLocks noChangeArrowheads="1"/>
          </p:cNvSpPr>
          <p:nvPr/>
        </p:nvSpPr>
        <p:spPr bwMode="auto">
          <a:xfrm>
            <a:off x="609600" y="4648200"/>
            <a:ext cx="1371600" cy="12954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762000" y="3429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846000m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610100" y="34290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84,6    ha                    </a:t>
            </a:r>
          </a:p>
        </p:txBody>
      </p:sp>
      <p:sp>
        <p:nvSpPr>
          <p:cNvPr id="12302" name="AutoShape 14"/>
          <p:cNvSpPr>
            <a:spLocks noChangeArrowheads="1"/>
          </p:cNvSpPr>
          <p:nvPr/>
        </p:nvSpPr>
        <p:spPr bwMode="auto">
          <a:xfrm>
            <a:off x="3581400" y="5867400"/>
            <a:ext cx="3810000" cy="990600"/>
          </a:xfrm>
          <a:prstGeom prst="horizontalScroll">
            <a:avLst>
              <a:gd name="adj" fmla="val 12500"/>
            </a:avLst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572000" y="43434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9200  ha                    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4572000" y="51816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920  ha                    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572000" y="61722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846 ha                    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838200" y="5105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9,2 km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95251" name="Line 19"/>
          <p:cNvSpPr>
            <a:spLocks noChangeShapeType="1"/>
          </p:cNvSpPr>
          <p:nvPr/>
        </p:nvSpPr>
        <p:spPr bwMode="auto">
          <a:xfrm>
            <a:off x="1905000" y="3733800"/>
            <a:ext cx="2057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5252" name="Line 20"/>
          <p:cNvSpPr>
            <a:spLocks noChangeShapeType="1"/>
          </p:cNvSpPr>
          <p:nvPr/>
        </p:nvSpPr>
        <p:spPr bwMode="auto">
          <a:xfrm>
            <a:off x="1676400" y="5334000"/>
            <a:ext cx="2057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pull dir="d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95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5236"/>
                </p:tgtEl>
              </p:cMediaNode>
            </p:audio>
          </p:childTnLst>
        </p:cTn>
      </p:par>
    </p:tnLst>
    <p:bldLst>
      <p:bldP spid="95251" grpId="0" animBg="1"/>
      <p:bldP spid="952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533400" y="1335088"/>
            <a:ext cx="7459663" cy="874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Flat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25000">
                      <a:srgbClr val="01A78F"/>
                    </a:gs>
                    <a:gs pos="50000">
                      <a:srgbClr val="FFFF00"/>
                    </a:gs>
                    <a:gs pos="75000">
                      <a:srgbClr val="FF6633"/>
                    </a:gs>
                    <a:gs pos="100000">
                      <a:srgbClr val="FF3399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Tìm và nối các số đo  có giá trị bằng nhau .</a:t>
            </a:r>
            <a:endParaRPr lang="en-US" sz="36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3366FF"/>
                  </a:gs>
                  <a:gs pos="25000">
                    <a:srgbClr val="01A78F"/>
                  </a:gs>
                  <a:gs pos="50000">
                    <a:srgbClr val="FFFF00"/>
                  </a:gs>
                  <a:gs pos="75000">
                    <a:srgbClr val="FF6633"/>
                  </a:gs>
                  <a:gs pos="100000">
                    <a:srgbClr val="FF3399"/>
                  </a:gs>
                </a:gsLst>
                <a:path path="rect">
                  <a:fillToRect l="50000" t="50000" r="50000" b="50000"/>
                </a:path>
              </a:gradFill>
              <a:latin typeface="Arial"/>
              <a:cs typeface="Arial"/>
            </a:endParaRPr>
          </a:p>
        </p:txBody>
      </p:sp>
      <p:sp>
        <p:nvSpPr>
          <p:cNvPr id="13315" name="WordArt 3"/>
          <p:cNvSpPr>
            <a:spLocks noChangeArrowheads="1" noChangeShapeType="1" noTextEdit="1"/>
          </p:cNvSpPr>
          <p:nvPr/>
        </p:nvSpPr>
        <p:spPr bwMode="auto">
          <a:xfrm>
            <a:off x="609600" y="0"/>
            <a:ext cx="4292600" cy="101123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27315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Nhóm :3</a:t>
            </a:r>
          </a:p>
        </p:txBody>
      </p:sp>
      <p:pic>
        <p:nvPicPr>
          <p:cNvPr id="96260" name="CLAP100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LAP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534400" y="61722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3962400" y="2362200"/>
            <a:ext cx="2667000" cy="838200"/>
          </a:xfrm>
          <a:prstGeom prst="horizontalScroll">
            <a:avLst>
              <a:gd name="adj" fmla="val 12500"/>
            </a:avLst>
          </a:prstGeom>
          <a:solidFill>
            <a:srgbClr val="AFFB9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3962400" y="3124200"/>
            <a:ext cx="2971800" cy="990600"/>
          </a:xfrm>
          <a:prstGeom prst="horizontalScroll">
            <a:avLst>
              <a:gd name="adj" fmla="val 12500"/>
            </a:avLst>
          </a:prstGeom>
          <a:solidFill>
            <a:srgbClr val="B22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3810000" y="4038600"/>
            <a:ext cx="3200400" cy="914400"/>
          </a:xfrm>
          <a:prstGeom prst="horizontalScroll">
            <a:avLst>
              <a:gd name="adj" fmla="val 12500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3733800" y="4876800"/>
            <a:ext cx="3352800" cy="990600"/>
          </a:xfrm>
          <a:prstGeom prst="horizontalScroll">
            <a:avLst>
              <a:gd name="adj" fmla="val 12500"/>
            </a:avLst>
          </a:prstGeom>
          <a:solidFill>
            <a:srgbClr val="15BF3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685800" y="3200400"/>
            <a:ext cx="1447800" cy="838200"/>
          </a:xfrm>
          <a:prstGeom prst="cloudCallout">
            <a:avLst>
              <a:gd name="adj1" fmla="val 104713"/>
              <a:gd name="adj2" fmla="val 63824"/>
            </a:avLst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572000" y="25908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0,5  ha</a:t>
            </a:r>
          </a:p>
        </p:txBody>
      </p:sp>
      <p:sp>
        <p:nvSpPr>
          <p:cNvPr id="13323" name="AutoShape 11"/>
          <p:cNvSpPr>
            <a:spLocks noChangeArrowheads="1"/>
          </p:cNvSpPr>
          <p:nvPr/>
        </p:nvSpPr>
        <p:spPr bwMode="auto">
          <a:xfrm>
            <a:off x="609600" y="4648200"/>
            <a:ext cx="1371600" cy="12954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762000" y="3429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5000m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610100" y="34290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0,05    ha                    </a:t>
            </a:r>
          </a:p>
        </p:txBody>
      </p:sp>
      <p:sp>
        <p:nvSpPr>
          <p:cNvPr id="13326" name="AutoShape 14"/>
          <p:cNvSpPr>
            <a:spLocks noChangeArrowheads="1"/>
          </p:cNvSpPr>
          <p:nvPr/>
        </p:nvSpPr>
        <p:spPr bwMode="auto">
          <a:xfrm>
            <a:off x="3581400" y="5867400"/>
            <a:ext cx="3810000" cy="990600"/>
          </a:xfrm>
          <a:prstGeom prst="horizontalScroll">
            <a:avLst>
              <a:gd name="adj" fmla="val 12500"/>
            </a:avLst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572000" y="43434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30  ha                    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4572000" y="51816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0,03  ha                    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4572000" y="61722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 300ha                    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838200" y="5105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0,3 km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96275" name="Line 19"/>
          <p:cNvSpPr>
            <a:spLocks noChangeShapeType="1"/>
          </p:cNvSpPr>
          <p:nvPr/>
        </p:nvSpPr>
        <p:spPr bwMode="auto">
          <a:xfrm>
            <a:off x="2057400" y="3733800"/>
            <a:ext cx="1905000" cy="76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 flipV="1">
            <a:off x="1752600" y="4572000"/>
            <a:ext cx="2057400" cy="685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6277" name="Line 21"/>
          <p:cNvSpPr>
            <a:spLocks noChangeShapeType="1"/>
          </p:cNvSpPr>
          <p:nvPr/>
        </p:nvSpPr>
        <p:spPr bwMode="auto">
          <a:xfrm flipV="1">
            <a:off x="2133600" y="3048000"/>
            <a:ext cx="190500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pull dir="d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96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6260"/>
                </p:tgtEl>
              </p:cMediaNode>
            </p:audio>
          </p:childTnLst>
        </p:cTn>
      </p:par>
    </p:tnLst>
    <p:bldLst>
      <p:bldP spid="96275" grpId="0" animBg="1"/>
      <p:bldP spid="962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F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0"/>
            <a:ext cx="12382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5" descr="H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066800"/>
            <a:ext cx="9144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381000" y="48006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152400" y="4038600"/>
            <a:ext cx="9144000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           Có một bác nông dân </a:t>
            </a:r>
            <a:r>
              <a:rPr lang="vi-VN" b="1">
                <a:solidFill>
                  <a:srgbClr val="000000"/>
                </a:solidFill>
              </a:rPr>
              <a:t>đ</a:t>
            </a:r>
            <a:r>
              <a:rPr lang="en-US" b="1">
                <a:solidFill>
                  <a:srgbClr val="000000"/>
                </a:solidFill>
              </a:rPr>
              <a:t>ang trên </a:t>
            </a:r>
            <a:r>
              <a:rPr lang="vi-VN" b="1">
                <a:solidFill>
                  <a:srgbClr val="000000"/>
                </a:solidFill>
              </a:rPr>
              <a:t>đư</a:t>
            </a:r>
            <a:r>
              <a:rPr lang="en-US" b="1">
                <a:solidFill>
                  <a:srgbClr val="000000"/>
                </a:solidFill>
              </a:rPr>
              <a:t>ờng về nhà , bác rất vui vì vừa nhận </a:t>
            </a:r>
            <a:r>
              <a:rPr lang="vi-VN" b="1">
                <a:solidFill>
                  <a:srgbClr val="000000"/>
                </a:solidFill>
              </a:rPr>
              <a:t>đư</a:t>
            </a:r>
            <a:r>
              <a:rPr lang="en-US" b="1">
                <a:solidFill>
                  <a:srgbClr val="000000"/>
                </a:solidFill>
              </a:rPr>
              <a:t>ợc 10000m</a:t>
            </a:r>
            <a:r>
              <a:rPr lang="en-US" b="1" baseline="30000">
                <a:solidFill>
                  <a:srgbClr val="000000"/>
                </a:solidFill>
              </a:rPr>
              <a:t>2</a:t>
            </a:r>
            <a:r>
              <a:rPr lang="en-US" b="1">
                <a:solidFill>
                  <a:srgbClr val="000000"/>
                </a:solidFill>
              </a:rPr>
              <a:t> </a:t>
            </a:r>
            <a:r>
              <a:rPr lang="vi-VN" b="1">
                <a:solidFill>
                  <a:srgbClr val="000000"/>
                </a:solidFill>
              </a:rPr>
              <a:t>đ</a:t>
            </a:r>
            <a:r>
              <a:rPr lang="en-US" b="1">
                <a:solidFill>
                  <a:srgbClr val="000000"/>
                </a:solidFill>
              </a:rPr>
              <a:t>ất . Trong </a:t>
            </a:r>
            <a:r>
              <a:rPr lang="vi-VN" b="1">
                <a:solidFill>
                  <a:srgbClr val="000000"/>
                </a:solidFill>
              </a:rPr>
              <a:t>đ</a:t>
            </a:r>
            <a:r>
              <a:rPr lang="en-US" b="1">
                <a:solidFill>
                  <a:srgbClr val="000000"/>
                </a:solidFill>
              </a:rPr>
              <a:t>ầu bác hiện lên với bao dự </a:t>
            </a:r>
            <a:r>
              <a:rPr lang="vi-VN" b="1">
                <a:solidFill>
                  <a:srgbClr val="000000"/>
                </a:solidFill>
              </a:rPr>
              <a:t>đ</a:t>
            </a:r>
            <a:r>
              <a:rPr lang="en-US" b="1">
                <a:solidFill>
                  <a:srgbClr val="000000"/>
                </a:solidFill>
              </a:rPr>
              <a:t>ịnh canh tác trên mảnh </a:t>
            </a:r>
            <a:r>
              <a:rPr lang="vi-VN" b="1">
                <a:solidFill>
                  <a:srgbClr val="000000"/>
                </a:solidFill>
              </a:rPr>
              <a:t>đ</a:t>
            </a:r>
            <a:r>
              <a:rPr lang="en-US" b="1">
                <a:solidFill>
                  <a:srgbClr val="000000"/>
                </a:solidFill>
              </a:rPr>
              <a:t>ất ấy . Bỗng bác  nghe thấy tiếng một ng</a:t>
            </a:r>
            <a:r>
              <a:rPr lang="vi-VN" b="1">
                <a:solidFill>
                  <a:srgbClr val="000000"/>
                </a:solidFill>
              </a:rPr>
              <a:t>ư</a:t>
            </a:r>
            <a:r>
              <a:rPr lang="en-US" b="1">
                <a:solidFill>
                  <a:srgbClr val="000000"/>
                </a:solidFill>
              </a:rPr>
              <a:t>ời hàng xóm hỏi :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   -Bác nhận </a:t>
            </a:r>
            <a:r>
              <a:rPr lang="vi-VN" b="1">
                <a:solidFill>
                  <a:srgbClr val="000000"/>
                </a:solidFill>
              </a:rPr>
              <a:t>đư</a:t>
            </a:r>
            <a:r>
              <a:rPr lang="en-US" b="1">
                <a:solidFill>
                  <a:srgbClr val="000000"/>
                </a:solidFill>
              </a:rPr>
              <a:t>ợc bao nhiêu héc ta </a:t>
            </a:r>
            <a:r>
              <a:rPr lang="vi-VN" b="1">
                <a:solidFill>
                  <a:srgbClr val="000000"/>
                </a:solidFill>
              </a:rPr>
              <a:t>đ</a:t>
            </a:r>
            <a:r>
              <a:rPr lang="en-US" b="1">
                <a:solidFill>
                  <a:srgbClr val="000000"/>
                </a:solidFill>
              </a:rPr>
              <a:t>ất mà vui quá vậy ?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Bác </a:t>
            </a:r>
            <a:r>
              <a:rPr lang="vi-VN" b="1">
                <a:solidFill>
                  <a:srgbClr val="000000"/>
                </a:solidFill>
              </a:rPr>
              <a:t>đ</a:t>
            </a:r>
            <a:r>
              <a:rPr lang="en-US" b="1">
                <a:solidFill>
                  <a:srgbClr val="000000"/>
                </a:solidFill>
              </a:rPr>
              <a:t>ang lúng túng ch</a:t>
            </a:r>
            <a:r>
              <a:rPr lang="vi-VN" b="1">
                <a:solidFill>
                  <a:srgbClr val="000000"/>
                </a:solidFill>
              </a:rPr>
              <a:t>ư</a:t>
            </a:r>
            <a:r>
              <a:rPr lang="en-US" b="1">
                <a:solidFill>
                  <a:srgbClr val="000000"/>
                </a:solidFill>
              </a:rPr>
              <a:t>a biết trả lời ra sao thì có một cậu học trò </a:t>
            </a:r>
            <a:r>
              <a:rPr lang="vi-VN" b="1">
                <a:solidFill>
                  <a:srgbClr val="000000"/>
                </a:solidFill>
              </a:rPr>
              <a:t>đ</a:t>
            </a:r>
            <a:r>
              <a:rPr lang="en-US" b="1">
                <a:solidFill>
                  <a:srgbClr val="000000"/>
                </a:solidFill>
              </a:rPr>
              <a:t>i ngang qua . Cậu trả lời bác nhận </a:t>
            </a:r>
            <a:r>
              <a:rPr lang="vi-VN" b="1">
                <a:solidFill>
                  <a:srgbClr val="000000"/>
                </a:solidFill>
              </a:rPr>
              <a:t>đư</a:t>
            </a:r>
            <a:r>
              <a:rPr lang="en-US" b="1">
                <a:solidFill>
                  <a:srgbClr val="000000"/>
                </a:solidFill>
              </a:rPr>
              <a:t>ợc 1 héc ta mét vuông (= 1 ha</a:t>
            </a:r>
            <a:r>
              <a:rPr lang="en-US" b="1" baseline="30000">
                <a:solidFill>
                  <a:srgbClr val="000000"/>
                </a:solidFill>
              </a:rPr>
              <a:t>2</a:t>
            </a:r>
            <a:r>
              <a:rPr lang="en-US" b="1">
                <a:solidFill>
                  <a:srgbClr val="000000"/>
                </a:solidFill>
              </a:rPr>
              <a:t>) .  Bạn hãy cho biết  cậu học trò nói có </a:t>
            </a:r>
            <a:r>
              <a:rPr lang="vi-VN" b="1">
                <a:solidFill>
                  <a:srgbClr val="000000"/>
                </a:solidFill>
              </a:rPr>
              <a:t>đ</a:t>
            </a:r>
            <a:r>
              <a:rPr lang="en-US" b="1">
                <a:solidFill>
                  <a:srgbClr val="000000"/>
                </a:solidFill>
              </a:rPr>
              <a:t>úng không ?</a:t>
            </a:r>
          </a:p>
        </p:txBody>
      </p:sp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2438400" y="60960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10000 m</a:t>
            </a:r>
            <a:r>
              <a:rPr lang="en-US" sz="2400" b="1" baseline="30000">
                <a:solidFill>
                  <a:srgbClr val="FF3300"/>
                </a:solidFill>
              </a:rPr>
              <a:t>2         =</a:t>
            </a:r>
            <a:r>
              <a:rPr lang="en-US" sz="2400" b="1">
                <a:solidFill>
                  <a:srgbClr val="FF3300"/>
                </a:solidFill>
              </a:rPr>
              <a:t>        1 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934200" y="2474913"/>
            <a:ext cx="2819400" cy="247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-76200" y="5181600"/>
            <a:ext cx="3352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</a:rPr>
              <a:t>Trong bảng </a:t>
            </a:r>
            <a:r>
              <a:rPr lang="vi-VN" sz="1600" b="1">
                <a:solidFill>
                  <a:srgbClr val="0000FF"/>
                </a:solidFill>
              </a:rPr>
              <a:t>đơ</a:t>
            </a:r>
            <a:r>
              <a:rPr lang="en-US" sz="1600" b="1">
                <a:solidFill>
                  <a:srgbClr val="0000FF"/>
                </a:solidFill>
              </a:rPr>
              <a:t>n vị </a:t>
            </a:r>
            <a:r>
              <a:rPr lang="vi-VN" sz="1600" b="1">
                <a:solidFill>
                  <a:srgbClr val="0000FF"/>
                </a:solidFill>
              </a:rPr>
              <a:t>đ</a:t>
            </a:r>
            <a:r>
              <a:rPr lang="en-US" sz="1600" b="1">
                <a:solidFill>
                  <a:srgbClr val="0000FF"/>
                </a:solidFill>
              </a:rPr>
              <a:t>o diện tích : </a:t>
            </a:r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2743200" y="4343400"/>
            <a:ext cx="1400175" cy="446088"/>
            <a:chOff x="2496" y="1617"/>
            <a:chExt cx="882" cy="281"/>
          </a:xfrm>
        </p:grpSpPr>
        <p:grpSp>
          <p:nvGrpSpPr>
            <p:cNvPr id="15602" name="Group 5"/>
            <p:cNvGrpSpPr>
              <a:grpSpLocks/>
            </p:cNvGrpSpPr>
            <p:nvPr/>
          </p:nvGrpSpPr>
          <p:grpSpPr bwMode="auto">
            <a:xfrm>
              <a:off x="2952" y="1617"/>
              <a:ext cx="426" cy="273"/>
              <a:chOff x="2904" y="1617"/>
              <a:chExt cx="426" cy="273"/>
            </a:xfrm>
          </p:grpSpPr>
          <p:sp>
            <p:nvSpPr>
              <p:cNvPr id="15604" name="Text Box 6"/>
              <p:cNvSpPr txBox="1">
                <a:spLocks noChangeArrowheads="1"/>
              </p:cNvSpPr>
              <p:nvPr/>
            </p:nvSpPr>
            <p:spPr bwMode="auto">
              <a:xfrm>
                <a:off x="2904" y="1677"/>
                <a:ext cx="31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hm</a:t>
                </a:r>
              </a:p>
            </p:txBody>
          </p:sp>
          <p:sp>
            <p:nvSpPr>
              <p:cNvPr id="15605" name="Text Box 7"/>
              <p:cNvSpPr txBox="1">
                <a:spLocks noChangeArrowheads="1"/>
              </p:cNvSpPr>
              <p:nvPr/>
            </p:nvSpPr>
            <p:spPr bwMode="auto">
              <a:xfrm>
                <a:off x="3142" y="1617"/>
                <a:ext cx="1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15603" name="Text Box 8"/>
            <p:cNvSpPr txBox="1">
              <a:spLocks noChangeArrowheads="1"/>
            </p:cNvSpPr>
            <p:nvPr/>
          </p:nvSpPr>
          <p:spPr bwMode="auto">
            <a:xfrm>
              <a:off x="2496" y="1685"/>
              <a:ext cx="35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 …</a:t>
              </a:r>
            </a:p>
          </p:txBody>
        </p:sp>
      </p:grpSp>
      <p:graphicFrame>
        <p:nvGraphicFramePr>
          <p:cNvPr id="108553" name="Group 9"/>
          <p:cNvGraphicFramePr>
            <a:graphicFrameLocks noGrp="1"/>
          </p:cNvGraphicFramePr>
          <p:nvPr/>
        </p:nvGraphicFramePr>
        <p:xfrm>
          <a:off x="228600" y="1752600"/>
          <a:ext cx="8991600" cy="3200400"/>
        </p:xfrm>
        <a:graphic>
          <a:graphicData uri="http://schemas.openxmlformats.org/drawingml/2006/table">
            <a:tbl>
              <a:tblPr/>
              <a:tblGrid>
                <a:gridCol w="1143000"/>
                <a:gridCol w="1371600"/>
                <a:gridCol w="1314450"/>
                <a:gridCol w="1276350"/>
                <a:gridCol w="1327150"/>
                <a:gridCol w="1301750"/>
                <a:gridCol w="12573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5391" name="Group 35"/>
          <p:cNvGrpSpPr>
            <a:grpSpLocks/>
          </p:cNvGrpSpPr>
          <p:nvPr/>
        </p:nvGrpSpPr>
        <p:grpSpPr bwMode="auto">
          <a:xfrm>
            <a:off x="406400" y="1698625"/>
            <a:ext cx="730250" cy="546100"/>
            <a:chOff x="1935" y="2782"/>
            <a:chExt cx="460" cy="344"/>
          </a:xfrm>
        </p:grpSpPr>
        <p:sp>
          <p:nvSpPr>
            <p:cNvPr id="15600" name="Text Box 36"/>
            <p:cNvSpPr txBox="1">
              <a:spLocks noChangeArrowheads="1"/>
            </p:cNvSpPr>
            <p:nvPr/>
          </p:nvSpPr>
          <p:spPr bwMode="auto">
            <a:xfrm>
              <a:off x="1935" y="2893"/>
              <a:ext cx="32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km</a:t>
              </a:r>
            </a:p>
          </p:txBody>
        </p:sp>
        <p:sp>
          <p:nvSpPr>
            <p:cNvPr id="15601" name="Text Box 37"/>
            <p:cNvSpPr txBox="1">
              <a:spLocks noChangeArrowheads="1"/>
            </p:cNvSpPr>
            <p:nvPr/>
          </p:nvSpPr>
          <p:spPr bwMode="auto">
            <a:xfrm>
              <a:off x="2198" y="278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15392" name="Group 38"/>
          <p:cNvGrpSpPr>
            <a:grpSpLocks/>
          </p:cNvGrpSpPr>
          <p:nvPr/>
        </p:nvGrpSpPr>
        <p:grpSpPr bwMode="auto">
          <a:xfrm>
            <a:off x="1633538" y="1733550"/>
            <a:ext cx="736600" cy="546100"/>
            <a:chOff x="1931" y="2782"/>
            <a:chExt cx="464" cy="344"/>
          </a:xfrm>
        </p:grpSpPr>
        <p:sp>
          <p:nvSpPr>
            <p:cNvPr id="15598" name="Text Box 39"/>
            <p:cNvSpPr txBox="1">
              <a:spLocks noChangeArrowheads="1"/>
            </p:cNvSpPr>
            <p:nvPr/>
          </p:nvSpPr>
          <p:spPr bwMode="auto">
            <a:xfrm>
              <a:off x="1931" y="2893"/>
              <a:ext cx="3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hm</a:t>
              </a:r>
            </a:p>
          </p:txBody>
        </p:sp>
        <p:sp>
          <p:nvSpPr>
            <p:cNvPr id="15599" name="Text Box 40"/>
            <p:cNvSpPr txBox="1">
              <a:spLocks noChangeArrowheads="1"/>
            </p:cNvSpPr>
            <p:nvPr/>
          </p:nvSpPr>
          <p:spPr bwMode="auto">
            <a:xfrm>
              <a:off x="2198" y="278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15393" name="Group 41"/>
          <p:cNvGrpSpPr>
            <a:grpSpLocks/>
          </p:cNvGrpSpPr>
          <p:nvPr/>
        </p:nvGrpSpPr>
        <p:grpSpPr bwMode="auto">
          <a:xfrm>
            <a:off x="2859088" y="1733550"/>
            <a:ext cx="889000" cy="546100"/>
            <a:chOff x="1801" y="181"/>
            <a:chExt cx="560" cy="344"/>
          </a:xfrm>
        </p:grpSpPr>
        <p:sp>
          <p:nvSpPr>
            <p:cNvPr id="15596" name="Text Box 42"/>
            <p:cNvSpPr txBox="1">
              <a:spLocks noChangeArrowheads="1"/>
            </p:cNvSpPr>
            <p:nvPr/>
          </p:nvSpPr>
          <p:spPr bwMode="auto">
            <a:xfrm>
              <a:off x="1801" y="292"/>
              <a:ext cx="41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dam</a:t>
              </a:r>
            </a:p>
          </p:txBody>
        </p:sp>
        <p:sp>
          <p:nvSpPr>
            <p:cNvPr id="15597" name="Text Box 43"/>
            <p:cNvSpPr txBox="1">
              <a:spLocks noChangeArrowheads="1"/>
            </p:cNvSpPr>
            <p:nvPr/>
          </p:nvSpPr>
          <p:spPr bwMode="auto">
            <a:xfrm>
              <a:off x="2164" y="181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15394" name="Group 44"/>
          <p:cNvGrpSpPr>
            <a:grpSpLocks/>
          </p:cNvGrpSpPr>
          <p:nvPr/>
        </p:nvGrpSpPr>
        <p:grpSpPr bwMode="auto">
          <a:xfrm>
            <a:off x="4300538" y="1757363"/>
            <a:ext cx="627062" cy="528637"/>
            <a:chOff x="2668" y="170"/>
            <a:chExt cx="356" cy="301"/>
          </a:xfrm>
        </p:grpSpPr>
        <p:sp>
          <p:nvSpPr>
            <p:cNvPr id="15594" name="Text Box 45"/>
            <p:cNvSpPr txBox="1">
              <a:spLocks noChangeArrowheads="1"/>
            </p:cNvSpPr>
            <p:nvPr/>
          </p:nvSpPr>
          <p:spPr bwMode="auto">
            <a:xfrm>
              <a:off x="2668" y="261"/>
              <a:ext cx="221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m</a:t>
              </a:r>
            </a:p>
          </p:txBody>
        </p:sp>
        <p:sp>
          <p:nvSpPr>
            <p:cNvPr id="15595" name="Text Box 46"/>
            <p:cNvSpPr txBox="1">
              <a:spLocks noChangeArrowheads="1"/>
            </p:cNvSpPr>
            <p:nvPr/>
          </p:nvSpPr>
          <p:spPr bwMode="auto">
            <a:xfrm>
              <a:off x="2808" y="170"/>
              <a:ext cx="216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15395" name="Group 47"/>
          <p:cNvGrpSpPr>
            <a:grpSpLocks/>
          </p:cNvGrpSpPr>
          <p:nvPr/>
        </p:nvGrpSpPr>
        <p:grpSpPr bwMode="auto">
          <a:xfrm>
            <a:off x="5526088" y="1700213"/>
            <a:ext cx="736600" cy="546100"/>
            <a:chOff x="1931" y="2782"/>
            <a:chExt cx="464" cy="344"/>
          </a:xfrm>
        </p:grpSpPr>
        <p:sp>
          <p:nvSpPr>
            <p:cNvPr id="15592" name="Text Box 48"/>
            <p:cNvSpPr txBox="1">
              <a:spLocks noChangeArrowheads="1"/>
            </p:cNvSpPr>
            <p:nvPr/>
          </p:nvSpPr>
          <p:spPr bwMode="auto">
            <a:xfrm>
              <a:off x="1931" y="2893"/>
              <a:ext cx="3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dm</a:t>
              </a:r>
            </a:p>
          </p:txBody>
        </p:sp>
        <p:sp>
          <p:nvSpPr>
            <p:cNvPr id="15593" name="Text Box 49"/>
            <p:cNvSpPr txBox="1">
              <a:spLocks noChangeArrowheads="1"/>
            </p:cNvSpPr>
            <p:nvPr/>
          </p:nvSpPr>
          <p:spPr bwMode="auto">
            <a:xfrm>
              <a:off x="2198" y="278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15396" name="Group 50"/>
          <p:cNvGrpSpPr>
            <a:grpSpLocks/>
          </p:cNvGrpSpPr>
          <p:nvPr/>
        </p:nvGrpSpPr>
        <p:grpSpPr bwMode="auto">
          <a:xfrm>
            <a:off x="7983538" y="1676400"/>
            <a:ext cx="771525" cy="546100"/>
            <a:chOff x="1909" y="2782"/>
            <a:chExt cx="486" cy="344"/>
          </a:xfrm>
        </p:grpSpPr>
        <p:sp>
          <p:nvSpPr>
            <p:cNvPr id="15590" name="Text Box 51"/>
            <p:cNvSpPr txBox="1">
              <a:spLocks noChangeArrowheads="1"/>
            </p:cNvSpPr>
            <p:nvPr/>
          </p:nvSpPr>
          <p:spPr bwMode="auto">
            <a:xfrm>
              <a:off x="1909" y="2893"/>
              <a:ext cx="3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mm</a:t>
              </a:r>
            </a:p>
          </p:txBody>
        </p:sp>
        <p:sp>
          <p:nvSpPr>
            <p:cNvPr id="15591" name="Text Box 52"/>
            <p:cNvSpPr txBox="1">
              <a:spLocks noChangeArrowheads="1"/>
            </p:cNvSpPr>
            <p:nvPr/>
          </p:nvSpPr>
          <p:spPr bwMode="auto">
            <a:xfrm>
              <a:off x="2198" y="278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15397" name="Group 53"/>
          <p:cNvGrpSpPr>
            <a:grpSpLocks/>
          </p:cNvGrpSpPr>
          <p:nvPr/>
        </p:nvGrpSpPr>
        <p:grpSpPr bwMode="auto">
          <a:xfrm>
            <a:off x="331788" y="2514600"/>
            <a:ext cx="819150" cy="514350"/>
            <a:chOff x="201" y="960"/>
            <a:chExt cx="516" cy="324"/>
          </a:xfrm>
        </p:grpSpPr>
        <p:sp>
          <p:nvSpPr>
            <p:cNvPr id="15588" name="Text Box 54"/>
            <p:cNvSpPr txBox="1">
              <a:spLocks noChangeArrowheads="1"/>
            </p:cNvSpPr>
            <p:nvPr/>
          </p:nvSpPr>
          <p:spPr bwMode="auto">
            <a:xfrm>
              <a:off x="201" y="1071"/>
              <a:ext cx="37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1km</a:t>
              </a:r>
            </a:p>
          </p:txBody>
        </p:sp>
        <p:sp>
          <p:nvSpPr>
            <p:cNvPr id="15589" name="Text Box 55"/>
            <p:cNvSpPr txBox="1">
              <a:spLocks noChangeArrowheads="1"/>
            </p:cNvSpPr>
            <p:nvPr/>
          </p:nvSpPr>
          <p:spPr bwMode="auto">
            <a:xfrm>
              <a:off x="493" y="960"/>
              <a:ext cx="22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2</a:t>
              </a:r>
            </a:p>
          </p:txBody>
        </p:sp>
      </p:grpSp>
      <p:grpSp>
        <p:nvGrpSpPr>
          <p:cNvPr id="15398" name="Group 56"/>
          <p:cNvGrpSpPr>
            <a:grpSpLocks/>
          </p:cNvGrpSpPr>
          <p:nvPr/>
        </p:nvGrpSpPr>
        <p:grpSpPr bwMode="auto">
          <a:xfrm>
            <a:off x="1612900" y="2438400"/>
            <a:ext cx="825500" cy="514350"/>
            <a:chOff x="197" y="960"/>
            <a:chExt cx="520" cy="324"/>
          </a:xfrm>
        </p:grpSpPr>
        <p:sp>
          <p:nvSpPr>
            <p:cNvPr id="15586" name="Text Box 57"/>
            <p:cNvSpPr txBox="1">
              <a:spLocks noChangeArrowheads="1"/>
            </p:cNvSpPr>
            <p:nvPr/>
          </p:nvSpPr>
          <p:spPr bwMode="auto">
            <a:xfrm>
              <a:off x="197" y="1071"/>
              <a:ext cx="38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1hm</a:t>
              </a:r>
            </a:p>
          </p:txBody>
        </p:sp>
        <p:sp>
          <p:nvSpPr>
            <p:cNvPr id="15587" name="Text Box 58"/>
            <p:cNvSpPr txBox="1">
              <a:spLocks noChangeArrowheads="1"/>
            </p:cNvSpPr>
            <p:nvPr/>
          </p:nvSpPr>
          <p:spPr bwMode="auto">
            <a:xfrm>
              <a:off x="493" y="960"/>
              <a:ext cx="22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2</a:t>
              </a:r>
            </a:p>
          </p:txBody>
        </p:sp>
      </p:grpSp>
      <p:grpSp>
        <p:nvGrpSpPr>
          <p:cNvPr id="15399" name="Group 59"/>
          <p:cNvGrpSpPr>
            <a:grpSpLocks/>
          </p:cNvGrpSpPr>
          <p:nvPr/>
        </p:nvGrpSpPr>
        <p:grpSpPr bwMode="auto">
          <a:xfrm>
            <a:off x="4273550" y="2463800"/>
            <a:ext cx="679450" cy="522288"/>
            <a:chOff x="2628" y="1008"/>
            <a:chExt cx="428" cy="329"/>
          </a:xfrm>
        </p:grpSpPr>
        <p:sp>
          <p:nvSpPr>
            <p:cNvPr id="15584" name="Text Box 60"/>
            <p:cNvSpPr txBox="1">
              <a:spLocks noChangeArrowheads="1"/>
            </p:cNvSpPr>
            <p:nvPr/>
          </p:nvSpPr>
          <p:spPr bwMode="auto">
            <a:xfrm>
              <a:off x="2628" y="1124"/>
              <a:ext cx="30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1m</a:t>
              </a:r>
            </a:p>
          </p:txBody>
        </p:sp>
        <p:sp>
          <p:nvSpPr>
            <p:cNvPr id="15585" name="Text Box 61"/>
            <p:cNvSpPr txBox="1">
              <a:spLocks noChangeArrowheads="1"/>
            </p:cNvSpPr>
            <p:nvPr/>
          </p:nvSpPr>
          <p:spPr bwMode="auto">
            <a:xfrm>
              <a:off x="2817" y="1008"/>
              <a:ext cx="23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2</a:t>
              </a:r>
            </a:p>
          </p:txBody>
        </p:sp>
      </p:grpSp>
      <p:grpSp>
        <p:nvGrpSpPr>
          <p:cNvPr id="15400" name="Group 62"/>
          <p:cNvGrpSpPr>
            <a:grpSpLocks/>
          </p:cNvGrpSpPr>
          <p:nvPr/>
        </p:nvGrpSpPr>
        <p:grpSpPr bwMode="auto">
          <a:xfrm>
            <a:off x="5507038" y="2463800"/>
            <a:ext cx="825500" cy="514350"/>
            <a:chOff x="197" y="960"/>
            <a:chExt cx="520" cy="324"/>
          </a:xfrm>
        </p:grpSpPr>
        <p:sp>
          <p:nvSpPr>
            <p:cNvPr id="15582" name="Text Box 63"/>
            <p:cNvSpPr txBox="1">
              <a:spLocks noChangeArrowheads="1"/>
            </p:cNvSpPr>
            <p:nvPr/>
          </p:nvSpPr>
          <p:spPr bwMode="auto">
            <a:xfrm>
              <a:off x="197" y="1071"/>
              <a:ext cx="38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1dm</a:t>
              </a:r>
            </a:p>
          </p:txBody>
        </p:sp>
        <p:sp>
          <p:nvSpPr>
            <p:cNvPr id="15583" name="Text Box 64"/>
            <p:cNvSpPr txBox="1">
              <a:spLocks noChangeArrowheads="1"/>
            </p:cNvSpPr>
            <p:nvPr/>
          </p:nvSpPr>
          <p:spPr bwMode="auto">
            <a:xfrm>
              <a:off x="493" y="960"/>
              <a:ext cx="22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2</a:t>
              </a:r>
            </a:p>
          </p:txBody>
        </p:sp>
      </p:grpSp>
      <p:grpSp>
        <p:nvGrpSpPr>
          <p:cNvPr id="15401" name="Group 65"/>
          <p:cNvGrpSpPr>
            <a:grpSpLocks/>
          </p:cNvGrpSpPr>
          <p:nvPr/>
        </p:nvGrpSpPr>
        <p:grpSpPr bwMode="auto">
          <a:xfrm>
            <a:off x="7258050" y="2463800"/>
            <a:ext cx="819150" cy="514350"/>
            <a:chOff x="201" y="960"/>
            <a:chExt cx="516" cy="324"/>
          </a:xfrm>
        </p:grpSpPr>
        <p:sp>
          <p:nvSpPr>
            <p:cNvPr id="15580" name="Text Box 66"/>
            <p:cNvSpPr txBox="1">
              <a:spLocks noChangeArrowheads="1"/>
            </p:cNvSpPr>
            <p:nvPr/>
          </p:nvSpPr>
          <p:spPr bwMode="auto">
            <a:xfrm>
              <a:off x="201" y="1071"/>
              <a:ext cx="37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1cm</a:t>
              </a:r>
            </a:p>
          </p:txBody>
        </p:sp>
        <p:sp>
          <p:nvSpPr>
            <p:cNvPr id="15581" name="Text Box 67"/>
            <p:cNvSpPr txBox="1">
              <a:spLocks noChangeArrowheads="1"/>
            </p:cNvSpPr>
            <p:nvPr/>
          </p:nvSpPr>
          <p:spPr bwMode="auto">
            <a:xfrm>
              <a:off x="493" y="960"/>
              <a:ext cx="22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2</a:t>
              </a:r>
            </a:p>
          </p:txBody>
        </p:sp>
      </p:grpSp>
      <p:grpSp>
        <p:nvGrpSpPr>
          <p:cNvPr id="15402" name="Group 68"/>
          <p:cNvGrpSpPr>
            <a:grpSpLocks/>
          </p:cNvGrpSpPr>
          <p:nvPr/>
        </p:nvGrpSpPr>
        <p:grpSpPr bwMode="auto">
          <a:xfrm>
            <a:off x="8137525" y="2476500"/>
            <a:ext cx="914400" cy="514350"/>
            <a:chOff x="5034" y="1056"/>
            <a:chExt cx="576" cy="324"/>
          </a:xfrm>
        </p:grpSpPr>
        <p:sp>
          <p:nvSpPr>
            <p:cNvPr id="15578" name="Text Box 69"/>
            <p:cNvSpPr txBox="1">
              <a:spLocks noChangeArrowheads="1"/>
            </p:cNvSpPr>
            <p:nvPr/>
          </p:nvSpPr>
          <p:spPr bwMode="auto">
            <a:xfrm>
              <a:off x="5034" y="1167"/>
              <a:ext cx="41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1mm</a:t>
              </a:r>
            </a:p>
          </p:txBody>
        </p:sp>
        <p:sp>
          <p:nvSpPr>
            <p:cNvPr id="15579" name="Text Box 70"/>
            <p:cNvSpPr txBox="1">
              <a:spLocks noChangeArrowheads="1"/>
            </p:cNvSpPr>
            <p:nvPr/>
          </p:nvSpPr>
          <p:spPr bwMode="auto">
            <a:xfrm>
              <a:off x="5349" y="1056"/>
              <a:ext cx="26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 2</a:t>
              </a:r>
            </a:p>
          </p:txBody>
        </p:sp>
      </p:grpSp>
      <p:grpSp>
        <p:nvGrpSpPr>
          <p:cNvPr id="15403" name="Group 71"/>
          <p:cNvGrpSpPr>
            <a:grpSpLocks/>
          </p:cNvGrpSpPr>
          <p:nvPr/>
        </p:nvGrpSpPr>
        <p:grpSpPr bwMode="auto">
          <a:xfrm>
            <a:off x="2916238" y="2463800"/>
            <a:ext cx="969962" cy="514350"/>
            <a:chOff x="1749" y="1056"/>
            <a:chExt cx="611" cy="324"/>
          </a:xfrm>
        </p:grpSpPr>
        <p:sp>
          <p:nvSpPr>
            <p:cNvPr id="15576" name="Text Box 72"/>
            <p:cNvSpPr txBox="1">
              <a:spLocks noChangeArrowheads="1"/>
            </p:cNvSpPr>
            <p:nvPr/>
          </p:nvSpPr>
          <p:spPr bwMode="auto">
            <a:xfrm>
              <a:off x="1749" y="1167"/>
              <a:ext cx="45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1dam</a:t>
              </a:r>
            </a:p>
          </p:txBody>
        </p:sp>
        <p:sp>
          <p:nvSpPr>
            <p:cNvPr id="15577" name="Text Box 73"/>
            <p:cNvSpPr txBox="1">
              <a:spLocks noChangeArrowheads="1"/>
            </p:cNvSpPr>
            <p:nvPr/>
          </p:nvSpPr>
          <p:spPr bwMode="auto">
            <a:xfrm>
              <a:off x="2136" y="1056"/>
              <a:ext cx="22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2</a:t>
              </a:r>
            </a:p>
          </p:txBody>
        </p:sp>
      </p:grpSp>
      <p:grpSp>
        <p:nvGrpSpPr>
          <p:cNvPr id="15404" name="Group 74"/>
          <p:cNvGrpSpPr>
            <a:grpSpLocks/>
          </p:cNvGrpSpPr>
          <p:nvPr/>
        </p:nvGrpSpPr>
        <p:grpSpPr bwMode="auto">
          <a:xfrm>
            <a:off x="6829425" y="1733550"/>
            <a:ext cx="728663" cy="546100"/>
            <a:chOff x="1936" y="2782"/>
            <a:chExt cx="459" cy="344"/>
          </a:xfrm>
        </p:grpSpPr>
        <p:sp>
          <p:nvSpPr>
            <p:cNvPr id="15574" name="Text Box 75"/>
            <p:cNvSpPr txBox="1">
              <a:spLocks noChangeArrowheads="1"/>
            </p:cNvSpPr>
            <p:nvPr/>
          </p:nvSpPr>
          <p:spPr bwMode="auto">
            <a:xfrm>
              <a:off x="1936" y="2893"/>
              <a:ext cx="32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cm</a:t>
              </a:r>
            </a:p>
          </p:txBody>
        </p:sp>
        <p:sp>
          <p:nvSpPr>
            <p:cNvPr id="15575" name="Text Box 76"/>
            <p:cNvSpPr txBox="1">
              <a:spLocks noChangeArrowheads="1"/>
            </p:cNvSpPr>
            <p:nvPr/>
          </p:nvSpPr>
          <p:spPr bwMode="auto">
            <a:xfrm>
              <a:off x="2198" y="278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15405" name="Group 77"/>
          <p:cNvGrpSpPr>
            <a:grpSpLocks/>
          </p:cNvGrpSpPr>
          <p:nvPr/>
        </p:nvGrpSpPr>
        <p:grpSpPr bwMode="auto">
          <a:xfrm>
            <a:off x="76200" y="2971800"/>
            <a:ext cx="1295400" cy="517525"/>
            <a:chOff x="0" y="2686"/>
            <a:chExt cx="816" cy="326"/>
          </a:xfrm>
        </p:grpSpPr>
        <p:sp>
          <p:nvSpPr>
            <p:cNvPr id="15571" name="Text Box 78"/>
            <p:cNvSpPr txBox="1">
              <a:spLocks noChangeArrowheads="1"/>
            </p:cNvSpPr>
            <p:nvPr/>
          </p:nvSpPr>
          <p:spPr bwMode="auto">
            <a:xfrm>
              <a:off x="383" y="2799"/>
              <a:ext cx="31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hm</a:t>
              </a:r>
            </a:p>
          </p:txBody>
        </p:sp>
        <p:sp>
          <p:nvSpPr>
            <p:cNvPr id="15572" name="Text Box 79"/>
            <p:cNvSpPr txBox="1">
              <a:spLocks noChangeArrowheads="1"/>
            </p:cNvSpPr>
            <p:nvPr/>
          </p:nvSpPr>
          <p:spPr bwMode="auto">
            <a:xfrm>
              <a:off x="628" y="2686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5573" name="Text Box 80"/>
            <p:cNvSpPr txBox="1">
              <a:spLocks noChangeArrowheads="1"/>
            </p:cNvSpPr>
            <p:nvPr/>
          </p:nvSpPr>
          <p:spPr bwMode="auto">
            <a:xfrm>
              <a:off x="0" y="2782"/>
              <a:ext cx="3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=…</a:t>
              </a:r>
            </a:p>
          </p:txBody>
        </p:sp>
      </p:grpSp>
      <p:grpSp>
        <p:nvGrpSpPr>
          <p:cNvPr id="15406" name="Group 81"/>
          <p:cNvGrpSpPr>
            <a:grpSpLocks/>
          </p:cNvGrpSpPr>
          <p:nvPr/>
        </p:nvGrpSpPr>
        <p:grpSpPr bwMode="auto">
          <a:xfrm>
            <a:off x="1295400" y="3008313"/>
            <a:ext cx="1393825" cy="461962"/>
            <a:chOff x="826" y="1600"/>
            <a:chExt cx="878" cy="291"/>
          </a:xfrm>
        </p:grpSpPr>
        <p:sp>
          <p:nvSpPr>
            <p:cNvPr id="15568" name="Text Box 82"/>
            <p:cNvSpPr txBox="1">
              <a:spLocks noChangeArrowheads="1"/>
            </p:cNvSpPr>
            <p:nvPr/>
          </p:nvSpPr>
          <p:spPr bwMode="auto">
            <a:xfrm>
              <a:off x="1183" y="1677"/>
              <a:ext cx="38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dam</a:t>
              </a:r>
            </a:p>
          </p:txBody>
        </p:sp>
        <p:sp>
          <p:nvSpPr>
            <p:cNvPr id="15569" name="Text Box 83"/>
            <p:cNvSpPr txBox="1">
              <a:spLocks noChangeArrowheads="1"/>
            </p:cNvSpPr>
            <p:nvPr/>
          </p:nvSpPr>
          <p:spPr bwMode="auto">
            <a:xfrm>
              <a:off x="1516" y="1600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5570" name="Text Box 84"/>
            <p:cNvSpPr txBox="1">
              <a:spLocks noChangeArrowheads="1"/>
            </p:cNvSpPr>
            <p:nvPr/>
          </p:nvSpPr>
          <p:spPr bwMode="auto">
            <a:xfrm>
              <a:off x="826" y="1678"/>
              <a:ext cx="3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=…</a:t>
              </a:r>
            </a:p>
          </p:txBody>
        </p:sp>
      </p:grpSp>
      <p:grpSp>
        <p:nvGrpSpPr>
          <p:cNvPr id="15407" name="Group 85"/>
          <p:cNvGrpSpPr>
            <a:grpSpLocks/>
          </p:cNvGrpSpPr>
          <p:nvPr/>
        </p:nvGrpSpPr>
        <p:grpSpPr bwMode="auto">
          <a:xfrm>
            <a:off x="2635250" y="2971800"/>
            <a:ext cx="1427163" cy="522288"/>
            <a:chOff x="1660" y="1609"/>
            <a:chExt cx="899" cy="329"/>
          </a:xfrm>
        </p:grpSpPr>
        <p:grpSp>
          <p:nvGrpSpPr>
            <p:cNvPr id="15564" name="Group 86"/>
            <p:cNvGrpSpPr>
              <a:grpSpLocks/>
            </p:cNvGrpSpPr>
            <p:nvPr/>
          </p:nvGrpSpPr>
          <p:grpSpPr bwMode="auto">
            <a:xfrm>
              <a:off x="2172" y="1609"/>
              <a:ext cx="387" cy="329"/>
              <a:chOff x="2674" y="170"/>
              <a:chExt cx="350" cy="297"/>
            </a:xfrm>
          </p:grpSpPr>
          <p:sp>
            <p:nvSpPr>
              <p:cNvPr id="15566" name="Text Box 87"/>
              <p:cNvSpPr txBox="1">
                <a:spLocks noChangeArrowheads="1"/>
              </p:cNvSpPr>
              <p:nvPr/>
            </p:nvSpPr>
            <p:spPr bwMode="auto">
              <a:xfrm>
                <a:off x="2674" y="275"/>
                <a:ext cx="20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m</a:t>
                </a:r>
              </a:p>
            </p:txBody>
          </p:sp>
          <p:sp>
            <p:nvSpPr>
              <p:cNvPr id="15567" name="Text Box 88"/>
              <p:cNvSpPr txBox="1">
                <a:spLocks noChangeArrowheads="1"/>
              </p:cNvSpPr>
              <p:nvPr/>
            </p:nvSpPr>
            <p:spPr bwMode="auto">
              <a:xfrm>
                <a:off x="2808" y="170"/>
                <a:ext cx="216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15565" name="Text Box 89"/>
            <p:cNvSpPr txBox="1">
              <a:spLocks noChangeArrowheads="1"/>
            </p:cNvSpPr>
            <p:nvPr/>
          </p:nvSpPr>
          <p:spPr bwMode="auto">
            <a:xfrm>
              <a:off x="1660" y="1695"/>
              <a:ext cx="3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=…</a:t>
              </a:r>
            </a:p>
          </p:txBody>
        </p:sp>
      </p:grpSp>
      <p:grpSp>
        <p:nvGrpSpPr>
          <p:cNvPr id="15408" name="Group 90"/>
          <p:cNvGrpSpPr>
            <a:grpSpLocks/>
          </p:cNvGrpSpPr>
          <p:nvPr/>
        </p:nvGrpSpPr>
        <p:grpSpPr bwMode="auto">
          <a:xfrm>
            <a:off x="3962400" y="2971800"/>
            <a:ext cx="1400175" cy="446088"/>
            <a:chOff x="2496" y="1617"/>
            <a:chExt cx="882" cy="281"/>
          </a:xfrm>
        </p:grpSpPr>
        <p:grpSp>
          <p:nvGrpSpPr>
            <p:cNvPr id="15560" name="Group 91"/>
            <p:cNvGrpSpPr>
              <a:grpSpLocks/>
            </p:cNvGrpSpPr>
            <p:nvPr/>
          </p:nvGrpSpPr>
          <p:grpSpPr bwMode="auto">
            <a:xfrm>
              <a:off x="2952" y="1617"/>
              <a:ext cx="426" cy="273"/>
              <a:chOff x="2904" y="1617"/>
              <a:chExt cx="426" cy="273"/>
            </a:xfrm>
          </p:grpSpPr>
          <p:sp>
            <p:nvSpPr>
              <p:cNvPr id="15562" name="Text Box 92"/>
              <p:cNvSpPr txBox="1">
                <a:spLocks noChangeArrowheads="1"/>
              </p:cNvSpPr>
              <p:nvPr/>
            </p:nvSpPr>
            <p:spPr bwMode="auto">
              <a:xfrm>
                <a:off x="2904" y="1677"/>
                <a:ext cx="31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dm</a:t>
                </a:r>
              </a:p>
            </p:txBody>
          </p:sp>
          <p:sp>
            <p:nvSpPr>
              <p:cNvPr id="15563" name="Text Box 93"/>
              <p:cNvSpPr txBox="1">
                <a:spLocks noChangeArrowheads="1"/>
              </p:cNvSpPr>
              <p:nvPr/>
            </p:nvSpPr>
            <p:spPr bwMode="auto">
              <a:xfrm>
                <a:off x="3142" y="1617"/>
                <a:ext cx="1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15561" name="Text Box 94"/>
            <p:cNvSpPr txBox="1">
              <a:spLocks noChangeArrowheads="1"/>
            </p:cNvSpPr>
            <p:nvPr/>
          </p:nvSpPr>
          <p:spPr bwMode="auto">
            <a:xfrm>
              <a:off x="2496" y="1685"/>
              <a:ext cx="35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 …</a:t>
              </a:r>
            </a:p>
          </p:txBody>
        </p:sp>
      </p:grpSp>
      <p:grpSp>
        <p:nvGrpSpPr>
          <p:cNvPr id="15409" name="Group 95"/>
          <p:cNvGrpSpPr>
            <a:grpSpLocks/>
          </p:cNvGrpSpPr>
          <p:nvPr/>
        </p:nvGrpSpPr>
        <p:grpSpPr bwMode="auto">
          <a:xfrm>
            <a:off x="5257800" y="3008313"/>
            <a:ext cx="1368425" cy="477837"/>
            <a:chOff x="1536" y="3757"/>
            <a:chExt cx="862" cy="301"/>
          </a:xfrm>
        </p:grpSpPr>
        <p:sp>
          <p:nvSpPr>
            <p:cNvPr id="15557" name="Text Box 96"/>
            <p:cNvSpPr txBox="1">
              <a:spLocks noChangeArrowheads="1"/>
            </p:cNvSpPr>
            <p:nvPr/>
          </p:nvSpPr>
          <p:spPr bwMode="auto">
            <a:xfrm>
              <a:off x="1985" y="3837"/>
              <a:ext cx="30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FF"/>
                  </a:solidFill>
                </a:rPr>
                <a:t>cm</a:t>
              </a:r>
            </a:p>
          </p:txBody>
        </p:sp>
        <p:sp>
          <p:nvSpPr>
            <p:cNvPr id="15558" name="Text Box 97"/>
            <p:cNvSpPr txBox="1">
              <a:spLocks noChangeArrowheads="1"/>
            </p:cNvSpPr>
            <p:nvPr/>
          </p:nvSpPr>
          <p:spPr bwMode="auto">
            <a:xfrm>
              <a:off x="2210" y="3757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FF"/>
                  </a:solidFill>
                </a:rPr>
                <a:t>2</a:t>
              </a:r>
            </a:p>
          </p:txBody>
        </p:sp>
        <p:sp>
          <p:nvSpPr>
            <p:cNvPr id="15559" name="Text Box 98"/>
            <p:cNvSpPr txBox="1">
              <a:spLocks noChangeArrowheads="1"/>
            </p:cNvSpPr>
            <p:nvPr/>
          </p:nvSpPr>
          <p:spPr bwMode="auto">
            <a:xfrm>
              <a:off x="1536" y="3845"/>
              <a:ext cx="35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FF"/>
                  </a:solidFill>
                </a:rPr>
                <a:t>= …</a:t>
              </a:r>
            </a:p>
          </p:txBody>
        </p:sp>
      </p:grpSp>
      <p:grpSp>
        <p:nvGrpSpPr>
          <p:cNvPr id="15410" name="Group 99"/>
          <p:cNvGrpSpPr>
            <a:grpSpLocks/>
          </p:cNvGrpSpPr>
          <p:nvPr/>
        </p:nvGrpSpPr>
        <p:grpSpPr bwMode="auto">
          <a:xfrm>
            <a:off x="6705600" y="3044825"/>
            <a:ext cx="1349375" cy="485775"/>
            <a:chOff x="4128" y="1655"/>
            <a:chExt cx="850" cy="306"/>
          </a:xfrm>
        </p:grpSpPr>
        <p:sp>
          <p:nvSpPr>
            <p:cNvPr id="15554" name="Text Box 100"/>
            <p:cNvSpPr txBox="1">
              <a:spLocks noChangeArrowheads="1"/>
            </p:cNvSpPr>
            <p:nvPr/>
          </p:nvSpPr>
          <p:spPr bwMode="auto">
            <a:xfrm>
              <a:off x="4520" y="1748"/>
              <a:ext cx="34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mm</a:t>
              </a:r>
            </a:p>
          </p:txBody>
        </p:sp>
        <p:sp>
          <p:nvSpPr>
            <p:cNvPr id="15555" name="Text Box 101"/>
            <p:cNvSpPr txBox="1">
              <a:spLocks noChangeArrowheads="1"/>
            </p:cNvSpPr>
            <p:nvPr/>
          </p:nvSpPr>
          <p:spPr bwMode="auto">
            <a:xfrm>
              <a:off x="4790" y="1655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5556" name="Text Box 102"/>
            <p:cNvSpPr txBox="1">
              <a:spLocks noChangeArrowheads="1"/>
            </p:cNvSpPr>
            <p:nvPr/>
          </p:nvSpPr>
          <p:spPr bwMode="auto">
            <a:xfrm>
              <a:off x="4128" y="1743"/>
              <a:ext cx="35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 …</a:t>
              </a:r>
            </a:p>
          </p:txBody>
        </p:sp>
      </p:grpSp>
      <p:grpSp>
        <p:nvGrpSpPr>
          <p:cNvPr id="15411" name="Group 103"/>
          <p:cNvGrpSpPr>
            <a:grpSpLocks/>
          </p:cNvGrpSpPr>
          <p:nvPr/>
        </p:nvGrpSpPr>
        <p:grpSpPr bwMode="auto">
          <a:xfrm>
            <a:off x="7851775" y="3621088"/>
            <a:ext cx="1292225" cy="465137"/>
            <a:chOff x="4946" y="2160"/>
            <a:chExt cx="814" cy="293"/>
          </a:xfrm>
        </p:grpSpPr>
        <p:sp>
          <p:nvSpPr>
            <p:cNvPr id="15551" name="Text Box 104"/>
            <p:cNvSpPr txBox="1">
              <a:spLocks noChangeArrowheads="1"/>
            </p:cNvSpPr>
            <p:nvPr/>
          </p:nvSpPr>
          <p:spPr bwMode="auto">
            <a:xfrm>
              <a:off x="5347" y="2240"/>
              <a:ext cx="30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cm</a:t>
              </a:r>
            </a:p>
          </p:txBody>
        </p:sp>
        <p:sp>
          <p:nvSpPr>
            <p:cNvPr id="15552" name="Text Box 105"/>
            <p:cNvSpPr txBox="1">
              <a:spLocks noChangeArrowheads="1"/>
            </p:cNvSpPr>
            <p:nvPr/>
          </p:nvSpPr>
          <p:spPr bwMode="auto">
            <a:xfrm>
              <a:off x="5572" y="2160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5553" name="Text Box 106"/>
            <p:cNvSpPr txBox="1">
              <a:spLocks noChangeArrowheads="1"/>
            </p:cNvSpPr>
            <p:nvPr/>
          </p:nvSpPr>
          <p:spPr bwMode="auto">
            <a:xfrm>
              <a:off x="4946" y="2223"/>
              <a:ext cx="35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 …</a:t>
              </a:r>
            </a:p>
          </p:txBody>
        </p:sp>
      </p:grpSp>
      <p:grpSp>
        <p:nvGrpSpPr>
          <p:cNvPr id="15412" name="Group 107"/>
          <p:cNvGrpSpPr>
            <a:grpSpLocks/>
          </p:cNvGrpSpPr>
          <p:nvPr/>
        </p:nvGrpSpPr>
        <p:grpSpPr bwMode="auto">
          <a:xfrm>
            <a:off x="6537325" y="3571875"/>
            <a:ext cx="1400175" cy="446088"/>
            <a:chOff x="2496" y="1617"/>
            <a:chExt cx="882" cy="281"/>
          </a:xfrm>
        </p:grpSpPr>
        <p:grpSp>
          <p:nvGrpSpPr>
            <p:cNvPr id="15547" name="Group 108"/>
            <p:cNvGrpSpPr>
              <a:grpSpLocks/>
            </p:cNvGrpSpPr>
            <p:nvPr/>
          </p:nvGrpSpPr>
          <p:grpSpPr bwMode="auto">
            <a:xfrm>
              <a:off x="2952" y="1617"/>
              <a:ext cx="426" cy="273"/>
              <a:chOff x="2904" y="1617"/>
              <a:chExt cx="426" cy="273"/>
            </a:xfrm>
          </p:grpSpPr>
          <p:sp>
            <p:nvSpPr>
              <p:cNvPr id="15549" name="Text Box 109"/>
              <p:cNvSpPr txBox="1">
                <a:spLocks noChangeArrowheads="1"/>
              </p:cNvSpPr>
              <p:nvPr/>
            </p:nvSpPr>
            <p:spPr bwMode="auto">
              <a:xfrm>
                <a:off x="2904" y="1677"/>
                <a:ext cx="31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dm</a:t>
                </a:r>
              </a:p>
            </p:txBody>
          </p:sp>
          <p:sp>
            <p:nvSpPr>
              <p:cNvPr id="15550" name="Text Box 110"/>
              <p:cNvSpPr txBox="1">
                <a:spLocks noChangeArrowheads="1"/>
              </p:cNvSpPr>
              <p:nvPr/>
            </p:nvSpPr>
            <p:spPr bwMode="auto">
              <a:xfrm>
                <a:off x="3142" y="1617"/>
                <a:ext cx="1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15548" name="Text Box 111"/>
            <p:cNvSpPr txBox="1">
              <a:spLocks noChangeArrowheads="1"/>
            </p:cNvSpPr>
            <p:nvPr/>
          </p:nvSpPr>
          <p:spPr bwMode="auto">
            <a:xfrm>
              <a:off x="2496" y="1685"/>
              <a:ext cx="35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 …</a:t>
              </a:r>
            </a:p>
          </p:txBody>
        </p:sp>
      </p:grpSp>
      <p:grpSp>
        <p:nvGrpSpPr>
          <p:cNvPr id="15413" name="Group 112"/>
          <p:cNvGrpSpPr>
            <a:grpSpLocks/>
          </p:cNvGrpSpPr>
          <p:nvPr/>
        </p:nvGrpSpPr>
        <p:grpSpPr bwMode="auto">
          <a:xfrm>
            <a:off x="5280025" y="3519488"/>
            <a:ext cx="1350963" cy="522287"/>
            <a:chOff x="1708" y="1584"/>
            <a:chExt cx="851" cy="329"/>
          </a:xfrm>
        </p:grpSpPr>
        <p:grpSp>
          <p:nvGrpSpPr>
            <p:cNvPr id="15543" name="Group 113"/>
            <p:cNvGrpSpPr>
              <a:grpSpLocks/>
            </p:cNvGrpSpPr>
            <p:nvPr/>
          </p:nvGrpSpPr>
          <p:grpSpPr bwMode="auto">
            <a:xfrm>
              <a:off x="2172" y="1584"/>
              <a:ext cx="387" cy="329"/>
              <a:chOff x="2674" y="170"/>
              <a:chExt cx="350" cy="297"/>
            </a:xfrm>
          </p:grpSpPr>
          <p:sp>
            <p:nvSpPr>
              <p:cNvPr id="15545" name="Text Box 114"/>
              <p:cNvSpPr txBox="1">
                <a:spLocks noChangeArrowheads="1"/>
              </p:cNvSpPr>
              <p:nvPr/>
            </p:nvSpPr>
            <p:spPr bwMode="auto">
              <a:xfrm>
                <a:off x="2674" y="275"/>
                <a:ext cx="20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m</a:t>
                </a:r>
              </a:p>
            </p:txBody>
          </p:sp>
          <p:sp>
            <p:nvSpPr>
              <p:cNvPr id="15546" name="Text Box 115"/>
              <p:cNvSpPr txBox="1">
                <a:spLocks noChangeArrowheads="1"/>
              </p:cNvSpPr>
              <p:nvPr/>
            </p:nvSpPr>
            <p:spPr bwMode="auto">
              <a:xfrm>
                <a:off x="2808" y="170"/>
                <a:ext cx="216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15544" name="Text Box 116"/>
            <p:cNvSpPr txBox="1">
              <a:spLocks noChangeArrowheads="1"/>
            </p:cNvSpPr>
            <p:nvPr/>
          </p:nvSpPr>
          <p:spPr bwMode="auto">
            <a:xfrm>
              <a:off x="1708" y="1695"/>
              <a:ext cx="3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=…</a:t>
              </a:r>
            </a:p>
          </p:txBody>
        </p:sp>
      </p:grpSp>
      <p:grpSp>
        <p:nvGrpSpPr>
          <p:cNvPr id="15414" name="Group 117"/>
          <p:cNvGrpSpPr>
            <a:grpSpLocks/>
          </p:cNvGrpSpPr>
          <p:nvPr/>
        </p:nvGrpSpPr>
        <p:grpSpPr bwMode="auto">
          <a:xfrm>
            <a:off x="3917950" y="3595688"/>
            <a:ext cx="1438275" cy="460375"/>
            <a:chOff x="2468" y="2160"/>
            <a:chExt cx="906" cy="290"/>
          </a:xfrm>
        </p:grpSpPr>
        <p:sp>
          <p:nvSpPr>
            <p:cNvPr id="15540" name="Text Box 118"/>
            <p:cNvSpPr txBox="1">
              <a:spLocks noChangeArrowheads="1"/>
            </p:cNvSpPr>
            <p:nvPr/>
          </p:nvSpPr>
          <p:spPr bwMode="auto">
            <a:xfrm>
              <a:off x="2853" y="2237"/>
              <a:ext cx="38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dam</a:t>
              </a:r>
            </a:p>
          </p:txBody>
        </p:sp>
        <p:sp>
          <p:nvSpPr>
            <p:cNvPr id="15541" name="Text Box 119"/>
            <p:cNvSpPr txBox="1">
              <a:spLocks noChangeArrowheads="1"/>
            </p:cNvSpPr>
            <p:nvPr/>
          </p:nvSpPr>
          <p:spPr bwMode="auto">
            <a:xfrm>
              <a:off x="3186" y="2160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5542" name="Text Box 120"/>
            <p:cNvSpPr txBox="1">
              <a:spLocks noChangeArrowheads="1"/>
            </p:cNvSpPr>
            <p:nvPr/>
          </p:nvSpPr>
          <p:spPr bwMode="auto">
            <a:xfrm>
              <a:off x="2468" y="2223"/>
              <a:ext cx="3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=…</a:t>
              </a:r>
            </a:p>
          </p:txBody>
        </p:sp>
      </p:grpSp>
      <p:grpSp>
        <p:nvGrpSpPr>
          <p:cNvPr id="15415" name="Group 121"/>
          <p:cNvGrpSpPr>
            <a:grpSpLocks/>
          </p:cNvGrpSpPr>
          <p:nvPr/>
        </p:nvGrpSpPr>
        <p:grpSpPr bwMode="auto">
          <a:xfrm>
            <a:off x="2636838" y="3595688"/>
            <a:ext cx="1379537" cy="468312"/>
            <a:chOff x="1660" y="2141"/>
            <a:chExt cx="869" cy="295"/>
          </a:xfrm>
        </p:grpSpPr>
        <p:sp>
          <p:nvSpPr>
            <p:cNvPr id="15537" name="Text Box 122"/>
            <p:cNvSpPr txBox="1">
              <a:spLocks noChangeArrowheads="1"/>
            </p:cNvSpPr>
            <p:nvPr/>
          </p:nvSpPr>
          <p:spPr bwMode="auto">
            <a:xfrm>
              <a:off x="2102" y="2220"/>
              <a:ext cx="31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hm</a:t>
              </a:r>
            </a:p>
          </p:txBody>
        </p:sp>
        <p:sp>
          <p:nvSpPr>
            <p:cNvPr id="15538" name="Text Box 123"/>
            <p:cNvSpPr txBox="1">
              <a:spLocks noChangeArrowheads="1"/>
            </p:cNvSpPr>
            <p:nvPr/>
          </p:nvSpPr>
          <p:spPr bwMode="auto">
            <a:xfrm>
              <a:off x="2341" y="2141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5539" name="Text Box 124"/>
            <p:cNvSpPr txBox="1">
              <a:spLocks noChangeArrowheads="1"/>
            </p:cNvSpPr>
            <p:nvPr/>
          </p:nvSpPr>
          <p:spPr bwMode="auto">
            <a:xfrm>
              <a:off x="1660" y="2223"/>
              <a:ext cx="3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=…</a:t>
              </a:r>
            </a:p>
          </p:txBody>
        </p:sp>
      </p:grpSp>
      <p:grpSp>
        <p:nvGrpSpPr>
          <p:cNvPr id="15416" name="Group 125"/>
          <p:cNvGrpSpPr>
            <a:grpSpLocks/>
          </p:cNvGrpSpPr>
          <p:nvPr/>
        </p:nvGrpSpPr>
        <p:grpSpPr bwMode="auto">
          <a:xfrm>
            <a:off x="1295400" y="3595688"/>
            <a:ext cx="1387475" cy="517525"/>
            <a:chOff x="816" y="2160"/>
            <a:chExt cx="874" cy="326"/>
          </a:xfrm>
        </p:grpSpPr>
        <p:sp>
          <p:nvSpPr>
            <p:cNvPr id="15534" name="Text Box 126"/>
            <p:cNvSpPr txBox="1">
              <a:spLocks noChangeArrowheads="1"/>
            </p:cNvSpPr>
            <p:nvPr/>
          </p:nvSpPr>
          <p:spPr bwMode="auto">
            <a:xfrm>
              <a:off x="1261" y="2273"/>
              <a:ext cx="30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km</a:t>
              </a:r>
            </a:p>
          </p:txBody>
        </p:sp>
        <p:sp>
          <p:nvSpPr>
            <p:cNvPr id="15535" name="Text Box 127"/>
            <p:cNvSpPr txBox="1">
              <a:spLocks noChangeArrowheads="1"/>
            </p:cNvSpPr>
            <p:nvPr/>
          </p:nvSpPr>
          <p:spPr bwMode="auto">
            <a:xfrm>
              <a:off x="1502" y="2160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5536" name="Text Box 128"/>
            <p:cNvSpPr txBox="1">
              <a:spLocks noChangeArrowheads="1"/>
            </p:cNvSpPr>
            <p:nvPr/>
          </p:nvSpPr>
          <p:spPr bwMode="auto">
            <a:xfrm>
              <a:off x="816" y="2271"/>
              <a:ext cx="3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=…</a:t>
              </a:r>
            </a:p>
          </p:txBody>
        </p:sp>
      </p:grpSp>
      <p:sp>
        <p:nvSpPr>
          <p:cNvPr id="15417" name="Text Box 129"/>
          <p:cNvSpPr txBox="1">
            <a:spLocks noChangeArrowheads="1"/>
          </p:cNvSpPr>
          <p:nvPr/>
        </p:nvSpPr>
        <p:spPr bwMode="auto">
          <a:xfrm>
            <a:off x="228600" y="312420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15418" name="Text Box 130"/>
          <p:cNvSpPr txBox="1">
            <a:spLocks noChangeArrowheads="1"/>
          </p:cNvSpPr>
          <p:nvPr/>
        </p:nvSpPr>
        <p:spPr bwMode="auto">
          <a:xfrm>
            <a:off x="1416050" y="309880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15419" name="Text Box 131"/>
          <p:cNvSpPr txBox="1">
            <a:spLocks noChangeArrowheads="1"/>
          </p:cNvSpPr>
          <p:nvPr/>
        </p:nvSpPr>
        <p:spPr bwMode="auto">
          <a:xfrm>
            <a:off x="2819400" y="3084513"/>
            <a:ext cx="762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15420" name="Text Box 132"/>
          <p:cNvSpPr txBox="1">
            <a:spLocks noChangeArrowheads="1"/>
          </p:cNvSpPr>
          <p:nvPr/>
        </p:nvSpPr>
        <p:spPr bwMode="auto">
          <a:xfrm>
            <a:off x="4114800" y="3160713"/>
            <a:ext cx="762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15421" name="Text Box 133"/>
          <p:cNvSpPr txBox="1">
            <a:spLocks noChangeArrowheads="1"/>
          </p:cNvSpPr>
          <p:nvPr/>
        </p:nvSpPr>
        <p:spPr bwMode="auto">
          <a:xfrm>
            <a:off x="5410200" y="3084513"/>
            <a:ext cx="762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15422" name="Text Box 134"/>
          <p:cNvSpPr txBox="1">
            <a:spLocks noChangeArrowheads="1"/>
          </p:cNvSpPr>
          <p:nvPr/>
        </p:nvSpPr>
        <p:spPr bwMode="auto">
          <a:xfrm>
            <a:off x="6934200" y="3138488"/>
            <a:ext cx="762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15423" name="Text Box 135"/>
          <p:cNvSpPr txBox="1">
            <a:spLocks noChangeArrowheads="1"/>
          </p:cNvSpPr>
          <p:nvPr/>
        </p:nvSpPr>
        <p:spPr bwMode="auto">
          <a:xfrm>
            <a:off x="812800" y="5576888"/>
            <a:ext cx="48148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solidFill>
                  <a:srgbClr val="000000"/>
                </a:solidFill>
              </a:rPr>
              <a:t>- Đ</a:t>
            </a:r>
            <a:r>
              <a:rPr lang="vi-VN" sz="1600" b="1" i="1">
                <a:solidFill>
                  <a:srgbClr val="000000"/>
                </a:solidFill>
              </a:rPr>
              <a:t>ơ</a:t>
            </a:r>
            <a:r>
              <a:rPr lang="en-US" sz="1600" b="1" i="1">
                <a:solidFill>
                  <a:srgbClr val="000000"/>
                </a:solidFill>
              </a:rPr>
              <a:t>n vị lớn gấp 100 lần </a:t>
            </a:r>
            <a:r>
              <a:rPr lang="vi-VN" sz="1600" b="1" i="1">
                <a:solidFill>
                  <a:srgbClr val="000000"/>
                </a:solidFill>
              </a:rPr>
              <a:t>đơ</a:t>
            </a:r>
            <a:r>
              <a:rPr lang="en-US" sz="1600" b="1" i="1">
                <a:solidFill>
                  <a:srgbClr val="000000"/>
                </a:solidFill>
              </a:rPr>
              <a:t>n vị bé h</a:t>
            </a:r>
            <a:r>
              <a:rPr lang="vi-VN" sz="1600" b="1" i="1">
                <a:solidFill>
                  <a:srgbClr val="000000"/>
                </a:solidFill>
              </a:rPr>
              <a:t>ơ</a:t>
            </a:r>
            <a:r>
              <a:rPr lang="en-US" sz="1600" b="1" i="1">
                <a:solidFill>
                  <a:srgbClr val="000000"/>
                </a:solidFill>
              </a:rPr>
              <a:t>n tiếp liền.</a:t>
            </a:r>
          </a:p>
        </p:txBody>
      </p:sp>
      <p:sp>
        <p:nvSpPr>
          <p:cNvPr id="15424" name="Text Box 136"/>
          <p:cNvSpPr txBox="1">
            <a:spLocks noChangeArrowheads="1"/>
          </p:cNvSpPr>
          <p:nvPr/>
        </p:nvSpPr>
        <p:spPr bwMode="auto">
          <a:xfrm>
            <a:off x="857250" y="5867400"/>
            <a:ext cx="47053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solidFill>
                  <a:srgbClr val="000000"/>
                </a:solidFill>
              </a:rPr>
              <a:t>- Đ</a:t>
            </a:r>
            <a:r>
              <a:rPr lang="vi-VN" sz="1600" b="1" i="1">
                <a:solidFill>
                  <a:srgbClr val="000000"/>
                </a:solidFill>
              </a:rPr>
              <a:t>ơ</a:t>
            </a:r>
            <a:r>
              <a:rPr lang="en-US" sz="1600" b="1" i="1">
                <a:solidFill>
                  <a:srgbClr val="000000"/>
                </a:solidFill>
              </a:rPr>
              <a:t>n vị bé bằng          </a:t>
            </a:r>
            <a:r>
              <a:rPr lang="vi-VN" sz="1600" b="1" i="1">
                <a:solidFill>
                  <a:srgbClr val="000000"/>
                </a:solidFill>
              </a:rPr>
              <a:t>đơ</a:t>
            </a:r>
            <a:r>
              <a:rPr lang="en-US" sz="1600" b="1" i="1">
                <a:solidFill>
                  <a:srgbClr val="000000"/>
                </a:solidFill>
              </a:rPr>
              <a:t>n vị lớn h</a:t>
            </a:r>
            <a:r>
              <a:rPr lang="vi-VN" sz="1600" b="1" i="1">
                <a:solidFill>
                  <a:srgbClr val="000000"/>
                </a:solidFill>
              </a:rPr>
              <a:t>ơ</a:t>
            </a:r>
            <a:r>
              <a:rPr lang="en-US" sz="1600" b="1" i="1">
                <a:solidFill>
                  <a:srgbClr val="000000"/>
                </a:solidFill>
              </a:rPr>
              <a:t>n tiếp liền.</a:t>
            </a:r>
          </a:p>
        </p:txBody>
      </p:sp>
      <p:grpSp>
        <p:nvGrpSpPr>
          <p:cNvPr id="15425" name="Group 137"/>
          <p:cNvGrpSpPr>
            <a:grpSpLocks/>
          </p:cNvGrpSpPr>
          <p:nvPr/>
        </p:nvGrpSpPr>
        <p:grpSpPr bwMode="auto">
          <a:xfrm>
            <a:off x="2482850" y="5778500"/>
            <a:ext cx="533400" cy="666750"/>
            <a:chOff x="1632" y="3712"/>
            <a:chExt cx="336" cy="635"/>
          </a:xfrm>
        </p:grpSpPr>
        <p:sp>
          <p:nvSpPr>
            <p:cNvPr id="15531" name="Text Box 138"/>
            <p:cNvSpPr txBox="1">
              <a:spLocks noChangeArrowheads="1"/>
            </p:cNvSpPr>
            <p:nvPr/>
          </p:nvSpPr>
          <p:spPr bwMode="auto">
            <a:xfrm>
              <a:off x="1728" y="3712"/>
              <a:ext cx="18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5532" name="Text Box 139"/>
            <p:cNvSpPr txBox="1">
              <a:spLocks noChangeArrowheads="1"/>
            </p:cNvSpPr>
            <p:nvPr/>
          </p:nvSpPr>
          <p:spPr bwMode="auto">
            <a:xfrm>
              <a:off x="1632" y="4024"/>
              <a:ext cx="331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FF3300"/>
                  </a:solidFill>
                </a:rPr>
                <a:t>100</a:t>
              </a:r>
            </a:p>
          </p:txBody>
        </p:sp>
        <p:sp>
          <p:nvSpPr>
            <p:cNvPr id="15533" name="Line 140"/>
            <p:cNvSpPr>
              <a:spLocks noChangeShapeType="1"/>
            </p:cNvSpPr>
            <p:nvPr/>
          </p:nvSpPr>
          <p:spPr bwMode="auto">
            <a:xfrm>
              <a:off x="1728" y="3984"/>
              <a:ext cx="24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26" name="Group 141"/>
          <p:cNvGrpSpPr>
            <a:grpSpLocks/>
          </p:cNvGrpSpPr>
          <p:nvPr/>
        </p:nvGrpSpPr>
        <p:grpSpPr bwMode="auto">
          <a:xfrm>
            <a:off x="8001000" y="3490913"/>
            <a:ext cx="533400" cy="833437"/>
            <a:chOff x="2640" y="3328"/>
            <a:chExt cx="336" cy="525"/>
          </a:xfrm>
        </p:grpSpPr>
        <p:sp>
          <p:nvSpPr>
            <p:cNvPr id="15528" name="Text Box 142"/>
            <p:cNvSpPr txBox="1">
              <a:spLocks noChangeArrowheads="1"/>
            </p:cNvSpPr>
            <p:nvPr/>
          </p:nvSpPr>
          <p:spPr bwMode="auto">
            <a:xfrm>
              <a:off x="2736" y="3328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15529" name="Text Box 143"/>
            <p:cNvSpPr txBox="1">
              <a:spLocks noChangeArrowheads="1"/>
            </p:cNvSpPr>
            <p:nvPr/>
          </p:nvSpPr>
          <p:spPr bwMode="auto">
            <a:xfrm>
              <a:off x="2640" y="3640"/>
              <a:ext cx="33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100</a:t>
              </a:r>
            </a:p>
          </p:txBody>
        </p:sp>
        <p:sp>
          <p:nvSpPr>
            <p:cNvPr id="15530" name="Line 144"/>
            <p:cNvSpPr>
              <a:spLocks noChangeShapeType="1"/>
            </p:cNvSpPr>
            <p:nvPr/>
          </p:nvSpPr>
          <p:spPr bwMode="auto">
            <a:xfrm>
              <a:off x="2736" y="3600"/>
              <a:ext cx="240" cy="0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27" name="Group 145"/>
          <p:cNvGrpSpPr>
            <a:grpSpLocks/>
          </p:cNvGrpSpPr>
          <p:nvPr/>
        </p:nvGrpSpPr>
        <p:grpSpPr bwMode="auto">
          <a:xfrm>
            <a:off x="6705600" y="3468688"/>
            <a:ext cx="533400" cy="833437"/>
            <a:chOff x="2640" y="3328"/>
            <a:chExt cx="336" cy="525"/>
          </a:xfrm>
        </p:grpSpPr>
        <p:sp>
          <p:nvSpPr>
            <p:cNvPr id="15525" name="Text Box 146"/>
            <p:cNvSpPr txBox="1">
              <a:spLocks noChangeArrowheads="1"/>
            </p:cNvSpPr>
            <p:nvPr/>
          </p:nvSpPr>
          <p:spPr bwMode="auto">
            <a:xfrm>
              <a:off x="2736" y="3328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15526" name="Text Box 147"/>
            <p:cNvSpPr txBox="1">
              <a:spLocks noChangeArrowheads="1"/>
            </p:cNvSpPr>
            <p:nvPr/>
          </p:nvSpPr>
          <p:spPr bwMode="auto">
            <a:xfrm>
              <a:off x="2640" y="3640"/>
              <a:ext cx="33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100</a:t>
              </a:r>
            </a:p>
          </p:txBody>
        </p:sp>
        <p:sp>
          <p:nvSpPr>
            <p:cNvPr id="15527" name="Line 148"/>
            <p:cNvSpPr>
              <a:spLocks noChangeShapeType="1"/>
            </p:cNvSpPr>
            <p:nvPr/>
          </p:nvSpPr>
          <p:spPr bwMode="auto">
            <a:xfrm>
              <a:off x="2736" y="3600"/>
              <a:ext cx="24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28" name="Group 149"/>
          <p:cNvGrpSpPr>
            <a:grpSpLocks/>
          </p:cNvGrpSpPr>
          <p:nvPr/>
        </p:nvGrpSpPr>
        <p:grpSpPr bwMode="auto">
          <a:xfrm>
            <a:off x="5410200" y="3481388"/>
            <a:ext cx="533400" cy="833437"/>
            <a:chOff x="2640" y="3328"/>
            <a:chExt cx="336" cy="525"/>
          </a:xfrm>
        </p:grpSpPr>
        <p:sp>
          <p:nvSpPr>
            <p:cNvPr id="15522" name="Text Box 150"/>
            <p:cNvSpPr txBox="1">
              <a:spLocks noChangeArrowheads="1"/>
            </p:cNvSpPr>
            <p:nvPr/>
          </p:nvSpPr>
          <p:spPr bwMode="auto">
            <a:xfrm>
              <a:off x="2736" y="3328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15523" name="Text Box 151"/>
            <p:cNvSpPr txBox="1">
              <a:spLocks noChangeArrowheads="1"/>
            </p:cNvSpPr>
            <p:nvPr/>
          </p:nvSpPr>
          <p:spPr bwMode="auto">
            <a:xfrm>
              <a:off x="2640" y="3640"/>
              <a:ext cx="33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100</a:t>
              </a:r>
            </a:p>
          </p:txBody>
        </p:sp>
        <p:sp>
          <p:nvSpPr>
            <p:cNvPr id="15524" name="Line 152"/>
            <p:cNvSpPr>
              <a:spLocks noChangeShapeType="1"/>
            </p:cNvSpPr>
            <p:nvPr/>
          </p:nvSpPr>
          <p:spPr bwMode="auto">
            <a:xfrm>
              <a:off x="2736" y="3600"/>
              <a:ext cx="24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29" name="Group 153"/>
          <p:cNvGrpSpPr>
            <a:grpSpLocks/>
          </p:cNvGrpSpPr>
          <p:nvPr/>
        </p:nvGrpSpPr>
        <p:grpSpPr bwMode="auto">
          <a:xfrm>
            <a:off x="4038600" y="3481388"/>
            <a:ext cx="533400" cy="833437"/>
            <a:chOff x="2640" y="3328"/>
            <a:chExt cx="336" cy="525"/>
          </a:xfrm>
        </p:grpSpPr>
        <p:sp>
          <p:nvSpPr>
            <p:cNvPr id="15519" name="Text Box 154"/>
            <p:cNvSpPr txBox="1">
              <a:spLocks noChangeArrowheads="1"/>
            </p:cNvSpPr>
            <p:nvPr/>
          </p:nvSpPr>
          <p:spPr bwMode="auto">
            <a:xfrm>
              <a:off x="2736" y="3328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15520" name="Text Box 155"/>
            <p:cNvSpPr txBox="1">
              <a:spLocks noChangeArrowheads="1"/>
            </p:cNvSpPr>
            <p:nvPr/>
          </p:nvSpPr>
          <p:spPr bwMode="auto">
            <a:xfrm>
              <a:off x="2640" y="3640"/>
              <a:ext cx="33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100</a:t>
              </a:r>
            </a:p>
          </p:txBody>
        </p:sp>
        <p:sp>
          <p:nvSpPr>
            <p:cNvPr id="15521" name="Line 156"/>
            <p:cNvSpPr>
              <a:spLocks noChangeShapeType="1"/>
            </p:cNvSpPr>
            <p:nvPr/>
          </p:nvSpPr>
          <p:spPr bwMode="auto">
            <a:xfrm>
              <a:off x="2736" y="3600"/>
              <a:ext cx="24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30" name="Group 157"/>
          <p:cNvGrpSpPr>
            <a:grpSpLocks/>
          </p:cNvGrpSpPr>
          <p:nvPr/>
        </p:nvGrpSpPr>
        <p:grpSpPr bwMode="auto">
          <a:xfrm>
            <a:off x="2743200" y="3513138"/>
            <a:ext cx="533400" cy="833437"/>
            <a:chOff x="2640" y="3328"/>
            <a:chExt cx="336" cy="525"/>
          </a:xfrm>
        </p:grpSpPr>
        <p:sp>
          <p:nvSpPr>
            <p:cNvPr id="15516" name="Text Box 158"/>
            <p:cNvSpPr txBox="1">
              <a:spLocks noChangeArrowheads="1"/>
            </p:cNvSpPr>
            <p:nvPr/>
          </p:nvSpPr>
          <p:spPr bwMode="auto">
            <a:xfrm>
              <a:off x="2736" y="3328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15517" name="Text Box 159"/>
            <p:cNvSpPr txBox="1">
              <a:spLocks noChangeArrowheads="1"/>
            </p:cNvSpPr>
            <p:nvPr/>
          </p:nvSpPr>
          <p:spPr bwMode="auto">
            <a:xfrm>
              <a:off x="2640" y="3640"/>
              <a:ext cx="33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100</a:t>
              </a:r>
            </a:p>
          </p:txBody>
        </p:sp>
        <p:sp>
          <p:nvSpPr>
            <p:cNvPr id="15518" name="Line 160"/>
            <p:cNvSpPr>
              <a:spLocks noChangeShapeType="1"/>
            </p:cNvSpPr>
            <p:nvPr/>
          </p:nvSpPr>
          <p:spPr bwMode="auto">
            <a:xfrm>
              <a:off x="2736" y="3600"/>
              <a:ext cx="24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31" name="Group 161"/>
          <p:cNvGrpSpPr>
            <a:grpSpLocks/>
          </p:cNvGrpSpPr>
          <p:nvPr/>
        </p:nvGrpSpPr>
        <p:grpSpPr bwMode="auto">
          <a:xfrm>
            <a:off x="1447800" y="3557588"/>
            <a:ext cx="533400" cy="833437"/>
            <a:chOff x="2640" y="3328"/>
            <a:chExt cx="336" cy="525"/>
          </a:xfrm>
        </p:grpSpPr>
        <p:sp>
          <p:nvSpPr>
            <p:cNvPr id="15513" name="Text Box 162"/>
            <p:cNvSpPr txBox="1">
              <a:spLocks noChangeArrowheads="1"/>
            </p:cNvSpPr>
            <p:nvPr/>
          </p:nvSpPr>
          <p:spPr bwMode="auto">
            <a:xfrm>
              <a:off x="2736" y="3328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15514" name="Text Box 163"/>
            <p:cNvSpPr txBox="1">
              <a:spLocks noChangeArrowheads="1"/>
            </p:cNvSpPr>
            <p:nvPr/>
          </p:nvSpPr>
          <p:spPr bwMode="auto">
            <a:xfrm>
              <a:off x="2640" y="3640"/>
              <a:ext cx="33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100</a:t>
              </a:r>
            </a:p>
          </p:txBody>
        </p:sp>
        <p:sp>
          <p:nvSpPr>
            <p:cNvPr id="15515" name="Line 164"/>
            <p:cNvSpPr>
              <a:spLocks noChangeShapeType="1"/>
            </p:cNvSpPr>
            <p:nvPr/>
          </p:nvSpPr>
          <p:spPr bwMode="auto">
            <a:xfrm>
              <a:off x="2736" y="3600"/>
              <a:ext cx="24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32" name="Text Box 165"/>
          <p:cNvSpPr txBox="1">
            <a:spLocks noChangeArrowheads="1"/>
          </p:cNvSpPr>
          <p:nvPr/>
        </p:nvSpPr>
        <p:spPr bwMode="auto">
          <a:xfrm>
            <a:off x="4975225" y="5138738"/>
            <a:ext cx="7397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</a:rPr>
              <a:t>ha</a:t>
            </a:r>
          </a:p>
        </p:txBody>
      </p:sp>
      <p:sp>
        <p:nvSpPr>
          <p:cNvPr id="15433" name="Text Box 166"/>
          <p:cNvSpPr txBox="1">
            <a:spLocks noChangeArrowheads="1"/>
          </p:cNvSpPr>
          <p:nvPr/>
        </p:nvSpPr>
        <p:spPr bwMode="auto">
          <a:xfrm>
            <a:off x="1524000" y="2147888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( ha )</a:t>
            </a:r>
          </a:p>
        </p:txBody>
      </p:sp>
      <p:sp>
        <p:nvSpPr>
          <p:cNvPr id="15434" name="Text Box 167"/>
          <p:cNvSpPr txBox="1">
            <a:spLocks noChangeArrowheads="1"/>
          </p:cNvSpPr>
          <p:nvPr/>
        </p:nvSpPr>
        <p:spPr bwMode="auto">
          <a:xfrm>
            <a:off x="4787900" y="5162550"/>
            <a:ext cx="29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5435" name="Text Box 168"/>
          <p:cNvSpPr txBox="1">
            <a:spLocks noChangeArrowheads="1"/>
          </p:cNvSpPr>
          <p:nvPr/>
        </p:nvSpPr>
        <p:spPr bwMode="auto">
          <a:xfrm>
            <a:off x="5568950" y="5165725"/>
            <a:ext cx="8556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=     … </a:t>
            </a:r>
          </a:p>
        </p:txBody>
      </p:sp>
      <p:grpSp>
        <p:nvGrpSpPr>
          <p:cNvPr id="15436" name="Group 169"/>
          <p:cNvGrpSpPr>
            <a:grpSpLocks/>
          </p:cNvGrpSpPr>
          <p:nvPr/>
        </p:nvGrpSpPr>
        <p:grpSpPr bwMode="auto">
          <a:xfrm>
            <a:off x="6775450" y="4935538"/>
            <a:ext cx="614363" cy="522287"/>
            <a:chOff x="2674" y="170"/>
            <a:chExt cx="350" cy="297"/>
          </a:xfrm>
        </p:grpSpPr>
        <p:sp>
          <p:nvSpPr>
            <p:cNvPr id="15511" name="Text Box 170"/>
            <p:cNvSpPr txBox="1">
              <a:spLocks noChangeArrowheads="1"/>
            </p:cNvSpPr>
            <p:nvPr/>
          </p:nvSpPr>
          <p:spPr bwMode="auto">
            <a:xfrm>
              <a:off x="2674" y="275"/>
              <a:ext cx="20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FF"/>
                  </a:solidFill>
                </a:rPr>
                <a:t>m</a:t>
              </a:r>
            </a:p>
          </p:txBody>
        </p:sp>
        <p:sp>
          <p:nvSpPr>
            <p:cNvPr id="15512" name="Text Box 171"/>
            <p:cNvSpPr txBox="1">
              <a:spLocks noChangeArrowheads="1"/>
            </p:cNvSpPr>
            <p:nvPr/>
          </p:nvSpPr>
          <p:spPr bwMode="auto">
            <a:xfrm>
              <a:off x="2808" y="170"/>
              <a:ext cx="2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rgbClr val="0000FF"/>
                  </a:solidFill>
                </a:rPr>
                <a:t>2</a:t>
              </a:r>
            </a:p>
          </p:txBody>
        </p:sp>
      </p:grpSp>
      <p:sp>
        <p:nvSpPr>
          <p:cNvPr id="15437" name="Text Box 172"/>
          <p:cNvSpPr txBox="1">
            <a:spLocks noChangeArrowheads="1"/>
          </p:cNvSpPr>
          <p:nvPr/>
        </p:nvSpPr>
        <p:spPr bwMode="auto">
          <a:xfrm>
            <a:off x="5851525" y="5138738"/>
            <a:ext cx="12350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10 000</a:t>
            </a:r>
          </a:p>
        </p:txBody>
      </p:sp>
      <p:sp>
        <p:nvSpPr>
          <p:cNvPr id="15438" name="Text Box 173"/>
          <p:cNvSpPr txBox="1">
            <a:spLocks noChangeArrowheads="1"/>
          </p:cNvSpPr>
          <p:nvPr/>
        </p:nvSpPr>
        <p:spPr bwMode="auto">
          <a:xfrm>
            <a:off x="2667000" y="838200"/>
            <a:ext cx="609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Tiết 146: Ôn tập về </a:t>
            </a:r>
            <a:r>
              <a:rPr lang="vi-VN" sz="2000" b="1">
                <a:solidFill>
                  <a:srgbClr val="FF0000"/>
                </a:solidFill>
              </a:rPr>
              <a:t>đ</a:t>
            </a:r>
            <a:r>
              <a:rPr lang="en-US" sz="2000" b="1">
                <a:solidFill>
                  <a:srgbClr val="FF0000"/>
                </a:solidFill>
              </a:rPr>
              <a:t>o diện tích </a:t>
            </a:r>
          </a:p>
        </p:txBody>
      </p:sp>
      <p:sp>
        <p:nvSpPr>
          <p:cNvPr id="15439" name="Text Box 174"/>
          <p:cNvSpPr txBox="1">
            <a:spLocks noChangeArrowheads="1"/>
          </p:cNvSpPr>
          <p:nvPr/>
        </p:nvSpPr>
        <p:spPr bwMode="auto">
          <a:xfrm>
            <a:off x="381000" y="1219200"/>
            <a:ext cx="609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000000"/>
                </a:solidFill>
              </a:rPr>
              <a:t>Bài 1</a:t>
            </a:r>
            <a:r>
              <a:rPr lang="en-US" sz="2000" b="1">
                <a:solidFill>
                  <a:srgbClr val="000000"/>
                </a:solidFill>
              </a:rPr>
              <a:t>: Viết số thích hợp vào chỗ chấm </a:t>
            </a:r>
          </a:p>
        </p:txBody>
      </p:sp>
      <p:grpSp>
        <p:nvGrpSpPr>
          <p:cNvPr id="15440" name="Group 175"/>
          <p:cNvGrpSpPr>
            <a:grpSpLocks/>
          </p:cNvGrpSpPr>
          <p:nvPr/>
        </p:nvGrpSpPr>
        <p:grpSpPr bwMode="auto">
          <a:xfrm>
            <a:off x="7851775" y="4459288"/>
            <a:ext cx="1292225" cy="465137"/>
            <a:chOff x="4946" y="2160"/>
            <a:chExt cx="814" cy="293"/>
          </a:xfrm>
        </p:grpSpPr>
        <p:sp>
          <p:nvSpPr>
            <p:cNvPr id="15508" name="Text Box 176"/>
            <p:cNvSpPr txBox="1">
              <a:spLocks noChangeArrowheads="1"/>
            </p:cNvSpPr>
            <p:nvPr/>
          </p:nvSpPr>
          <p:spPr bwMode="auto">
            <a:xfrm>
              <a:off x="5347" y="2240"/>
              <a:ext cx="30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cm</a:t>
              </a:r>
            </a:p>
          </p:txBody>
        </p:sp>
        <p:sp>
          <p:nvSpPr>
            <p:cNvPr id="15509" name="Text Box 177"/>
            <p:cNvSpPr txBox="1">
              <a:spLocks noChangeArrowheads="1"/>
            </p:cNvSpPr>
            <p:nvPr/>
          </p:nvSpPr>
          <p:spPr bwMode="auto">
            <a:xfrm>
              <a:off x="5572" y="2160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5510" name="Text Box 178"/>
            <p:cNvSpPr txBox="1">
              <a:spLocks noChangeArrowheads="1"/>
            </p:cNvSpPr>
            <p:nvPr/>
          </p:nvSpPr>
          <p:spPr bwMode="auto">
            <a:xfrm>
              <a:off x="4946" y="2227"/>
              <a:ext cx="60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= 0.01…</a:t>
              </a:r>
            </a:p>
          </p:txBody>
        </p:sp>
      </p:grpSp>
      <p:sp>
        <p:nvSpPr>
          <p:cNvPr id="15441" name="Text Box 179"/>
          <p:cNvSpPr txBox="1">
            <a:spLocks noChangeArrowheads="1"/>
          </p:cNvSpPr>
          <p:nvPr/>
        </p:nvSpPr>
        <p:spPr bwMode="auto">
          <a:xfrm>
            <a:off x="6858000" y="4572000"/>
            <a:ext cx="1524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</a:rPr>
              <a:t>0,01</a:t>
            </a:r>
          </a:p>
        </p:txBody>
      </p:sp>
      <p:grpSp>
        <p:nvGrpSpPr>
          <p:cNvPr id="15442" name="Group 180"/>
          <p:cNvGrpSpPr>
            <a:grpSpLocks/>
          </p:cNvGrpSpPr>
          <p:nvPr/>
        </p:nvGrpSpPr>
        <p:grpSpPr bwMode="auto">
          <a:xfrm>
            <a:off x="6600825" y="4495800"/>
            <a:ext cx="1400175" cy="446088"/>
            <a:chOff x="2496" y="1617"/>
            <a:chExt cx="882" cy="281"/>
          </a:xfrm>
        </p:grpSpPr>
        <p:grpSp>
          <p:nvGrpSpPr>
            <p:cNvPr id="15504" name="Group 181"/>
            <p:cNvGrpSpPr>
              <a:grpSpLocks/>
            </p:cNvGrpSpPr>
            <p:nvPr/>
          </p:nvGrpSpPr>
          <p:grpSpPr bwMode="auto">
            <a:xfrm>
              <a:off x="2952" y="1617"/>
              <a:ext cx="426" cy="273"/>
              <a:chOff x="2904" y="1617"/>
              <a:chExt cx="426" cy="273"/>
            </a:xfrm>
          </p:grpSpPr>
          <p:sp>
            <p:nvSpPr>
              <p:cNvPr id="15506" name="Text Box 182"/>
              <p:cNvSpPr txBox="1">
                <a:spLocks noChangeArrowheads="1"/>
              </p:cNvSpPr>
              <p:nvPr/>
            </p:nvSpPr>
            <p:spPr bwMode="auto">
              <a:xfrm>
                <a:off x="2904" y="1677"/>
                <a:ext cx="31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dm</a:t>
                </a:r>
              </a:p>
            </p:txBody>
          </p:sp>
          <p:sp>
            <p:nvSpPr>
              <p:cNvPr id="15507" name="Text Box 183"/>
              <p:cNvSpPr txBox="1">
                <a:spLocks noChangeArrowheads="1"/>
              </p:cNvSpPr>
              <p:nvPr/>
            </p:nvSpPr>
            <p:spPr bwMode="auto">
              <a:xfrm>
                <a:off x="3142" y="1617"/>
                <a:ext cx="1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15505" name="Text Box 184"/>
            <p:cNvSpPr txBox="1">
              <a:spLocks noChangeArrowheads="1"/>
            </p:cNvSpPr>
            <p:nvPr/>
          </p:nvSpPr>
          <p:spPr bwMode="auto">
            <a:xfrm>
              <a:off x="2496" y="1685"/>
              <a:ext cx="35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 …</a:t>
              </a:r>
            </a:p>
          </p:txBody>
        </p:sp>
      </p:grpSp>
      <p:sp>
        <p:nvSpPr>
          <p:cNvPr id="15443" name="Text Box 185"/>
          <p:cNvSpPr txBox="1">
            <a:spLocks noChangeArrowheads="1"/>
          </p:cNvSpPr>
          <p:nvPr/>
        </p:nvSpPr>
        <p:spPr bwMode="auto">
          <a:xfrm>
            <a:off x="5410200" y="4510088"/>
            <a:ext cx="152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</a:rPr>
              <a:t>0,01</a:t>
            </a:r>
          </a:p>
        </p:txBody>
      </p:sp>
      <p:grpSp>
        <p:nvGrpSpPr>
          <p:cNvPr id="15444" name="Group 186"/>
          <p:cNvGrpSpPr>
            <a:grpSpLocks/>
          </p:cNvGrpSpPr>
          <p:nvPr/>
        </p:nvGrpSpPr>
        <p:grpSpPr bwMode="auto">
          <a:xfrm>
            <a:off x="5929313" y="4419600"/>
            <a:ext cx="676275" cy="433388"/>
            <a:chOff x="2904" y="1617"/>
            <a:chExt cx="426" cy="273"/>
          </a:xfrm>
        </p:grpSpPr>
        <p:sp>
          <p:nvSpPr>
            <p:cNvPr id="15502" name="Text Box 187"/>
            <p:cNvSpPr txBox="1">
              <a:spLocks noChangeArrowheads="1"/>
            </p:cNvSpPr>
            <p:nvPr/>
          </p:nvSpPr>
          <p:spPr bwMode="auto">
            <a:xfrm>
              <a:off x="2904" y="1677"/>
              <a:ext cx="31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dm</a:t>
              </a:r>
            </a:p>
          </p:txBody>
        </p:sp>
        <p:sp>
          <p:nvSpPr>
            <p:cNvPr id="15503" name="Text Box 188"/>
            <p:cNvSpPr txBox="1">
              <a:spLocks noChangeArrowheads="1"/>
            </p:cNvSpPr>
            <p:nvPr/>
          </p:nvSpPr>
          <p:spPr bwMode="auto">
            <a:xfrm>
              <a:off x="3142" y="1617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</p:grpSp>
      <p:sp>
        <p:nvSpPr>
          <p:cNvPr id="15445" name="Text Box 189"/>
          <p:cNvSpPr txBox="1">
            <a:spLocks noChangeArrowheads="1"/>
          </p:cNvSpPr>
          <p:nvPr/>
        </p:nvSpPr>
        <p:spPr bwMode="auto">
          <a:xfrm>
            <a:off x="5181600" y="4527550"/>
            <a:ext cx="5984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= …</a:t>
            </a:r>
          </a:p>
        </p:txBody>
      </p:sp>
      <p:sp>
        <p:nvSpPr>
          <p:cNvPr id="15446" name="Text Box 190"/>
          <p:cNvSpPr txBox="1">
            <a:spLocks noChangeArrowheads="1"/>
          </p:cNvSpPr>
          <p:nvPr/>
        </p:nvSpPr>
        <p:spPr bwMode="auto">
          <a:xfrm>
            <a:off x="4129088" y="4510088"/>
            <a:ext cx="152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</a:rPr>
              <a:t>0,01</a:t>
            </a:r>
          </a:p>
        </p:txBody>
      </p:sp>
      <p:grpSp>
        <p:nvGrpSpPr>
          <p:cNvPr id="15447" name="Group 191"/>
          <p:cNvGrpSpPr>
            <a:grpSpLocks/>
          </p:cNvGrpSpPr>
          <p:nvPr/>
        </p:nvGrpSpPr>
        <p:grpSpPr bwMode="auto">
          <a:xfrm>
            <a:off x="3871913" y="4402138"/>
            <a:ext cx="1400175" cy="446087"/>
            <a:chOff x="2496" y="1617"/>
            <a:chExt cx="882" cy="281"/>
          </a:xfrm>
        </p:grpSpPr>
        <p:grpSp>
          <p:nvGrpSpPr>
            <p:cNvPr id="15498" name="Group 192"/>
            <p:cNvGrpSpPr>
              <a:grpSpLocks/>
            </p:cNvGrpSpPr>
            <p:nvPr/>
          </p:nvGrpSpPr>
          <p:grpSpPr bwMode="auto">
            <a:xfrm>
              <a:off x="2911" y="1617"/>
              <a:ext cx="467" cy="273"/>
              <a:chOff x="2863" y="1617"/>
              <a:chExt cx="467" cy="273"/>
            </a:xfrm>
          </p:grpSpPr>
          <p:sp>
            <p:nvSpPr>
              <p:cNvPr id="15500" name="Text Box 193"/>
              <p:cNvSpPr txBox="1">
                <a:spLocks noChangeArrowheads="1"/>
              </p:cNvSpPr>
              <p:nvPr/>
            </p:nvSpPr>
            <p:spPr bwMode="auto">
              <a:xfrm>
                <a:off x="2863" y="1677"/>
                <a:ext cx="382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dam</a:t>
                </a:r>
              </a:p>
            </p:txBody>
          </p:sp>
          <p:sp>
            <p:nvSpPr>
              <p:cNvPr id="15501" name="Text Box 194"/>
              <p:cNvSpPr txBox="1">
                <a:spLocks noChangeArrowheads="1"/>
              </p:cNvSpPr>
              <p:nvPr/>
            </p:nvSpPr>
            <p:spPr bwMode="auto">
              <a:xfrm>
                <a:off x="3142" y="1617"/>
                <a:ext cx="1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15499" name="Text Box 195"/>
            <p:cNvSpPr txBox="1">
              <a:spLocks noChangeArrowheads="1"/>
            </p:cNvSpPr>
            <p:nvPr/>
          </p:nvSpPr>
          <p:spPr bwMode="auto">
            <a:xfrm>
              <a:off x="2496" y="1685"/>
              <a:ext cx="35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 …</a:t>
              </a:r>
            </a:p>
          </p:txBody>
        </p:sp>
      </p:grpSp>
      <p:sp>
        <p:nvSpPr>
          <p:cNvPr id="15448" name="Text Box 196"/>
          <p:cNvSpPr txBox="1">
            <a:spLocks noChangeArrowheads="1"/>
          </p:cNvSpPr>
          <p:nvPr/>
        </p:nvSpPr>
        <p:spPr bwMode="auto">
          <a:xfrm>
            <a:off x="5410200" y="5410200"/>
            <a:ext cx="1524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5449" name="Text Box 197"/>
          <p:cNvSpPr txBox="1">
            <a:spLocks noChangeArrowheads="1"/>
          </p:cNvSpPr>
          <p:nvPr/>
        </p:nvSpPr>
        <p:spPr bwMode="auto">
          <a:xfrm>
            <a:off x="1600200" y="4495800"/>
            <a:ext cx="1524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</a:rPr>
              <a:t>0,01</a:t>
            </a:r>
          </a:p>
        </p:txBody>
      </p:sp>
      <p:grpSp>
        <p:nvGrpSpPr>
          <p:cNvPr id="15450" name="Group 198"/>
          <p:cNvGrpSpPr>
            <a:grpSpLocks/>
          </p:cNvGrpSpPr>
          <p:nvPr/>
        </p:nvGrpSpPr>
        <p:grpSpPr bwMode="auto">
          <a:xfrm>
            <a:off x="1343025" y="4419600"/>
            <a:ext cx="1400175" cy="452438"/>
            <a:chOff x="2496" y="1617"/>
            <a:chExt cx="882" cy="285"/>
          </a:xfrm>
        </p:grpSpPr>
        <p:grpSp>
          <p:nvGrpSpPr>
            <p:cNvPr id="15494" name="Group 199"/>
            <p:cNvGrpSpPr>
              <a:grpSpLocks/>
            </p:cNvGrpSpPr>
            <p:nvPr/>
          </p:nvGrpSpPr>
          <p:grpSpPr bwMode="auto">
            <a:xfrm>
              <a:off x="2956" y="1617"/>
              <a:ext cx="422" cy="273"/>
              <a:chOff x="2908" y="1617"/>
              <a:chExt cx="422" cy="273"/>
            </a:xfrm>
          </p:grpSpPr>
          <p:sp>
            <p:nvSpPr>
              <p:cNvPr id="15496" name="Text Box 200"/>
              <p:cNvSpPr txBox="1">
                <a:spLocks noChangeArrowheads="1"/>
              </p:cNvSpPr>
              <p:nvPr/>
            </p:nvSpPr>
            <p:spPr bwMode="auto">
              <a:xfrm>
                <a:off x="2908" y="1677"/>
                <a:ext cx="303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km</a:t>
                </a:r>
              </a:p>
            </p:txBody>
          </p:sp>
          <p:sp>
            <p:nvSpPr>
              <p:cNvPr id="15497" name="Text Box 201"/>
              <p:cNvSpPr txBox="1">
                <a:spLocks noChangeArrowheads="1"/>
              </p:cNvSpPr>
              <p:nvPr/>
            </p:nvSpPr>
            <p:spPr bwMode="auto">
              <a:xfrm>
                <a:off x="3142" y="1617"/>
                <a:ext cx="1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15495" name="Text Box 202"/>
            <p:cNvSpPr txBox="1">
              <a:spLocks noChangeArrowheads="1"/>
            </p:cNvSpPr>
            <p:nvPr/>
          </p:nvSpPr>
          <p:spPr bwMode="auto">
            <a:xfrm>
              <a:off x="2496" y="1689"/>
              <a:ext cx="35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= …</a:t>
              </a:r>
            </a:p>
          </p:txBody>
        </p:sp>
      </p:grpSp>
      <p:sp>
        <p:nvSpPr>
          <p:cNvPr id="15451" name="Text Box 203"/>
          <p:cNvSpPr txBox="1">
            <a:spLocks noChangeArrowheads="1"/>
          </p:cNvSpPr>
          <p:nvPr/>
        </p:nvSpPr>
        <p:spPr bwMode="auto">
          <a:xfrm>
            <a:off x="2971800" y="4433888"/>
            <a:ext cx="914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</a:rPr>
              <a:t>0,01</a:t>
            </a:r>
          </a:p>
        </p:txBody>
      </p:sp>
      <p:sp>
        <p:nvSpPr>
          <p:cNvPr id="15452" name="Rectangle 204"/>
          <p:cNvSpPr>
            <a:spLocks noChangeArrowheads="1"/>
          </p:cNvSpPr>
          <p:nvPr/>
        </p:nvSpPr>
        <p:spPr bwMode="auto">
          <a:xfrm>
            <a:off x="5638800" y="2474913"/>
            <a:ext cx="1327150" cy="247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15453" name="Rectangle 205"/>
          <p:cNvSpPr>
            <a:spLocks noChangeArrowheads="1"/>
          </p:cNvSpPr>
          <p:nvPr/>
        </p:nvSpPr>
        <p:spPr bwMode="auto">
          <a:xfrm>
            <a:off x="4362450" y="2474913"/>
            <a:ext cx="1276350" cy="247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15454" name="Rectangle 206"/>
          <p:cNvSpPr>
            <a:spLocks noChangeArrowheads="1"/>
          </p:cNvSpPr>
          <p:nvPr/>
        </p:nvSpPr>
        <p:spPr bwMode="auto">
          <a:xfrm>
            <a:off x="3048000" y="2474913"/>
            <a:ext cx="1314450" cy="247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15455" name="Rectangle 207"/>
          <p:cNvSpPr>
            <a:spLocks noChangeArrowheads="1"/>
          </p:cNvSpPr>
          <p:nvPr/>
        </p:nvSpPr>
        <p:spPr bwMode="auto">
          <a:xfrm>
            <a:off x="1676400" y="2474913"/>
            <a:ext cx="1371600" cy="247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15456" name="Rectangle 208"/>
          <p:cNvSpPr>
            <a:spLocks noChangeArrowheads="1"/>
          </p:cNvSpPr>
          <p:nvPr/>
        </p:nvSpPr>
        <p:spPr bwMode="auto">
          <a:xfrm>
            <a:off x="609600" y="2474913"/>
            <a:ext cx="1143000" cy="247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15457" name="Rectangle 209"/>
          <p:cNvSpPr>
            <a:spLocks noChangeArrowheads="1"/>
          </p:cNvSpPr>
          <p:nvPr/>
        </p:nvSpPr>
        <p:spPr bwMode="auto">
          <a:xfrm>
            <a:off x="7886700" y="1789113"/>
            <a:ext cx="12573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15458" name="Rectangle 210"/>
          <p:cNvSpPr>
            <a:spLocks noChangeArrowheads="1"/>
          </p:cNvSpPr>
          <p:nvPr/>
        </p:nvSpPr>
        <p:spPr bwMode="auto">
          <a:xfrm>
            <a:off x="6584950" y="1789113"/>
            <a:ext cx="13017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15459" name="Rectangle 211"/>
          <p:cNvSpPr>
            <a:spLocks noChangeArrowheads="1"/>
          </p:cNvSpPr>
          <p:nvPr/>
        </p:nvSpPr>
        <p:spPr bwMode="auto">
          <a:xfrm>
            <a:off x="5257800" y="1789113"/>
            <a:ext cx="13271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15460" name="Rectangle 212"/>
          <p:cNvSpPr>
            <a:spLocks noChangeArrowheads="1"/>
          </p:cNvSpPr>
          <p:nvPr/>
        </p:nvSpPr>
        <p:spPr bwMode="auto">
          <a:xfrm>
            <a:off x="3981450" y="1789113"/>
            <a:ext cx="12763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15461" name="Rectangle 213"/>
          <p:cNvSpPr>
            <a:spLocks noChangeArrowheads="1"/>
          </p:cNvSpPr>
          <p:nvPr/>
        </p:nvSpPr>
        <p:spPr bwMode="auto">
          <a:xfrm>
            <a:off x="2667000" y="1789113"/>
            <a:ext cx="13144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15462" name="Rectangle 214"/>
          <p:cNvSpPr>
            <a:spLocks noChangeArrowheads="1"/>
          </p:cNvSpPr>
          <p:nvPr/>
        </p:nvSpPr>
        <p:spPr bwMode="auto">
          <a:xfrm>
            <a:off x="1295400" y="1789113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15463" name="Rectangle 215"/>
          <p:cNvSpPr>
            <a:spLocks noChangeArrowheads="1"/>
          </p:cNvSpPr>
          <p:nvPr/>
        </p:nvSpPr>
        <p:spPr bwMode="auto">
          <a:xfrm>
            <a:off x="304800" y="17526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15464" name="Line 216"/>
          <p:cNvSpPr>
            <a:spLocks noChangeShapeType="1"/>
          </p:cNvSpPr>
          <p:nvPr/>
        </p:nvSpPr>
        <p:spPr bwMode="auto">
          <a:xfrm>
            <a:off x="152400" y="4953000"/>
            <a:ext cx="8991600" cy="0"/>
          </a:xfrm>
          <a:prstGeom prst="line">
            <a:avLst/>
          </a:prstGeom>
          <a:noFill/>
          <a:ln w="12700" cap="sq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65" name="Line 217"/>
          <p:cNvSpPr>
            <a:spLocks noChangeShapeType="1"/>
          </p:cNvSpPr>
          <p:nvPr/>
        </p:nvSpPr>
        <p:spPr bwMode="auto">
          <a:xfrm>
            <a:off x="9144000" y="1789113"/>
            <a:ext cx="0" cy="3163887"/>
          </a:xfrm>
          <a:prstGeom prst="line">
            <a:avLst/>
          </a:prstGeom>
          <a:noFill/>
          <a:ln w="12700" cap="sq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66" name="Text Box 218"/>
          <p:cNvSpPr txBox="1">
            <a:spLocks noChangeArrowheads="1"/>
          </p:cNvSpPr>
          <p:nvPr/>
        </p:nvSpPr>
        <p:spPr bwMode="auto">
          <a:xfrm>
            <a:off x="152400" y="6400800"/>
            <a:ext cx="8839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>
                <a:solidFill>
                  <a:srgbClr val="000000"/>
                </a:solidFill>
              </a:rPr>
              <a:t>Hai </a:t>
            </a:r>
            <a:r>
              <a:rPr lang="vi-VN" sz="1600" b="1" i="1">
                <a:solidFill>
                  <a:srgbClr val="000000"/>
                </a:solidFill>
              </a:rPr>
              <a:t>đơ</a:t>
            </a:r>
            <a:r>
              <a:rPr lang="en-US" sz="1600" b="1" i="1">
                <a:solidFill>
                  <a:srgbClr val="000000"/>
                </a:solidFill>
              </a:rPr>
              <a:t>n vị </a:t>
            </a:r>
            <a:r>
              <a:rPr lang="vi-VN" sz="1600" b="1" i="1">
                <a:solidFill>
                  <a:srgbClr val="000000"/>
                </a:solidFill>
              </a:rPr>
              <a:t>đ</a:t>
            </a:r>
            <a:r>
              <a:rPr lang="en-US" sz="1600" b="1" i="1">
                <a:solidFill>
                  <a:srgbClr val="000000"/>
                </a:solidFill>
              </a:rPr>
              <a:t>o diện tích tiếp liền h</a:t>
            </a:r>
            <a:r>
              <a:rPr lang="vi-VN" sz="1600" b="1" i="1">
                <a:solidFill>
                  <a:srgbClr val="000000"/>
                </a:solidFill>
              </a:rPr>
              <a:t>ơ</a:t>
            </a:r>
            <a:r>
              <a:rPr lang="en-US" sz="1600" b="1" i="1">
                <a:solidFill>
                  <a:srgbClr val="000000"/>
                </a:solidFill>
              </a:rPr>
              <a:t>n kém nhau 100lần </a:t>
            </a:r>
          </a:p>
        </p:txBody>
      </p:sp>
      <p:sp>
        <p:nvSpPr>
          <p:cNvPr id="15467" name="Rectangle 219"/>
          <p:cNvSpPr>
            <a:spLocks noChangeArrowheads="1"/>
          </p:cNvSpPr>
          <p:nvPr/>
        </p:nvSpPr>
        <p:spPr bwMode="auto">
          <a:xfrm>
            <a:off x="152400" y="-152400"/>
            <a:ext cx="8839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2400" b="1" u="sng">
                <a:solidFill>
                  <a:srgbClr val="000000"/>
                </a:solidFill>
              </a:rPr>
              <a:t>Toán</a:t>
            </a:r>
            <a:r>
              <a:rPr lang="en-US" sz="240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108764" name="Group 220"/>
          <p:cNvGraphicFramePr>
            <a:graphicFrameLocks noGrp="1"/>
          </p:cNvGraphicFramePr>
          <p:nvPr/>
        </p:nvGraphicFramePr>
        <p:xfrm>
          <a:off x="228600" y="1752600"/>
          <a:ext cx="8991600" cy="3200400"/>
        </p:xfrm>
        <a:graphic>
          <a:graphicData uri="http://schemas.openxmlformats.org/drawingml/2006/table">
            <a:tbl>
              <a:tblPr/>
              <a:tblGrid>
                <a:gridCol w="1143000"/>
                <a:gridCol w="1371600"/>
                <a:gridCol w="1314450"/>
                <a:gridCol w="1276350"/>
                <a:gridCol w="1327150"/>
                <a:gridCol w="1301750"/>
                <a:gridCol w="12573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tieng chim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524000" y="25146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3314700" y="2324100"/>
            <a:ext cx="2514600" cy="23241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343400" y="1981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1m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 rot="-5400000">
            <a:off x="5441157" y="2864643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1m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191000" y="3200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  m</a:t>
            </a:r>
            <a:r>
              <a:rPr lang="en-US" sz="2400" b="1" baseline="30000">
                <a:solidFill>
                  <a:srgbClr val="FF0000"/>
                </a:solidFill>
              </a:rPr>
              <a:t>2</a:t>
            </a:r>
            <a:endParaRPr lang="en-US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wheel spokes="1"/>
    <p:sndAc>
      <p:stSnd>
        <p:snd r:embed="rId3" name="wind.wav" builtIn="1"/>
      </p:stSnd>
    </p:sndAc>
  </p:transition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547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46" name="Text Box 166"/>
          <p:cNvSpPr txBox="1">
            <a:spLocks noChangeArrowheads="1"/>
          </p:cNvSpPr>
          <p:nvPr/>
        </p:nvSpPr>
        <p:spPr bwMode="auto">
          <a:xfrm>
            <a:off x="5861050" y="5200650"/>
            <a:ext cx="12350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10 000</a:t>
            </a:r>
          </a:p>
        </p:txBody>
      </p:sp>
      <p:sp>
        <p:nvSpPr>
          <p:cNvPr id="97599" name="Text Box 319"/>
          <p:cNvSpPr txBox="1">
            <a:spLocks noChangeArrowheads="1"/>
          </p:cNvSpPr>
          <p:nvPr/>
        </p:nvSpPr>
        <p:spPr bwMode="auto">
          <a:xfrm>
            <a:off x="1219200" y="4591050"/>
            <a:ext cx="1905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</a:rPr>
              <a:t>( = 0,01km</a:t>
            </a:r>
            <a:r>
              <a:rPr lang="en-US" sz="1600" baseline="30000">
                <a:solidFill>
                  <a:srgbClr val="0000FF"/>
                </a:solidFill>
              </a:rPr>
              <a:t>2</a:t>
            </a:r>
            <a:r>
              <a:rPr lang="en-US" sz="1600">
                <a:solidFill>
                  <a:srgbClr val="0000FF"/>
                </a:solidFill>
              </a:rPr>
              <a:t> )</a:t>
            </a:r>
          </a:p>
        </p:txBody>
      </p:sp>
      <p:grpSp>
        <p:nvGrpSpPr>
          <p:cNvPr id="2" name="Group 339"/>
          <p:cNvGrpSpPr>
            <a:grpSpLocks/>
          </p:cNvGrpSpPr>
          <p:nvPr/>
        </p:nvGrpSpPr>
        <p:grpSpPr bwMode="auto">
          <a:xfrm>
            <a:off x="2590800" y="4556125"/>
            <a:ext cx="1905000" cy="404813"/>
            <a:chOff x="1632" y="2850"/>
            <a:chExt cx="1200" cy="255"/>
          </a:xfrm>
        </p:grpSpPr>
        <p:grpSp>
          <p:nvGrpSpPr>
            <p:cNvPr id="4311" name="Group 310"/>
            <p:cNvGrpSpPr>
              <a:grpSpLocks/>
            </p:cNvGrpSpPr>
            <p:nvPr/>
          </p:nvGrpSpPr>
          <p:grpSpPr bwMode="auto">
            <a:xfrm>
              <a:off x="1632" y="2850"/>
              <a:ext cx="1200" cy="255"/>
              <a:chOff x="4752" y="4970"/>
              <a:chExt cx="1200" cy="255"/>
            </a:xfrm>
          </p:grpSpPr>
          <p:grpSp>
            <p:nvGrpSpPr>
              <p:cNvPr id="4315" name="Group 311"/>
              <p:cNvGrpSpPr>
                <a:grpSpLocks/>
              </p:cNvGrpSpPr>
              <p:nvPr/>
            </p:nvGrpSpPr>
            <p:grpSpPr bwMode="auto">
              <a:xfrm>
                <a:off x="5235" y="4970"/>
                <a:ext cx="429" cy="255"/>
                <a:chOff x="7907" y="2544"/>
                <a:chExt cx="429" cy="296"/>
              </a:xfrm>
            </p:grpSpPr>
            <p:sp>
              <p:nvSpPr>
                <p:cNvPr id="4317" name="Text Box 312"/>
                <p:cNvSpPr txBox="1">
                  <a:spLocks noChangeArrowheads="1"/>
                </p:cNvSpPr>
                <p:nvPr/>
              </p:nvSpPr>
              <p:spPr bwMode="auto">
                <a:xfrm>
                  <a:off x="7907" y="2592"/>
                  <a:ext cx="303" cy="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1">
                      <a:solidFill>
                        <a:srgbClr val="000000"/>
                      </a:solidFill>
                    </a:rPr>
                    <a:t>cm</a:t>
                  </a:r>
                </a:p>
              </p:txBody>
            </p:sp>
            <p:sp>
              <p:nvSpPr>
                <p:cNvPr id="4318" name="Text Box 313"/>
                <p:cNvSpPr txBox="1">
                  <a:spLocks noChangeArrowheads="1"/>
                </p:cNvSpPr>
                <p:nvPr/>
              </p:nvSpPr>
              <p:spPr bwMode="auto">
                <a:xfrm>
                  <a:off x="8112" y="2544"/>
                  <a:ext cx="224" cy="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600" b="1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4316" name="Text Box 314"/>
              <p:cNvSpPr txBox="1">
                <a:spLocks noChangeArrowheads="1"/>
              </p:cNvSpPr>
              <p:nvPr/>
            </p:nvSpPr>
            <p:spPr bwMode="auto">
              <a:xfrm>
                <a:off x="4752" y="4992"/>
                <a:ext cx="120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solidFill>
                      <a:srgbClr val="0000FF"/>
                    </a:solidFill>
                  </a:rPr>
                  <a:t>( = 0,01        )</a:t>
                </a:r>
              </a:p>
            </p:txBody>
          </p:sp>
        </p:grpSp>
        <p:grpSp>
          <p:nvGrpSpPr>
            <p:cNvPr id="4312" name="Group 326"/>
            <p:cNvGrpSpPr>
              <a:grpSpLocks/>
            </p:cNvGrpSpPr>
            <p:nvPr/>
          </p:nvGrpSpPr>
          <p:grpSpPr bwMode="auto">
            <a:xfrm>
              <a:off x="2111" y="2850"/>
              <a:ext cx="433" cy="255"/>
              <a:chOff x="7903" y="2544"/>
              <a:chExt cx="433" cy="296"/>
            </a:xfrm>
          </p:grpSpPr>
          <p:sp>
            <p:nvSpPr>
              <p:cNvPr id="4313" name="Text Box 327"/>
              <p:cNvSpPr txBox="1">
                <a:spLocks noChangeArrowheads="1"/>
              </p:cNvSpPr>
              <p:nvPr/>
            </p:nvSpPr>
            <p:spPr bwMode="auto">
              <a:xfrm>
                <a:off x="7903" y="2592"/>
                <a:ext cx="310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hm</a:t>
                </a:r>
              </a:p>
            </p:txBody>
          </p:sp>
          <p:sp>
            <p:nvSpPr>
              <p:cNvPr id="4314" name="Text Box 328"/>
              <p:cNvSpPr txBox="1">
                <a:spLocks noChangeArrowheads="1"/>
              </p:cNvSpPr>
              <p:nvPr/>
            </p:nvSpPr>
            <p:spPr bwMode="auto">
              <a:xfrm>
                <a:off x="8112" y="2544"/>
                <a:ext cx="224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</p:grpSp>
      <p:sp>
        <p:nvSpPr>
          <p:cNvPr id="97531" name="Text Box 251"/>
          <p:cNvSpPr txBox="1">
            <a:spLocks noChangeArrowheads="1"/>
          </p:cNvSpPr>
          <p:nvPr/>
        </p:nvSpPr>
        <p:spPr bwMode="auto">
          <a:xfrm>
            <a:off x="-76200" y="5238750"/>
            <a:ext cx="3352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</a:rPr>
              <a:t>Trong bảng </a:t>
            </a:r>
            <a:r>
              <a:rPr lang="vi-VN" sz="1600" b="1">
                <a:solidFill>
                  <a:srgbClr val="000000"/>
                </a:solidFill>
              </a:rPr>
              <a:t>đơ</a:t>
            </a:r>
            <a:r>
              <a:rPr lang="en-US" sz="1600" b="1">
                <a:solidFill>
                  <a:srgbClr val="000000"/>
                </a:solidFill>
              </a:rPr>
              <a:t>n vị </a:t>
            </a:r>
            <a:r>
              <a:rPr lang="vi-VN" sz="1600" b="1">
                <a:solidFill>
                  <a:srgbClr val="000000"/>
                </a:solidFill>
              </a:rPr>
              <a:t>đ</a:t>
            </a:r>
            <a:r>
              <a:rPr lang="en-US" sz="1600" b="1">
                <a:solidFill>
                  <a:srgbClr val="000000"/>
                </a:solidFill>
              </a:rPr>
              <a:t>o diện tích : </a:t>
            </a:r>
          </a:p>
        </p:txBody>
      </p:sp>
      <p:graphicFrame>
        <p:nvGraphicFramePr>
          <p:cNvPr id="97621" name="Group 341"/>
          <p:cNvGraphicFramePr>
            <a:graphicFrameLocks noGrp="1"/>
          </p:cNvGraphicFramePr>
          <p:nvPr/>
        </p:nvGraphicFramePr>
        <p:xfrm>
          <a:off x="76200" y="1866900"/>
          <a:ext cx="8991600" cy="3219450"/>
        </p:xfrm>
        <a:graphic>
          <a:graphicData uri="http://schemas.openxmlformats.org/drawingml/2006/table">
            <a:tbl>
              <a:tblPr/>
              <a:tblGrid>
                <a:gridCol w="1143000"/>
                <a:gridCol w="1371600"/>
                <a:gridCol w="1371600"/>
                <a:gridCol w="1219200"/>
                <a:gridCol w="1327150"/>
                <a:gridCol w="1301750"/>
                <a:gridCol w="1257300"/>
              </a:tblGrid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406400" y="1755775"/>
            <a:ext cx="730250" cy="546100"/>
            <a:chOff x="1935" y="2782"/>
            <a:chExt cx="460" cy="344"/>
          </a:xfrm>
        </p:grpSpPr>
        <p:sp>
          <p:nvSpPr>
            <p:cNvPr id="4309" name="Text Box 29"/>
            <p:cNvSpPr txBox="1">
              <a:spLocks noChangeArrowheads="1"/>
            </p:cNvSpPr>
            <p:nvPr/>
          </p:nvSpPr>
          <p:spPr bwMode="auto">
            <a:xfrm>
              <a:off x="1935" y="2893"/>
              <a:ext cx="32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km</a:t>
              </a:r>
            </a:p>
          </p:txBody>
        </p:sp>
        <p:sp>
          <p:nvSpPr>
            <p:cNvPr id="4310" name="Text Box 30"/>
            <p:cNvSpPr txBox="1">
              <a:spLocks noChangeArrowheads="1"/>
            </p:cNvSpPr>
            <p:nvPr/>
          </p:nvSpPr>
          <p:spPr bwMode="auto">
            <a:xfrm>
              <a:off x="2198" y="278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1633538" y="1790700"/>
            <a:ext cx="736600" cy="546100"/>
            <a:chOff x="1931" y="2782"/>
            <a:chExt cx="464" cy="344"/>
          </a:xfrm>
        </p:grpSpPr>
        <p:sp>
          <p:nvSpPr>
            <p:cNvPr id="4307" name="Text Box 32"/>
            <p:cNvSpPr txBox="1">
              <a:spLocks noChangeArrowheads="1"/>
            </p:cNvSpPr>
            <p:nvPr/>
          </p:nvSpPr>
          <p:spPr bwMode="auto">
            <a:xfrm>
              <a:off x="1931" y="2893"/>
              <a:ext cx="3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hm</a:t>
              </a:r>
            </a:p>
          </p:txBody>
        </p:sp>
        <p:sp>
          <p:nvSpPr>
            <p:cNvPr id="4308" name="Text Box 33"/>
            <p:cNvSpPr txBox="1">
              <a:spLocks noChangeArrowheads="1"/>
            </p:cNvSpPr>
            <p:nvPr/>
          </p:nvSpPr>
          <p:spPr bwMode="auto">
            <a:xfrm>
              <a:off x="2198" y="278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2859088" y="1790700"/>
            <a:ext cx="889000" cy="546100"/>
            <a:chOff x="1801" y="181"/>
            <a:chExt cx="560" cy="344"/>
          </a:xfrm>
        </p:grpSpPr>
        <p:sp>
          <p:nvSpPr>
            <p:cNvPr id="4305" name="Text Box 35"/>
            <p:cNvSpPr txBox="1">
              <a:spLocks noChangeArrowheads="1"/>
            </p:cNvSpPr>
            <p:nvPr/>
          </p:nvSpPr>
          <p:spPr bwMode="auto">
            <a:xfrm>
              <a:off x="1801" y="292"/>
              <a:ext cx="41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dam</a:t>
              </a:r>
            </a:p>
          </p:txBody>
        </p:sp>
        <p:sp>
          <p:nvSpPr>
            <p:cNvPr id="4306" name="Text Box 36"/>
            <p:cNvSpPr txBox="1">
              <a:spLocks noChangeArrowheads="1"/>
            </p:cNvSpPr>
            <p:nvPr/>
          </p:nvSpPr>
          <p:spPr bwMode="auto">
            <a:xfrm>
              <a:off x="2164" y="181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4300538" y="1814513"/>
            <a:ext cx="627062" cy="528637"/>
            <a:chOff x="2668" y="170"/>
            <a:chExt cx="356" cy="301"/>
          </a:xfrm>
        </p:grpSpPr>
        <p:sp>
          <p:nvSpPr>
            <p:cNvPr id="4303" name="Text Box 38"/>
            <p:cNvSpPr txBox="1">
              <a:spLocks noChangeArrowheads="1"/>
            </p:cNvSpPr>
            <p:nvPr/>
          </p:nvSpPr>
          <p:spPr bwMode="auto">
            <a:xfrm>
              <a:off x="2668" y="261"/>
              <a:ext cx="221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m</a:t>
              </a:r>
            </a:p>
          </p:txBody>
        </p:sp>
        <p:sp>
          <p:nvSpPr>
            <p:cNvPr id="4304" name="Text Box 39"/>
            <p:cNvSpPr txBox="1">
              <a:spLocks noChangeArrowheads="1"/>
            </p:cNvSpPr>
            <p:nvPr/>
          </p:nvSpPr>
          <p:spPr bwMode="auto">
            <a:xfrm>
              <a:off x="2808" y="170"/>
              <a:ext cx="216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10" name="Group 40"/>
          <p:cNvGrpSpPr>
            <a:grpSpLocks/>
          </p:cNvGrpSpPr>
          <p:nvPr/>
        </p:nvGrpSpPr>
        <p:grpSpPr bwMode="auto">
          <a:xfrm>
            <a:off x="5526088" y="1757363"/>
            <a:ext cx="736600" cy="546100"/>
            <a:chOff x="1931" y="2782"/>
            <a:chExt cx="464" cy="344"/>
          </a:xfrm>
        </p:grpSpPr>
        <p:sp>
          <p:nvSpPr>
            <p:cNvPr id="4301" name="Text Box 41"/>
            <p:cNvSpPr txBox="1">
              <a:spLocks noChangeArrowheads="1"/>
            </p:cNvSpPr>
            <p:nvPr/>
          </p:nvSpPr>
          <p:spPr bwMode="auto">
            <a:xfrm>
              <a:off x="1931" y="2893"/>
              <a:ext cx="3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dm</a:t>
              </a:r>
            </a:p>
          </p:txBody>
        </p:sp>
        <p:sp>
          <p:nvSpPr>
            <p:cNvPr id="4302" name="Text Box 42"/>
            <p:cNvSpPr txBox="1">
              <a:spLocks noChangeArrowheads="1"/>
            </p:cNvSpPr>
            <p:nvPr/>
          </p:nvSpPr>
          <p:spPr bwMode="auto">
            <a:xfrm>
              <a:off x="2198" y="278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11" name="Group 43"/>
          <p:cNvGrpSpPr>
            <a:grpSpLocks/>
          </p:cNvGrpSpPr>
          <p:nvPr/>
        </p:nvGrpSpPr>
        <p:grpSpPr bwMode="auto">
          <a:xfrm>
            <a:off x="7983538" y="1733550"/>
            <a:ext cx="771525" cy="546100"/>
            <a:chOff x="1909" y="2782"/>
            <a:chExt cx="486" cy="344"/>
          </a:xfrm>
        </p:grpSpPr>
        <p:sp>
          <p:nvSpPr>
            <p:cNvPr id="4299" name="Text Box 44"/>
            <p:cNvSpPr txBox="1">
              <a:spLocks noChangeArrowheads="1"/>
            </p:cNvSpPr>
            <p:nvPr/>
          </p:nvSpPr>
          <p:spPr bwMode="auto">
            <a:xfrm>
              <a:off x="1909" y="2893"/>
              <a:ext cx="3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mm</a:t>
              </a:r>
            </a:p>
          </p:txBody>
        </p:sp>
        <p:sp>
          <p:nvSpPr>
            <p:cNvPr id="4300" name="Text Box 45"/>
            <p:cNvSpPr txBox="1">
              <a:spLocks noChangeArrowheads="1"/>
            </p:cNvSpPr>
            <p:nvPr/>
          </p:nvSpPr>
          <p:spPr bwMode="auto">
            <a:xfrm>
              <a:off x="2198" y="278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12" name="Group 46"/>
          <p:cNvGrpSpPr>
            <a:grpSpLocks/>
          </p:cNvGrpSpPr>
          <p:nvPr/>
        </p:nvGrpSpPr>
        <p:grpSpPr bwMode="auto">
          <a:xfrm>
            <a:off x="331788" y="2571750"/>
            <a:ext cx="819150" cy="514350"/>
            <a:chOff x="201" y="960"/>
            <a:chExt cx="516" cy="324"/>
          </a:xfrm>
        </p:grpSpPr>
        <p:sp>
          <p:nvSpPr>
            <p:cNvPr id="4297" name="Text Box 47"/>
            <p:cNvSpPr txBox="1">
              <a:spLocks noChangeArrowheads="1"/>
            </p:cNvSpPr>
            <p:nvPr/>
          </p:nvSpPr>
          <p:spPr bwMode="auto">
            <a:xfrm>
              <a:off x="201" y="1071"/>
              <a:ext cx="37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1km</a:t>
              </a:r>
            </a:p>
          </p:txBody>
        </p:sp>
        <p:sp>
          <p:nvSpPr>
            <p:cNvPr id="4298" name="Text Box 48"/>
            <p:cNvSpPr txBox="1">
              <a:spLocks noChangeArrowheads="1"/>
            </p:cNvSpPr>
            <p:nvPr/>
          </p:nvSpPr>
          <p:spPr bwMode="auto">
            <a:xfrm>
              <a:off x="493" y="960"/>
              <a:ext cx="22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2</a:t>
              </a:r>
            </a:p>
          </p:txBody>
        </p:sp>
      </p:grpSp>
      <p:grpSp>
        <p:nvGrpSpPr>
          <p:cNvPr id="13" name="Group 49"/>
          <p:cNvGrpSpPr>
            <a:grpSpLocks/>
          </p:cNvGrpSpPr>
          <p:nvPr/>
        </p:nvGrpSpPr>
        <p:grpSpPr bwMode="auto">
          <a:xfrm>
            <a:off x="1612900" y="2562225"/>
            <a:ext cx="825500" cy="514350"/>
            <a:chOff x="197" y="960"/>
            <a:chExt cx="520" cy="324"/>
          </a:xfrm>
        </p:grpSpPr>
        <p:sp>
          <p:nvSpPr>
            <p:cNvPr id="4295" name="Text Box 50"/>
            <p:cNvSpPr txBox="1">
              <a:spLocks noChangeArrowheads="1"/>
            </p:cNvSpPr>
            <p:nvPr/>
          </p:nvSpPr>
          <p:spPr bwMode="auto">
            <a:xfrm>
              <a:off x="197" y="1071"/>
              <a:ext cx="38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1hm</a:t>
              </a:r>
            </a:p>
          </p:txBody>
        </p:sp>
        <p:sp>
          <p:nvSpPr>
            <p:cNvPr id="4296" name="Text Box 51"/>
            <p:cNvSpPr txBox="1">
              <a:spLocks noChangeArrowheads="1"/>
            </p:cNvSpPr>
            <p:nvPr/>
          </p:nvSpPr>
          <p:spPr bwMode="auto">
            <a:xfrm>
              <a:off x="493" y="960"/>
              <a:ext cx="22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2</a:t>
              </a:r>
            </a:p>
          </p:txBody>
        </p:sp>
      </p:grpSp>
      <p:grpSp>
        <p:nvGrpSpPr>
          <p:cNvPr id="14" name="Group 52"/>
          <p:cNvGrpSpPr>
            <a:grpSpLocks/>
          </p:cNvGrpSpPr>
          <p:nvPr/>
        </p:nvGrpSpPr>
        <p:grpSpPr bwMode="auto">
          <a:xfrm>
            <a:off x="4273550" y="2520950"/>
            <a:ext cx="679450" cy="522288"/>
            <a:chOff x="2628" y="1008"/>
            <a:chExt cx="428" cy="329"/>
          </a:xfrm>
        </p:grpSpPr>
        <p:sp>
          <p:nvSpPr>
            <p:cNvPr id="4293" name="Text Box 53"/>
            <p:cNvSpPr txBox="1">
              <a:spLocks noChangeArrowheads="1"/>
            </p:cNvSpPr>
            <p:nvPr/>
          </p:nvSpPr>
          <p:spPr bwMode="auto">
            <a:xfrm>
              <a:off x="2628" y="1124"/>
              <a:ext cx="30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1m</a:t>
              </a:r>
            </a:p>
          </p:txBody>
        </p:sp>
        <p:sp>
          <p:nvSpPr>
            <p:cNvPr id="4294" name="Text Box 54"/>
            <p:cNvSpPr txBox="1">
              <a:spLocks noChangeArrowheads="1"/>
            </p:cNvSpPr>
            <p:nvPr/>
          </p:nvSpPr>
          <p:spPr bwMode="auto">
            <a:xfrm>
              <a:off x="2817" y="1008"/>
              <a:ext cx="23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2</a:t>
              </a:r>
            </a:p>
          </p:txBody>
        </p:sp>
      </p:grpSp>
      <p:grpSp>
        <p:nvGrpSpPr>
          <p:cNvPr id="15" name="Group 55"/>
          <p:cNvGrpSpPr>
            <a:grpSpLocks/>
          </p:cNvGrpSpPr>
          <p:nvPr/>
        </p:nvGrpSpPr>
        <p:grpSpPr bwMode="auto">
          <a:xfrm>
            <a:off x="5507038" y="2520950"/>
            <a:ext cx="825500" cy="514350"/>
            <a:chOff x="197" y="960"/>
            <a:chExt cx="520" cy="324"/>
          </a:xfrm>
        </p:grpSpPr>
        <p:sp>
          <p:nvSpPr>
            <p:cNvPr id="4291" name="Text Box 56"/>
            <p:cNvSpPr txBox="1">
              <a:spLocks noChangeArrowheads="1"/>
            </p:cNvSpPr>
            <p:nvPr/>
          </p:nvSpPr>
          <p:spPr bwMode="auto">
            <a:xfrm>
              <a:off x="197" y="1071"/>
              <a:ext cx="38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1dm</a:t>
              </a:r>
            </a:p>
          </p:txBody>
        </p:sp>
        <p:sp>
          <p:nvSpPr>
            <p:cNvPr id="4292" name="Text Box 57"/>
            <p:cNvSpPr txBox="1">
              <a:spLocks noChangeArrowheads="1"/>
            </p:cNvSpPr>
            <p:nvPr/>
          </p:nvSpPr>
          <p:spPr bwMode="auto">
            <a:xfrm>
              <a:off x="493" y="960"/>
              <a:ext cx="22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2</a:t>
              </a:r>
            </a:p>
          </p:txBody>
        </p:sp>
      </p:grpSp>
      <p:grpSp>
        <p:nvGrpSpPr>
          <p:cNvPr id="16" name="Group 58"/>
          <p:cNvGrpSpPr>
            <a:grpSpLocks/>
          </p:cNvGrpSpPr>
          <p:nvPr/>
        </p:nvGrpSpPr>
        <p:grpSpPr bwMode="auto">
          <a:xfrm>
            <a:off x="7181850" y="2520950"/>
            <a:ext cx="819150" cy="514350"/>
            <a:chOff x="201" y="960"/>
            <a:chExt cx="516" cy="324"/>
          </a:xfrm>
        </p:grpSpPr>
        <p:sp>
          <p:nvSpPr>
            <p:cNvPr id="4289" name="Text Box 59"/>
            <p:cNvSpPr txBox="1">
              <a:spLocks noChangeArrowheads="1"/>
            </p:cNvSpPr>
            <p:nvPr/>
          </p:nvSpPr>
          <p:spPr bwMode="auto">
            <a:xfrm>
              <a:off x="201" y="1071"/>
              <a:ext cx="37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1cm</a:t>
              </a:r>
            </a:p>
          </p:txBody>
        </p:sp>
        <p:sp>
          <p:nvSpPr>
            <p:cNvPr id="4290" name="Text Box 60"/>
            <p:cNvSpPr txBox="1">
              <a:spLocks noChangeArrowheads="1"/>
            </p:cNvSpPr>
            <p:nvPr/>
          </p:nvSpPr>
          <p:spPr bwMode="auto">
            <a:xfrm>
              <a:off x="493" y="960"/>
              <a:ext cx="22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2</a:t>
              </a:r>
            </a:p>
          </p:txBody>
        </p:sp>
      </p:grpSp>
      <p:grpSp>
        <p:nvGrpSpPr>
          <p:cNvPr id="17" name="Group 61"/>
          <p:cNvGrpSpPr>
            <a:grpSpLocks/>
          </p:cNvGrpSpPr>
          <p:nvPr/>
        </p:nvGrpSpPr>
        <p:grpSpPr bwMode="auto">
          <a:xfrm>
            <a:off x="8137525" y="2533650"/>
            <a:ext cx="914400" cy="514350"/>
            <a:chOff x="5034" y="1056"/>
            <a:chExt cx="576" cy="324"/>
          </a:xfrm>
        </p:grpSpPr>
        <p:sp>
          <p:nvSpPr>
            <p:cNvPr id="4287" name="Text Box 62"/>
            <p:cNvSpPr txBox="1">
              <a:spLocks noChangeArrowheads="1"/>
            </p:cNvSpPr>
            <p:nvPr/>
          </p:nvSpPr>
          <p:spPr bwMode="auto">
            <a:xfrm>
              <a:off x="5034" y="1167"/>
              <a:ext cx="41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1mm</a:t>
              </a:r>
            </a:p>
          </p:txBody>
        </p:sp>
        <p:sp>
          <p:nvSpPr>
            <p:cNvPr id="4288" name="Text Box 63"/>
            <p:cNvSpPr txBox="1">
              <a:spLocks noChangeArrowheads="1"/>
            </p:cNvSpPr>
            <p:nvPr/>
          </p:nvSpPr>
          <p:spPr bwMode="auto">
            <a:xfrm>
              <a:off x="5349" y="1056"/>
              <a:ext cx="26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 2</a:t>
              </a:r>
            </a:p>
          </p:txBody>
        </p:sp>
      </p:grpSp>
      <p:grpSp>
        <p:nvGrpSpPr>
          <p:cNvPr id="18" name="Group 64"/>
          <p:cNvGrpSpPr>
            <a:grpSpLocks/>
          </p:cNvGrpSpPr>
          <p:nvPr/>
        </p:nvGrpSpPr>
        <p:grpSpPr bwMode="auto">
          <a:xfrm>
            <a:off x="2916238" y="2520950"/>
            <a:ext cx="969962" cy="514350"/>
            <a:chOff x="1749" y="1056"/>
            <a:chExt cx="611" cy="324"/>
          </a:xfrm>
        </p:grpSpPr>
        <p:sp>
          <p:nvSpPr>
            <p:cNvPr id="4285" name="Text Box 65"/>
            <p:cNvSpPr txBox="1">
              <a:spLocks noChangeArrowheads="1"/>
            </p:cNvSpPr>
            <p:nvPr/>
          </p:nvSpPr>
          <p:spPr bwMode="auto">
            <a:xfrm>
              <a:off x="1749" y="1167"/>
              <a:ext cx="45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1dam</a:t>
              </a:r>
            </a:p>
          </p:txBody>
        </p:sp>
        <p:sp>
          <p:nvSpPr>
            <p:cNvPr id="4286" name="Text Box 66"/>
            <p:cNvSpPr txBox="1">
              <a:spLocks noChangeArrowheads="1"/>
            </p:cNvSpPr>
            <p:nvPr/>
          </p:nvSpPr>
          <p:spPr bwMode="auto">
            <a:xfrm>
              <a:off x="2136" y="1056"/>
              <a:ext cx="22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2</a:t>
              </a:r>
            </a:p>
          </p:txBody>
        </p:sp>
      </p:grpSp>
      <p:grpSp>
        <p:nvGrpSpPr>
          <p:cNvPr id="19" name="Group 67"/>
          <p:cNvGrpSpPr>
            <a:grpSpLocks/>
          </p:cNvGrpSpPr>
          <p:nvPr/>
        </p:nvGrpSpPr>
        <p:grpSpPr bwMode="auto">
          <a:xfrm>
            <a:off x="6829425" y="1790700"/>
            <a:ext cx="728663" cy="546100"/>
            <a:chOff x="1936" y="2782"/>
            <a:chExt cx="459" cy="344"/>
          </a:xfrm>
        </p:grpSpPr>
        <p:sp>
          <p:nvSpPr>
            <p:cNvPr id="4283" name="Text Box 68"/>
            <p:cNvSpPr txBox="1">
              <a:spLocks noChangeArrowheads="1"/>
            </p:cNvSpPr>
            <p:nvPr/>
          </p:nvSpPr>
          <p:spPr bwMode="auto">
            <a:xfrm>
              <a:off x="1936" y="2893"/>
              <a:ext cx="32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cm</a:t>
              </a:r>
            </a:p>
          </p:txBody>
        </p:sp>
        <p:sp>
          <p:nvSpPr>
            <p:cNvPr id="4284" name="Text Box 69"/>
            <p:cNvSpPr txBox="1">
              <a:spLocks noChangeArrowheads="1"/>
            </p:cNvSpPr>
            <p:nvPr/>
          </p:nvSpPr>
          <p:spPr bwMode="auto">
            <a:xfrm>
              <a:off x="2198" y="278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</p:grpSp>
      <p:grpSp>
        <p:nvGrpSpPr>
          <p:cNvPr id="20" name="Group 70"/>
          <p:cNvGrpSpPr>
            <a:grpSpLocks/>
          </p:cNvGrpSpPr>
          <p:nvPr/>
        </p:nvGrpSpPr>
        <p:grpSpPr bwMode="auto">
          <a:xfrm>
            <a:off x="76200" y="3028950"/>
            <a:ext cx="1295400" cy="517525"/>
            <a:chOff x="0" y="2686"/>
            <a:chExt cx="816" cy="326"/>
          </a:xfrm>
        </p:grpSpPr>
        <p:sp>
          <p:nvSpPr>
            <p:cNvPr id="4280" name="Text Box 71"/>
            <p:cNvSpPr txBox="1">
              <a:spLocks noChangeArrowheads="1"/>
            </p:cNvSpPr>
            <p:nvPr/>
          </p:nvSpPr>
          <p:spPr bwMode="auto">
            <a:xfrm>
              <a:off x="383" y="2799"/>
              <a:ext cx="31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hm</a:t>
              </a:r>
            </a:p>
          </p:txBody>
        </p:sp>
        <p:sp>
          <p:nvSpPr>
            <p:cNvPr id="4281" name="Text Box 72"/>
            <p:cNvSpPr txBox="1">
              <a:spLocks noChangeArrowheads="1"/>
            </p:cNvSpPr>
            <p:nvPr/>
          </p:nvSpPr>
          <p:spPr bwMode="auto">
            <a:xfrm>
              <a:off x="628" y="2686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82" name="Text Box 73"/>
            <p:cNvSpPr txBox="1">
              <a:spLocks noChangeArrowheads="1"/>
            </p:cNvSpPr>
            <p:nvPr/>
          </p:nvSpPr>
          <p:spPr bwMode="auto">
            <a:xfrm>
              <a:off x="0" y="2782"/>
              <a:ext cx="3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=…</a:t>
              </a:r>
            </a:p>
          </p:txBody>
        </p:sp>
      </p:grpSp>
      <p:grpSp>
        <p:nvGrpSpPr>
          <p:cNvPr id="21" name="Group 74"/>
          <p:cNvGrpSpPr>
            <a:grpSpLocks/>
          </p:cNvGrpSpPr>
          <p:nvPr/>
        </p:nvGrpSpPr>
        <p:grpSpPr bwMode="auto">
          <a:xfrm>
            <a:off x="1295400" y="3065463"/>
            <a:ext cx="1393825" cy="461962"/>
            <a:chOff x="826" y="1600"/>
            <a:chExt cx="878" cy="291"/>
          </a:xfrm>
        </p:grpSpPr>
        <p:sp>
          <p:nvSpPr>
            <p:cNvPr id="4277" name="Text Box 75"/>
            <p:cNvSpPr txBox="1">
              <a:spLocks noChangeArrowheads="1"/>
            </p:cNvSpPr>
            <p:nvPr/>
          </p:nvSpPr>
          <p:spPr bwMode="auto">
            <a:xfrm>
              <a:off x="1183" y="1677"/>
              <a:ext cx="38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dam</a:t>
              </a:r>
            </a:p>
          </p:txBody>
        </p:sp>
        <p:sp>
          <p:nvSpPr>
            <p:cNvPr id="4278" name="Text Box 76"/>
            <p:cNvSpPr txBox="1">
              <a:spLocks noChangeArrowheads="1"/>
            </p:cNvSpPr>
            <p:nvPr/>
          </p:nvSpPr>
          <p:spPr bwMode="auto">
            <a:xfrm>
              <a:off x="1516" y="1600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79" name="Text Box 77"/>
            <p:cNvSpPr txBox="1">
              <a:spLocks noChangeArrowheads="1"/>
            </p:cNvSpPr>
            <p:nvPr/>
          </p:nvSpPr>
          <p:spPr bwMode="auto">
            <a:xfrm>
              <a:off x="826" y="1678"/>
              <a:ext cx="3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=…</a:t>
              </a:r>
            </a:p>
          </p:txBody>
        </p:sp>
      </p:grpSp>
      <p:grpSp>
        <p:nvGrpSpPr>
          <p:cNvPr id="22" name="Group 78"/>
          <p:cNvGrpSpPr>
            <a:grpSpLocks/>
          </p:cNvGrpSpPr>
          <p:nvPr/>
        </p:nvGrpSpPr>
        <p:grpSpPr bwMode="auto">
          <a:xfrm>
            <a:off x="2635250" y="3028950"/>
            <a:ext cx="1427163" cy="522288"/>
            <a:chOff x="1660" y="1609"/>
            <a:chExt cx="899" cy="329"/>
          </a:xfrm>
        </p:grpSpPr>
        <p:grpSp>
          <p:nvGrpSpPr>
            <p:cNvPr id="4273" name="Group 79"/>
            <p:cNvGrpSpPr>
              <a:grpSpLocks/>
            </p:cNvGrpSpPr>
            <p:nvPr/>
          </p:nvGrpSpPr>
          <p:grpSpPr bwMode="auto">
            <a:xfrm>
              <a:off x="2172" y="1609"/>
              <a:ext cx="387" cy="329"/>
              <a:chOff x="2674" y="170"/>
              <a:chExt cx="350" cy="297"/>
            </a:xfrm>
          </p:grpSpPr>
          <p:sp>
            <p:nvSpPr>
              <p:cNvPr id="4275" name="Text Box 80"/>
              <p:cNvSpPr txBox="1">
                <a:spLocks noChangeArrowheads="1"/>
              </p:cNvSpPr>
              <p:nvPr/>
            </p:nvSpPr>
            <p:spPr bwMode="auto">
              <a:xfrm>
                <a:off x="2674" y="275"/>
                <a:ext cx="20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m</a:t>
                </a:r>
              </a:p>
            </p:txBody>
          </p:sp>
          <p:sp>
            <p:nvSpPr>
              <p:cNvPr id="4276" name="Text Box 81"/>
              <p:cNvSpPr txBox="1">
                <a:spLocks noChangeArrowheads="1"/>
              </p:cNvSpPr>
              <p:nvPr/>
            </p:nvSpPr>
            <p:spPr bwMode="auto">
              <a:xfrm>
                <a:off x="2808" y="170"/>
                <a:ext cx="216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4274" name="Text Box 82"/>
            <p:cNvSpPr txBox="1">
              <a:spLocks noChangeArrowheads="1"/>
            </p:cNvSpPr>
            <p:nvPr/>
          </p:nvSpPr>
          <p:spPr bwMode="auto">
            <a:xfrm>
              <a:off x="1660" y="1695"/>
              <a:ext cx="3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=…</a:t>
              </a:r>
            </a:p>
          </p:txBody>
        </p:sp>
      </p:grpSp>
      <p:grpSp>
        <p:nvGrpSpPr>
          <p:cNvPr id="24" name="Group 83"/>
          <p:cNvGrpSpPr>
            <a:grpSpLocks/>
          </p:cNvGrpSpPr>
          <p:nvPr/>
        </p:nvGrpSpPr>
        <p:grpSpPr bwMode="auto">
          <a:xfrm>
            <a:off x="3962400" y="3028950"/>
            <a:ext cx="1400175" cy="446088"/>
            <a:chOff x="2496" y="1617"/>
            <a:chExt cx="882" cy="281"/>
          </a:xfrm>
        </p:grpSpPr>
        <p:grpSp>
          <p:nvGrpSpPr>
            <p:cNvPr id="4269" name="Group 84"/>
            <p:cNvGrpSpPr>
              <a:grpSpLocks/>
            </p:cNvGrpSpPr>
            <p:nvPr/>
          </p:nvGrpSpPr>
          <p:grpSpPr bwMode="auto">
            <a:xfrm>
              <a:off x="2952" y="1617"/>
              <a:ext cx="426" cy="273"/>
              <a:chOff x="2904" y="1617"/>
              <a:chExt cx="426" cy="273"/>
            </a:xfrm>
          </p:grpSpPr>
          <p:sp>
            <p:nvSpPr>
              <p:cNvPr id="4271" name="Text Box 85"/>
              <p:cNvSpPr txBox="1">
                <a:spLocks noChangeArrowheads="1"/>
              </p:cNvSpPr>
              <p:nvPr/>
            </p:nvSpPr>
            <p:spPr bwMode="auto">
              <a:xfrm>
                <a:off x="2904" y="1677"/>
                <a:ext cx="31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dm</a:t>
                </a:r>
              </a:p>
            </p:txBody>
          </p:sp>
          <p:sp>
            <p:nvSpPr>
              <p:cNvPr id="4272" name="Text Box 86"/>
              <p:cNvSpPr txBox="1">
                <a:spLocks noChangeArrowheads="1"/>
              </p:cNvSpPr>
              <p:nvPr/>
            </p:nvSpPr>
            <p:spPr bwMode="auto">
              <a:xfrm>
                <a:off x="3142" y="1617"/>
                <a:ext cx="1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4270" name="Text Box 87"/>
            <p:cNvSpPr txBox="1">
              <a:spLocks noChangeArrowheads="1"/>
            </p:cNvSpPr>
            <p:nvPr/>
          </p:nvSpPr>
          <p:spPr bwMode="auto">
            <a:xfrm>
              <a:off x="2496" y="1685"/>
              <a:ext cx="35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 …</a:t>
              </a:r>
            </a:p>
          </p:txBody>
        </p:sp>
      </p:grpSp>
      <p:grpSp>
        <p:nvGrpSpPr>
          <p:cNvPr id="26" name="Group 88"/>
          <p:cNvGrpSpPr>
            <a:grpSpLocks/>
          </p:cNvGrpSpPr>
          <p:nvPr/>
        </p:nvGrpSpPr>
        <p:grpSpPr bwMode="auto">
          <a:xfrm>
            <a:off x="5257800" y="3065463"/>
            <a:ext cx="1368425" cy="477837"/>
            <a:chOff x="1536" y="3757"/>
            <a:chExt cx="862" cy="301"/>
          </a:xfrm>
        </p:grpSpPr>
        <p:sp>
          <p:nvSpPr>
            <p:cNvPr id="4266" name="Text Box 89"/>
            <p:cNvSpPr txBox="1">
              <a:spLocks noChangeArrowheads="1"/>
            </p:cNvSpPr>
            <p:nvPr/>
          </p:nvSpPr>
          <p:spPr bwMode="auto">
            <a:xfrm>
              <a:off x="1985" y="3837"/>
              <a:ext cx="30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FF"/>
                  </a:solidFill>
                </a:rPr>
                <a:t>cm</a:t>
              </a:r>
            </a:p>
          </p:txBody>
        </p:sp>
        <p:sp>
          <p:nvSpPr>
            <p:cNvPr id="4267" name="Text Box 90"/>
            <p:cNvSpPr txBox="1">
              <a:spLocks noChangeArrowheads="1"/>
            </p:cNvSpPr>
            <p:nvPr/>
          </p:nvSpPr>
          <p:spPr bwMode="auto">
            <a:xfrm>
              <a:off x="2210" y="3757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FF"/>
                  </a:solidFill>
                </a:rPr>
                <a:t>2</a:t>
              </a:r>
            </a:p>
          </p:txBody>
        </p:sp>
        <p:sp>
          <p:nvSpPr>
            <p:cNvPr id="4268" name="Text Box 91"/>
            <p:cNvSpPr txBox="1">
              <a:spLocks noChangeArrowheads="1"/>
            </p:cNvSpPr>
            <p:nvPr/>
          </p:nvSpPr>
          <p:spPr bwMode="auto">
            <a:xfrm>
              <a:off x="1536" y="3845"/>
              <a:ext cx="35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FF"/>
                  </a:solidFill>
                </a:rPr>
                <a:t>= …</a:t>
              </a:r>
            </a:p>
          </p:txBody>
        </p:sp>
      </p:grpSp>
      <p:grpSp>
        <p:nvGrpSpPr>
          <p:cNvPr id="27" name="Group 92"/>
          <p:cNvGrpSpPr>
            <a:grpSpLocks/>
          </p:cNvGrpSpPr>
          <p:nvPr/>
        </p:nvGrpSpPr>
        <p:grpSpPr bwMode="auto">
          <a:xfrm>
            <a:off x="6591300" y="3105150"/>
            <a:ext cx="1349375" cy="485775"/>
            <a:chOff x="4128" y="1655"/>
            <a:chExt cx="850" cy="306"/>
          </a:xfrm>
        </p:grpSpPr>
        <p:sp>
          <p:nvSpPr>
            <p:cNvPr id="4263" name="Text Box 93"/>
            <p:cNvSpPr txBox="1">
              <a:spLocks noChangeArrowheads="1"/>
            </p:cNvSpPr>
            <p:nvPr/>
          </p:nvSpPr>
          <p:spPr bwMode="auto">
            <a:xfrm>
              <a:off x="4520" y="1748"/>
              <a:ext cx="34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mm</a:t>
              </a:r>
            </a:p>
          </p:txBody>
        </p:sp>
        <p:sp>
          <p:nvSpPr>
            <p:cNvPr id="4264" name="Text Box 94"/>
            <p:cNvSpPr txBox="1">
              <a:spLocks noChangeArrowheads="1"/>
            </p:cNvSpPr>
            <p:nvPr/>
          </p:nvSpPr>
          <p:spPr bwMode="auto">
            <a:xfrm>
              <a:off x="4790" y="1655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65" name="Text Box 95"/>
            <p:cNvSpPr txBox="1">
              <a:spLocks noChangeArrowheads="1"/>
            </p:cNvSpPr>
            <p:nvPr/>
          </p:nvSpPr>
          <p:spPr bwMode="auto">
            <a:xfrm>
              <a:off x="4128" y="1743"/>
              <a:ext cx="35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 …</a:t>
              </a:r>
            </a:p>
          </p:txBody>
        </p:sp>
      </p:grpSp>
      <p:grpSp>
        <p:nvGrpSpPr>
          <p:cNvPr id="28" name="Group 96"/>
          <p:cNvGrpSpPr>
            <a:grpSpLocks/>
          </p:cNvGrpSpPr>
          <p:nvPr/>
        </p:nvGrpSpPr>
        <p:grpSpPr bwMode="auto">
          <a:xfrm>
            <a:off x="7851775" y="3678238"/>
            <a:ext cx="1292225" cy="465137"/>
            <a:chOff x="4946" y="2160"/>
            <a:chExt cx="814" cy="293"/>
          </a:xfrm>
        </p:grpSpPr>
        <p:sp>
          <p:nvSpPr>
            <p:cNvPr id="4260" name="Text Box 97"/>
            <p:cNvSpPr txBox="1">
              <a:spLocks noChangeArrowheads="1"/>
            </p:cNvSpPr>
            <p:nvPr/>
          </p:nvSpPr>
          <p:spPr bwMode="auto">
            <a:xfrm>
              <a:off x="5347" y="2240"/>
              <a:ext cx="30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cm</a:t>
              </a:r>
            </a:p>
          </p:txBody>
        </p:sp>
        <p:sp>
          <p:nvSpPr>
            <p:cNvPr id="4261" name="Text Box 98"/>
            <p:cNvSpPr txBox="1">
              <a:spLocks noChangeArrowheads="1"/>
            </p:cNvSpPr>
            <p:nvPr/>
          </p:nvSpPr>
          <p:spPr bwMode="auto">
            <a:xfrm>
              <a:off x="5572" y="2160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62" name="Text Box 99"/>
            <p:cNvSpPr txBox="1">
              <a:spLocks noChangeArrowheads="1"/>
            </p:cNvSpPr>
            <p:nvPr/>
          </p:nvSpPr>
          <p:spPr bwMode="auto">
            <a:xfrm>
              <a:off x="4946" y="2223"/>
              <a:ext cx="35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 …</a:t>
              </a:r>
            </a:p>
          </p:txBody>
        </p:sp>
      </p:grpSp>
      <p:grpSp>
        <p:nvGrpSpPr>
          <p:cNvPr id="29" name="Group 100"/>
          <p:cNvGrpSpPr>
            <a:grpSpLocks/>
          </p:cNvGrpSpPr>
          <p:nvPr/>
        </p:nvGrpSpPr>
        <p:grpSpPr bwMode="auto">
          <a:xfrm>
            <a:off x="6537325" y="3629025"/>
            <a:ext cx="1400175" cy="446088"/>
            <a:chOff x="2496" y="1617"/>
            <a:chExt cx="882" cy="281"/>
          </a:xfrm>
        </p:grpSpPr>
        <p:grpSp>
          <p:nvGrpSpPr>
            <p:cNvPr id="4256" name="Group 101"/>
            <p:cNvGrpSpPr>
              <a:grpSpLocks/>
            </p:cNvGrpSpPr>
            <p:nvPr/>
          </p:nvGrpSpPr>
          <p:grpSpPr bwMode="auto">
            <a:xfrm>
              <a:off x="2952" y="1617"/>
              <a:ext cx="426" cy="273"/>
              <a:chOff x="2904" y="1617"/>
              <a:chExt cx="426" cy="273"/>
            </a:xfrm>
          </p:grpSpPr>
          <p:sp>
            <p:nvSpPr>
              <p:cNvPr id="4258" name="Text Box 102"/>
              <p:cNvSpPr txBox="1">
                <a:spLocks noChangeArrowheads="1"/>
              </p:cNvSpPr>
              <p:nvPr/>
            </p:nvSpPr>
            <p:spPr bwMode="auto">
              <a:xfrm>
                <a:off x="2904" y="1677"/>
                <a:ext cx="31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dm</a:t>
                </a:r>
              </a:p>
            </p:txBody>
          </p:sp>
          <p:sp>
            <p:nvSpPr>
              <p:cNvPr id="4259" name="Text Box 103"/>
              <p:cNvSpPr txBox="1">
                <a:spLocks noChangeArrowheads="1"/>
              </p:cNvSpPr>
              <p:nvPr/>
            </p:nvSpPr>
            <p:spPr bwMode="auto">
              <a:xfrm>
                <a:off x="3142" y="1617"/>
                <a:ext cx="1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4257" name="Text Box 104"/>
            <p:cNvSpPr txBox="1">
              <a:spLocks noChangeArrowheads="1"/>
            </p:cNvSpPr>
            <p:nvPr/>
          </p:nvSpPr>
          <p:spPr bwMode="auto">
            <a:xfrm>
              <a:off x="2496" y="1685"/>
              <a:ext cx="35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 …</a:t>
              </a:r>
            </a:p>
          </p:txBody>
        </p:sp>
      </p:grpSp>
      <p:grpSp>
        <p:nvGrpSpPr>
          <p:cNvPr id="31" name="Group 105"/>
          <p:cNvGrpSpPr>
            <a:grpSpLocks/>
          </p:cNvGrpSpPr>
          <p:nvPr/>
        </p:nvGrpSpPr>
        <p:grpSpPr bwMode="auto">
          <a:xfrm>
            <a:off x="5280025" y="3576638"/>
            <a:ext cx="1350963" cy="522287"/>
            <a:chOff x="1708" y="1584"/>
            <a:chExt cx="851" cy="329"/>
          </a:xfrm>
        </p:grpSpPr>
        <p:grpSp>
          <p:nvGrpSpPr>
            <p:cNvPr id="4252" name="Group 106"/>
            <p:cNvGrpSpPr>
              <a:grpSpLocks/>
            </p:cNvGrpSpPr>
            <p:nvPr/>
          </p:nvGrpSpPr>
          <p:grpSpPr bwMode="auto">
            <a:xfrm>
              <a:off x="2172" y="1584"/>
              <a:ext cx="387" cy="329"/>
              <a:chOff x="2674" y="170"/>
              <a:chExt cx="350" cy="297"/>
            </a:xfrm>
          </p:grpSpPr>
          <p:sp>
            <p:nvSpPr>
              <p:cNvPr id="4254" name="Text Box 107"/>
              <p:cNvSpPr txBox="1">
                <a:spLocks noChangeArrowheads="1"/>
              </p:cNvSpPr>
              <p:nvPr/>
            </p:nvSpPr>
            <p:spPr bwMode="auto">
              <a:xfrm>
                <a:off x="2674" y="275"/>
                <a:ext cx="20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m</a:t>
                </a:r>
              </a:p>
            </p:txBody>
          </p:sp>
          <p:sp>
            <p:nvSpPr>
              <p:cNvPr id="4255" name="Text Box 108"/>
              <p:cNvSpPr txBox="1">
                <a:spLocks noChangeArrowheads="1"/>
              </p:cNvSpPr>
              <p:nvPr/>
            </p:nvSpPr>
            <p:spPr bwMode="auto">
              <a:xfrm>
                <a:off x="2808" y="170"/>
                <a:ext cx="216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4253" name="Text Box 109"/>
            <p:cNvSpPr txBox="1">
              <a:spLocks noChangeArrowheads="1"/>
            </p:cNvSpPr>
            <p:nvPr/>
          </p:nvSpPr>
          <p:spPr bwMode="auto">
            <a:xfrm>
              <a:off x="1708" y="1695"/>
              <a:ext cx="3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=…</a:t>
              </a:r>
            </a:p>
          </p:txBody>
        </p:sp>
      </p:grpSp>
      <p:grpSp>
        <p:nvGrpSpPr>
          <p:cNvPr id="5185" name="Group 110"/>
          <p:cNvGrpSpPr>
            <a:grpSpLocks/>
          </p:cNvGrpSpPr>
          <p:nvPr/>
        </p:nvGrpSpPr>
        <p:grpSpPr bwMode="auto">
          <a:xfrm>
            <a:off x="3917950" y="3652838"/>
            <a:ext cx="1438275" cy="460375"/>
            <a:chOff x="2468" y="2160"/>
            <a:chExt cx="906" cy="290"/>
          </a:xfrm>
        </p:grpSpPr>
        <p:sp>
          <p:nvSpPr>
            <p:cNvPr id="4249" name="Text Box 111"/>
            <p:cNvSpPr txBox="1">
              <a:spLocks noChangeArrowheads="1"/>
            </p:cNvSpPr>
            <p:nvPr/>
          </p:nvSpPr>
          <p:spPr bwMode="auto">
            <a:xfrm>
              <a:off x="2853" y="2237"/>
              <a:ext cx="38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dam</a:t>
              </a:r>
            </a:p>
          </p:txBody>
        </p:sp>
        <p:sp>
          <p:nvSpPr>
            <p:cNvPr id="4250" name="Text Box 112"/>
            <p:cNvSpPr txBox="1">
              <a:spLocks noChangeArrowheads="1"/>
            </p:cNvSpPr>
            <p:nvPr/>
          </p:nvSpPr>
          <p:spPr bwMode="auto">
            <a:xfrm>
              <a:off x="3186" y="2160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51" name="Text Box 113"/>
            <p:cNvSpPr txBox="1">
              <a:spLocks noChangeArrowheads="1"/>
            </p:cNvSpPr>
            <p:nvPr/>
          </p:nvSpPr>
          <p:spPr bwMode="auto">
            <a:xfrm>
              <a:off x="2468" y="2223"/>
              <a:ext cx="3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=…</a:t>
              </a:r>
            </a:p>
          </p:txBody>
        </p:sp>
      </p:grpSp>
      <p:grpSp>
        <p:nvGrpSpPr>
          <p:cNvPr id="5186" name="Group 114"/>
          <p:cNvGrpSpPr>
            <a:grpSpLocks/>
          </p:cNvGrpSpPr>
          <p:nvPr/>
        </p:nvGrpSpPr>
        <p:grpSpPr bwMode="auto">
          <a:xfrm>
            <a:off x="2636838" y="3652838"/>
            <a:ext cx="1379537" cy="468312"/>
            <a:chOff x="1660" y="2141"/>
            <a:chExt cx="869" cy="295"/>
          </a:xfrm>
        </p:grpSpPr>
        <p:sp>
          <p:nvSpPr>
            <p:cNvPr id="4246" name="Text Box 115"/>
            <p:cNvSpPr txBox="1">
              <a:spLocks noChangeArrowheads="1"/>
            </p:cNvSpPr>
            <p:nvPr/>
          </p:nvSpPr>
          <p:spPr bwMode="auto">
            <a:xfrm>
              <a:off x="2102" y="2220"/>
              <a:ext cx="31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hm</a:t>
              </a:r>
            </a:p>
          </p:txBody>
        </p:sp>
        <p:sp>
          <p:nvSpPr>
            <p:cNvPr id="4247" name="Text Box 116"/>
            <p:cNvSpPr txBox="1">
              <a:spLocks noChangeArrowheads="1"/>
            </p:cNvSpPr>
            <p:nvPr/>
          </p:nvSpPr>
          <p:spPr bwMode="auto">
            <a:xfrm>
              <a:off x="2341" y="2141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48" name="Text Box 117"/>
            <p:cNvSpPr txBox="1">
              <a:spLocks noChangeArrowheads="1"/>
            </p:cNvSpPr>
            <p:nvPr/>
          </p:nvSpPr>
          <p:spPr bwMode="auto">
            <a:xfrm>
              <a:off x="1660" y="2223"/>
              <a:ext cx="3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=…</a:t>
              </a:r>
            </a:p>
          </p:txBody>
        </p:sp>
      </p:grpSp>
      <p:grpSp>
        <p:nvGrpSpPr>
          <p:cNvPr id="5187" name="Group 118"/>
          <p:cNvGrpSpPr>
            <a:grpSpLocks/>
          </p:cNvGrpSpPr>
          <p:nvPr/>
        </p:nvGrpSpPr>
        <p:grpSpPr bwMode="auto">
          <a:xfrm>
            <a:off x="1295400" y="3652838"/>
            <a:ext cx="1387475" cy="517525"/>
            <a:chOff x="816" y="2160"/>
            <a:chExt cx="874" cy="326"/>
          </a:xfrm>
        </p:grpSpPr>
        <p:sp>
          <p:nvSpPr>
            <p:cNvPr id="4243" name="Text Box 119"/>
            <p:cNvSpPr txBox="1">
              <a:spLocks noChangeArrowheads="1"/>
            </p:cNvSpPr>
            <p:nvPr/>
          </p:nvSpPr>
          <p:spPr bwMode="auto">
            <a:xfrm>
              <a:off x="1261" y="2273"/>
              <a:ext cx="30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km</a:t>
              </a:r>
            </a:p>
          </p:txBody>
        </p:sp>
        <p:sp>
          <p:nvSpPr>
            <p:cNvPr id="4244" name="Text Box 120"/>
            <p:cNvSpPr txBox="1">
              <a:spLocks noChangeArrowheads="1"/>
            </p:cNvSpPr>
            <p:nvPr/>
          </p:nvSpPr>
          <p:spPr bwMode="auto">
            <a:xfrm>
              <a:off x="1502" y="2160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45" name="Text Box 121"/>
            <p:cNvSpPr txBox="1">
              <a:spLocks noChangeArrowheads="1"/>
            </p:cNvSpPr>
            <p:nvPr/>
          </p:nvSpPr>
          <p:spPr bwMode="auto">
            <a:xfrm>
              <a:off x="816" y="2271"/>
              <a:ext cx="3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=…</a:t>
              </a:r>
            </a:p>
          </p:txBody>
        </p:sp>
      </p:grpSp>
      <p:sp>
        <p:nvSpPr>
          <p:cNvPr id="97402" name="Text Box 122"/>
          <p:cNvSpPr txBox="1">
            <a:spLocks noChangeArrowheads="1"/>
          </p:cNvSpPr>
          <p:nvPr/>
        </p:nvSpPr>
        <p:spPr bwMode="auto">
          <a:xfrm>
            <a:off x="228600" y="318135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97403" name="Text Box 123"/>
          <p:cNvSpPr txBox="1">
            <a:spLocks noChangeArrowheads="1"/>
          </p:cNvSpPr>
          <p:nvPr/>
        </p:nvSpPr>
        <p:spPr bwMode="auto">
          <a:xfrm>
            <a:off x="1416050" y="315595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97404" name="Text Box 124"/>
          <p:cNvSpPr txBox="1">
            <a:spLocks noChangeArrowheads="1"/>
          </p:cNvSpPr>
          <p:nvPr/>
        </p:nvSpPr>
        <p:spPr bwMode="auto">
          <a:xfrm>
            <a:off x="2819400" y="3141663"/>
            <a:ext cx="762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97405" name="Text Box 125"/>
          <p:cNvSpPr txBox="1">
            <a:spLocks noChangeArrowheads="1"/>
          </p:cNvSpPr>
          <p:nvPr/>
        </p:nvSpPr>
        <p:spPr bwMode="auto">
          <a:xfrm>
            <a:off x="4114800" y="312420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97406" name="Text Box 126"/>
          <p:cNvSpPr txBox="1">
            <a:spLocks noChangeArrowheads="1"/>
          </p:cNvSpPr>
          <p:nvPr/>
        </p:nvSpPr>
        <p:spPr bwMode="auto">
          <a:xfrm>
            <a:off x="5410200" y="3195638"/>
            <a:ext cx="762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97407" name="Text Box 127"/>
          <p:cNvSpPr txBox="1">
            <a:spLocks noChangeArrowheads="1"/>
          </p:cNvSpPr>
          <p:nvPr/>
        </p:nvSpPr>
        <p:spPr bwMode="auto">
          <a:xfrm>
            <a:off x="6743700" y="321945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97408" name="Text Box 128"/>
          <p:cNvSpPr txBox="1">
            <a:spLocks noChangeArrowheads="1"/>
          </p:cNvSpPr>
          <p:nvPr/>
        </p:nvSpPr>
        <p:spPr bwMode="auto">
          <a:xfrm>
            <a:off x="812800" y="5634038"/>
            <a:ext cx="48148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solidFill>
                  <a:srgbClr val="000000"/>
                </a:solidFill>
              </a:rPr>
              <a:t>- Đ</a:t>
            </a:r>
            <a:r>
              <a:rPr lang="vi-VN" sz="1600" b="1" i="1">
                <a:solidFill>
                  <a:srgbClr val="000000"/>
                </a:solidFill>
              </a:rPr>
              <a:t>ơ</a:t>
            </a:r>
            <a:r>
              <a:rPr lang="en-US" sz="1600" b="1" i="1">
                <a:solidFill>
                  <a:srgbClr val="000000"/>
                </a:solidFill>
              </a:rPr>
              <a:t>n vị lớn gấp 100 lần </a:t>
            </a:r>
            <a:r>
              <a:rPr lang="vi-VN" sz="1600" b="1" i="1">
                <a:solidFill>
                  <a:srgbClr val="000000"/>
                </a:solidFill>
              </a:rPr>
              <a:t>đơ</a:t>
            </a:r>
            <a:r>
              <a:rPr lang="en-US" sz="1600" b="1" i="1">
                <a:solidFill>
                  <a:srgbClr val="000000"/>
                </a:solidFill>
              </a:rPr>
              <a:t>n vị bé h</a:t>
            </a:r>
            <a:r>
              <a:rPr lang="vi-VN" sz="1600" b="1" i="1">
                <a:solidFill>
                  <a:srgbClr val="000000"/>
                </a:solidFill>
              </a:rPr>
              <a:t>ơ</a:t>
            </a:r>
            <a:r>
              <a:rPr lang="en-US" sz="1600" b="1" i="1">
                <a:solidFill>
                  <a:srgbClr val="000000"/>
                </a:solidFill>
              </a:rPr>
              <a:t>n tiếp liền.</a:t>
            </a:r>
          </a:p>
        </p:txBody>
      </p:sp>
      <p:sp>
        <p:nvSpPr>
          <p:cNvPr id="97409" name="Text Box 129"/>
          <p:cNvSpPr txBox="1">
            <a:spLocks noChangeArrowheads="1"/>
          </p:cNvSpPr>
          <p:nvPr/>
        </p:nvSpPr>
        <p:spPr bwMode="auto">
          <a:xfrm>
            <a:off x="857250" y="5924550"/>
            <a:ext cx="47053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solidFill>
                  <a:srgbClr val="000000"/>
                </a:solidFill>
              </a:rPr>
              <a:t>- Đ</a:t>
            </a:r>
            <a:r>
              <a:rPr lang="vi-VN" sz="1600" b="1" i="1">
                <a:solidFill>
                  <a:srgbClr val="000000"/>
                </a:solidFill>
              </a:rPr>
              <a:t>ơ</a:t>
            </a:r>
            <a:r>
              <a:rPr lang="en-US" sz="1600" b="1" i="1">
                <a:solidFill>
                  <a:srgbClr val="000000"/>
                </a:solidFill>
              </a:rPr>
              <a:t>n vị bé bằng          </a:t>
            </a:r>
            <a:r>
              <a:rPr lang="vi-VN" sz="1600" b="1" i="1">
                <a:solidFill>
                  <a:srgbClr val="000000"/>
                </a:solidFill>
              </a:rPr>
              <a:t>đơ</a:t>
            </a:r>
            <a:r>
              <a:rPr lang="en-US" sz="1600" b="1" i="1">
                <a:solidFill>
                  <a:srgbClr val="000000"/>
                </a:solidFill>
              </a:rPr>
              <a:t>n vị lớn h</a:t>
            </a:r>
            <a:r>
              <a:rPr lang="vi-VN" sz="1600" b="1" i="1">
                <a:solidFill>
                  <a:srgbClr val="000000"/>
                </a:solidFill>
              </a:rPr>
              <a:t>ơ</a:t>
            </a:r>
            <a:r>
              <a:rPr lang="en-US" sz="1600" b="1" i="1">
                <a:solidFill>
                  <a:srgbClr val="000000"/>
                </a:solidFill>
              </a:rPr>
              <a:t>n tiếp liền.</a:t>
            </a:r>
          </a:p>
        </p:txBody>
      </p:sp>
      <p:grpSp>
        <p:nvGrpSpPr>
          <p:cNvPr id="5188" name="Group 130"/>
          <p:cNvGrpSpPr>
            <a:grpSpLocks/>
          </p:cNvGrpSpPr>
          <p:nvPr/>
        </p:nvGrpSpPr>
        <p:grpSpPr bwMode="auto">
          <a:xfrm>
            <a:off x="2482850" y="5835650"/>
            <a:ext cx="533400" cy="666750"/>
            <a:chOff x="1632" y="3712"/>
            <a:chExt cx="336" cy="635"/>
          </a:xfrm>
        </p:grpSpPr>
        <p:sp>
          <p:nvSpPr>
            <p:cNvPr id="4240" name="Text Box 131"/>
            <p:cNvSpPr txBox="1">
              <a:spLocks noChangeArrowheads="1"/>
            </p:cNvSpPr>
            <p:nvPr/>
          </p:nvSpPr>
          <p:spPr bwMode="auto">
            <a:xfrm>
              <a:off x="1728" y="3712"/>
              <a:ext cx="18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4241" name="Text Box 132"/>
            <p:cNvSpPr txBox="1">
              <a:spLocks noChangeArrowheads="1"/>
            </p:cNvSpPr>
            <p:nvPr/>
          </p:nvSpPr>
          <p:spPr bwMode="auto">
            <a:xfrm>
              <a:off x="1632" y="4024"/>
              <a:ext cx="331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FF3300"/>
                  </a:solidFill>
                </a:rPr>
                <a:t>100</a:t>
              </a:r>
            </a:p>
          </p:txBody>
        </p:sp>
        <p:sp>
          <p:nvSpPr>
            <p:cNvPr id="4242" name="Line 133"/>
            <p:cNvSpPr>
              <a:spLocks noChangeShapeType="1"/>
            </p:cNvSpPr>
            <p:nvPr/>
          </p:nvSpPr>
          <p:spPr bwMode="auto">
            <a:xfrm>
              <a:off x="1728" y="3984"/>
              <a:ext cx="24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89" name="Group 134"/>
          <p:cNvGrpSpPr>
            <a:grpSpLocks/>
          </p:cNvGrpSpPr>
          <p:nvPr/>
        </p:nvGrpSpPr>
        <p:grpSpPr bwMode="auto">
          <a:xfrm>
            <a:off x="7956550" y="3586163"/>
            <a:ext cx="617538" cy="833437"/>
            <a:chOff x="2640" y="3328"/>
            <a:chExt cx="336" cy="525"/>
          </a:xfrm>
        </p:grpSpPr>
        <p:sp>
          <p:nvSpPr>
            <p:cNvPr id="4237" name="Text Box 135"/>
            <p:cNvSpPr txBox="1">
              <a:spLocks noChangeArrowheads="1"/>
            </p:cNvSpPr>
            <p:nvPr/>
          </p:nvSpPr>
          <p:spPr bwMode="auto">
            <a:xfrm>
              <a:off x="2736" y="3328"/>
              <a:ext cx="16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4238" name="Text Box 136"/>
            <p:cNvSpPr txBox="1">
              <a:spLocks noChangeArrowheads="1"/>
            </p:cNvSpPr>
            <p:nvPr/>
          </p:nvSpPr>
          <p:spPr bwMode="auto">
            <a:xfrm>
              <a:off x="2640" y="3640"/>
              <a:ext cx="28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100</a:t>
              </a:r>
            </a:p>
          </p:txBody>
        </p:sp>
        <p:sp>
          <p:nvSpPr>
            <p:cNvPr id="4239" name="Line 137"/>
            <p:cNvSpPr>
              <a:spLocks noChangeShapeType="1"/>
            </p:cNvSpPr>
            <p:nvPr/>
          </p:nvSpPr>
          <p:spPr bwMode="auto">
            <a:xfrm>
              <a:off x="2736" y="3600"/>
              <a:ext cx="240" cy="0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90" name="Group 138"/>
          <p:cNvGrpSpPr>
            <a:grpSpLocks/>
          </p:cNvGrpSpPr>
          <p:nvPr/>
        </p:nvGrpSpPr>
        <p:grpSpPr bwMode="auto">
          <a:xfrm>
            <a:off x="6705600" y="3544888"/>
            <a:ext cx="533400" cy="833437"/>
            <a:chOff x="2640" y="3328"/>
            <a:chExt cx="336" cy="525"/>
          </a:xfrm>
        </p:grpSpPr>
        <p:sp>
          <p:nvSpPr>
            <p:cNvPr id="4234" name="Text Box 139"/>
            <p:cNvSpPr txBox="1">
              <a:spLocks noChangeArrowheads="1"/>
            </p:cNvSpPr>
            <p:nvPr/>
          </p:nvSpPr>
          <p:spPr bwMode="auto">
            <a:xfrm>
              <a:off x="2736" y="3328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4235" name="Text Box 140"/>
            <p:cNvSpPr txBox="1">
              <a:spLocks noChangeArrowheads="1"/>
            </p:cNvSpPr>
            <p:nvPr/>
          </p:nvSpPr>
          <p:spPr bwMode="auto">
            <a:xfrm>
              <a:off x="2640" y="3640"/>
              <a:ext cx="33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100</a:t>
              </a:r>
            </a:p>
          </p:txBody>
        </p:sp>
        <p:sp>
          <p:nvSpPr>
            <p:cNvPr id="4236" name="Line 141"/>
            <p:cNvSpPr>
              <a:spLocks noChangeShapeType="1"/>
            </p:cNvSpPr>
            <p:nvPr/>
          </p:nvSpPr>
          <p:spPr bwMode="auto">
            <a:xfrm>
              <a:off x="2736" y="3600"/>
              <a:ext cx="24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91" name="Group 142"/>
          <p:cNvGrpSpPr>
            <a:grpSpLocks/>
          </p:cNvGrpSpPr>
          <p:nvPr/>
        </p:nvGrpSpPr>
        <p:grpSpPr bwMode="auto">
          <a:xfrm>
            <a:off x="5410200" y="3557588"/>
            <a:ext cx="533400" cy="833437"/>
            <a:chOff x="2640" y="3328"/>
            <a:chExt cx="336" cy="525"/>
          </a:xfrm>
        </p:grpSpPr>
        <p:sp>
          <p:nvSpPr>
            <p:cNvPr id="4231" name="Text Box 143"/>
            <p:cNvSpPr txBox="1">
              <a:spLocks noChangeArrowheads="1"/>
            </p:cNvSpPr>
            <p:nvPr/>
          </p:nvSpPr>
          <p:spPr bwMode="auto">
            <a:xfrm>
              <a:off x="2736" y="3328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4232" name="Text Box 144"/>
            <p:cNvSpPr txBox="1">
              <a:spLocks noChangeArrowheads="1"/>
            </p:cNvSpPr>
            <p:nvPr/>
          </p:nvSpPr>
          <p:spPr bwMode="auto">
            <a:xfrm>
              <a:off x="2640" y="3640"/>
              <a:ext cx="33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100</a:t>
              </a:r>
            </a:p>
          </p:txBody>
        </p:sp>
        <p:sp>
          <p:nvSpPr>
            <p:cNvPr id="4233" name="Line 145"/>
            <p:cNvSpPr>
              <a:spLocks noChangeShapeType="1"/>
            </p:cNvSpPr>
            <p:nvPr/>
          </p:nvSpPr>
          <p:spPr bwMode="auto">
            <a:xfrm>
              <a:off x="2736" y="3600"/>
              <a:ext cx="24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92" name="Group 146"/>
          <p:cNvGrpSpPr>
            <a:grpSpLocks/>
          </p:cNvGrpSpPr>
          <p:nvPr/>
        </p:nvGrpSpPr>
        <p:grpSpPr bwMode="auto">
          <a:xfrm>
            <a:off x="4038600" y="3581400"/>
            <a:ext cx="533400" cy="833438"/>
            <a:chOff x="2640" y="3328"/>
            <a:chExt cx="336" cy="525"/>
          </a:xfrm>
        </p:grpSpPr>
        <p:sp>
          <p:nvSpPr>
            <p:cNvPr id="4228" name="Text Box 147"/>
            <p:cNvSpPr txBox="1">
              <a:spLocks noChangeArrowheads="1"/>
            </p:cNvSpPr>
            <p:nvPr/>
          </p:nvSpPr>
          <p:spPr bwMode="auto">
            <a:xfrm>
              <a:off x="2736" y="3328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4229" name="Text Box 148"/>
            <p:cNvSpPr txBox="1">
              <a:spLocks noChangeArrowheads="1"/>
            </p:cNvSpPr>
            <p:nvPr/>
          </p:nvSpPr>
          <p:spPr bwMode="auto">
            <a:xfrm>
              <a:off x="2640" y="3640"/>
              <a:ext cx="33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100</a:t>
              </a:r>
            </a:p>
          </p:txBody>
        </p:sp>
        <p:sp>
          <p:nvSpPr>
            <p:cNvPr id="4230" name="Line 149"/>
            <p:cNvSpPr>
              <a:spLocks noChangeShapeType="1"/>
            </p:cNvSpPr>
            <p:nvPr/>
          </p:nvSpPr>
          <p:spPr bwMode="auto">
            <a:xfrm>
              <a:off x="2736" y="3600"/>
              <a:ext cx="24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93" name="Group 150"/>
          <p:cNvGrpSpPr>
            <a:grpSpLocks/>
          </p:cNvGrpSpPr>
          <p:nvPr/>
        </p:nvGrpSpPr>
        <p:grpSpPr bwMode="auto">
          <a:xfrm>
            <a:off x="2743200" y="3600450"/>
            <a:ext cx="533400" cy="833438"/>
            <a:chOff x="2640" y="3328"/>
            <a:chExt cx="336" cy="525"/>
          </a:xfrm>
        </p:grpSpPr>
        <p:sp>
          <p:nvSpPr>
            <p:cNvPr id="4225" name="Text Box 151"/>
            <p:cNvSpPr txBox="1">
              <a:spLocks noChangeArrowheads="1"/>
            </p:cNvSpPr>
            <p:nvPr/>
          </p:nvSpPr>
          <p:spPr bwMode="auto">
            <a:xfrm>
              <a:off x="2736" y="3328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4226" name="Text Box 152"/>
            <p:cNvSpPr txBox="1">
              <a:spLocks noChangeArrowheads="1"/>
            </p:cNvSpPr>
            <p:nvPr/>
          </p:nvSpPr>
          <p:spPr bwMode="auto">
            <a:xfrm>
              <a:off x="2640" y="3640"/>
              <a:ext cx="33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100</a:t>
              </a:r>
            </a:p>
          </p:txBody>
        </p:sp>
        <p:sp>
          <p:nvSpPr>
            <p:cNvPr id="4227" name="Line 153"/>
            <p:cNvSpPr>
              <a:spLocks noChangeShapeType="1"/>
            </p:cNvSpPr>
            <p:nvPr/>
          </p:nvSpPr>
          <p:spPr bwMode="auto">
            <a:xfrm>
              <a:off x="2736" y="3600"/>
              <a:ext cx="24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94" name="Group 154"/>
          <p:cNvGrpSpPr>
            <a:grpSpLocks/>
          </p:cNvGrpSpPr>
          <p:nvPr/>
        </p:nvGrpSpPr>
        <p:grpSpPr bwMode="auto">
          <a:xfrm>
            <a:off x="1447800" y="3652838"/>
            <a:ext cx="533400" cy="833437"/>
            <a:chOff x="2640" y="3328"/>
            <a:chExt cx="336" cy="525"/>
          </a:xfrm>
        </p:grpSpPr>
        <p:sp>
          <p:nvSpPr>
            <p:cNvPr id="4222" name="Text Box 155"/>
            <p:cNvSpPr txBox="1">
              <a:spLocks noChangeArrowheads="1"/>
            </p:cNvSpPr>
            <p:nvPr/>
          </p:nvSpPr>
          <p:spPr bwMode="auto">
            <a:xfrm>
              <a:off x="2736" y="3328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4223" name="Text Box 156"/>
            <p:cNvSpPr txBox="1">
              <a:spLocks noChangeArrowheads="1"/>
            </p:cNvSpPr>
            <p:nvPr/>
          </p:nvSpPr>
          <p:spPr bwMode="auto">
            <a:xfrm>
              <a:off x="2640" y="3640"/>
              <a:ext cx="33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rgbClr val="0000FF"/>
                  </a:solidFill>
                </a:rPr>
                <a:t>100</a:t>
              </a:r>
            </a:p>
          </p:txBody>
        </p:sp>
        <p:sp>
          <p:nvSpPr>
            <p:cNvPr id="4224" name="Line 157"/>
            <p:cNvSpPr>
              <a:spLocks noChangeShapeType="1"/>
            </p:cNvSpPr>
            <p:nvPr/>
          </p:nvSpPr>
          <p:spPr bwMode="auto">
            <a:xfrm>
              <a:off x="2736" y="3600"/>
              <a:ext cx="24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438" name="Text Box 158"/>
          <p:cNvSpPr txBox="1">
            <a:spLocks noChangeArrowheads="1"/>
          </p:cNvSpPr>
          <p:nvPr/>
        </p:nvSpPr>
        <p:spPr bwMode="auto">
          <a:xfrm>
            <a:off x="4975225" y="5195888"/>
            <a:ext cx="7397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</a:rPr>
              <a:t>ha</a:t>
            </a:r>
          </a:p>
        </p:txBody>
      </p:sp>
      <p:sp>
        <p:nvSpPr>
          <p:cNvPr id="97439" name="Text Box 159"/>
          <p:cNvSpPr txBox="1">
            <a:spLocks noChangeArrowheads="1"/>
          </p:cNvSpPr>
          <p:nvPr/>
        </p:nvSpPr>
        <p:spPr bwMode="auto">
          <a:xfrm>
            <a:off x="1524000" y="2205038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( ha )</a:t>
            </a:r>
          </a:p>
        </p:txBody>
      </p:sp>
      <p:sp>
        <p:nvSpPr>
          <p:cNvPr id="97441" name="Text Box 161"/>
          <p:cNvSpPr txBox="1">
            <a:spLocks noChangeArrowheads="1"/>
          </p:cNvSpPr>
          <p:nvPr/>
        </p:nvSpPr>
        <p:spPr bwMode="auto">
          <a:xfrm>
            <a:off x="4876800" y="5195888"/>
            <a:ext cx="2984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97442" name="Text Box 162"/>
          <p:cNvSpPr txBox="1">
            <a:spLocks noChangeArrowheads="1"/>
          </p:cNvSpPr>
          <p:nvPr/>
        </p:nvSpPr>
        <p:spPr bwMode="auto">
          <a:xfrm>
            <a:off x="5480050" y="5181600"/>
            <a:ext cx="8556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=     … </a:t>
            </a:r>
          </a:p>
        </p:txBody>
      </p:sp>
      <p:grpSp>
        <p:nvGrpSpPr>
          <p:cNvPr id="5195" name="Group 163"/>
          <p:cNvGrpSpPr>
            <a:grpSpLocks/>
          </p:cNvGrpSpPr>
          <p:nvPr/>
        </p:nvGrpSpPr>
        <p:grpSpPr bwMode="auto">
          <a:xfrm>
            <a:off x="6661150" y="5010150"/>
            <a:ext cx="614363" cy="522288"/>
            <a:chOff x="2674" y="170"/>
            <a:chExt cx="350" cy="297"/>
          </a:xfrm>
        </p:grpSpPr>
        <p:sp>
          <p:nvSpPr>
            <p:cNvPr id="4220" name="Text Box 164"/>
            <p:cNvSpPr txBox="1">
              <a:spLocks noChangeArrowheads="1"/>
            </p:cNvSpPr>
            <p:nvPr/>
          </p:nvSpPr>
          <p:spPr bwMode="auto">
            <a:xfrm>
              <a:off x="2674" y="275"/>
              <a:ext cx="20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0000FF"/>
                  </a:solidFill>
                </a:rPr>
                <a:t>m</a:t>
              </a:r>
            </a:p>
          </p:txBody>
        </p:sp>
        <p:sp>
          <p:nvSpPr>
            <p:cNvPr id="4221" name="Text Box 165"/>
            <p:cNvSpPr txBox="1">
              <a:spLocks noChangeArrowheads="1"/>
            </p:cNvSpPr>
            <p:nvPr/>
          </p:nvSpPr>
          <p:spPr bwMode="auto">
            <a:xfrm>
              <a:off x="2808" y="170"/>
              <a:ext cx="2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rgbClr val="0000FF"/>
                  </a:solidFill>
                </a:rPr>
                <a:t>2</a:t>
              </a:r>
            </a:p>
          </p:txBody>
        </p:sp>
      </p:grpSp>
      <p:sp>
        <p:nvSpPr>
          <p:cNvPr id="97454" name="Text Box 174"/>
          <p:cNvSpPr txBox="1">
            <a:spLocks noChangeArrowheads="1"/>
          </p:cNvSpPr>
          <p:nvPr/>
        </p:nvSpPr>
        <p:spPr bwMode="auto">
          <a:xfrm>
            <a:off x="2667000" y="895350"/>
            <a:ext cx="609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Tiết 146</a:t>
            </a:r>
            <a:r>
              <a:rPr lang="en-US" sz="2000" b="1">
                <a:solidFill>
                  <a:srgbClr val="FF0000"/>
                </a:solidFill>
              </a:rPr>
              <a:t>: Ôn tập về </a:t>
            </a:r>
            <a:r>
              <a:rPr lang="vi-VN" sz="2000" b="1">
                <a:solidFill>
                  <a:srgbClr val="FF0000"/>
                </a:solidFill>
              </a:rPr>
              <a:t>đ</a:t>
            </a:r>
            <a:r>
              <a:rPr lang="en-US" sz="2000" b="1">
                <a:solidFill>
                  <a:srgbClr val="FF0000"/>
                </a:solidFill>
              </a:rPr>
              <a:t>o diện tích </a:t>
            </a:r>
          </a:p>
        </p:txBody>
      </p:sp>
      <p:sp>
        <p:nvSpPr>
          <p:cNvPr id="97455" name="Text Box 175"/>
          <p:cNvSpPr txBox="1">
            <a:spLocks noChangeArrowheads="1"/>
          </p:cNvSpPr>
          <p:nvPr/>
        </p:nvSpPr>
        <p:spPr bwMode="auto">
          <a:xfrm>
            <a:off x="381000" y="1276350"/>
            <a:ext cx="609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000000"/>
                </a:solidFill>
              </a:rPr>
              <a:t>Bài 1</a:t>
            </a:r>
            <a:r>
              <a:rPr lang="en-US" sz="2000" b="1">
                <a:solidFill>
                  <a:srgbClr val="000000"/>
                </a:solidFill>
              </a:rPr>
              <a:t>: Viết số thích hợp vào chỗ chấm </a:t>
            </a:r>
          </a:p>
        </p:txBody>
      </p:sp>
      <p:sp>
        <p:nvSpPr>
          <p:cNvPr id="4176" name="Text Box 207"/>
          <p:cNvSpPr txBox="1">
            <a:spLocks noChangeArrowheads="1"/>
          </p:cNvSpPr>
          <p:nvPr/>
        </p:nvSpPr>
        <p:spPr bwMode="auto">
          <a:xfrm>
            <a:off x="11277600" y="8058150"/>
            <a:ext cx="1524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4177" name="Rectangle 227"/>
          <p:cNvSpPr>
            <a:spLocks noChangeArrowheads="1"/>
          </p:cNvSpPr>
          <p:nvPr/>
        </p:nvSpPr>
        <p:spPr bwMode="auto">
          <a:xfrm>
            <a:off x="0" y="2343150"/>
            <a:ext cx="1143000" cy="247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4178" name="Rectangle 228"/>
          <p:cNvSpPr>
            <a:spLocks noChangeArrowheads="1"/>
          </p:cNvSpPr>
          <p:nvPr/>
        </p:nvSpPr>
        <p:spPr bwMode="auto">
          <a:xfrm>
            <a:off x="7886700" y="1809750"/>
            <a:ext cx="12573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4179" name="Rectangle 229"/>
          <p:cNvSpPr>
            <a:spLocks noChangeArrowheads="1"/>
          </p:cNvSpPr>
          <p:nvPr/>
        </p:nvSpPr>
        <p:spPr bwMode="auto">
          <a:xfrm>
            <a:off x="6584950" y="1846263"/>
            <a:ext cx="13017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4180" name="Rectangle 230"/>
          <p:cNvSpPr>
            <a:spLocks noChangeArrowheads="1"/>
          </p:cNvSpPr>
          <p:nvPr/>
        </p:nvSpPr>
        <p:spPr bwMode="auto">
          <a:xfrm>
            <a:off x="5257800" y="1809750"/>
            <a:ext cx="13271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4181" name="Rectangle 231"/>
          <p:cNvSpPr>
            <a:spLocks noChangeArrowheads="1"/>
          </p:cNvSpPr>
          <p:nvPr/>
        </p:nvSpPr>
        <p:spPr bwMode="auto">
          <a:xfrm>
            <a:off x="3962400" y="1809750"/>
            <a:ext cx="12763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4182" name="Rectangle 232"/>
          <p:cNvSpPr>
            <a:spLocks noChangeArrowheads="1"/>
          </p:cNvSpPr>
          <p:nvPr/>
        </p:nvSpPr>
        <p:spPr bwMode="auto">
          <a:xfrm>
            <a:off x="2667000" y="1846263"/>
            <a:ext cx="13144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4183" name="Rectangle 233"/>
          <p:cNvSpPr>
            <a:spLocks noChangeArrowheads="1"/>
          </p:cNvSpPr>
          <p:nvPr/>
        </p:nvSpPr>
        <p:spPr bwMode="auto">
          <a:xfrm>
            <a:off x="1295400" y="1846263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4184" name="Rectangle 234"/>
          <p:cNvSpPr>
            <a:spLocks noChangeArrowheads="1"/>
          </p:cNvSpPr>
          <p:nvPr/>
        </p:nvSpPr>
        <p:spPr bwMode="auto">
          <a:xfrm>
            <a:off x="304800" y="180975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4185" name="Line 245"/>
          <p:cNvSpPr>
            <a:spLocks noChangeShapeType="1"/>
          </p:cNvSpPr>
          <p:nvPr/>
        </p:nvSpPr>
        <p:spPr bwMode="auto">
          <a:xfrm>
            <a:off x="9144000" y="1846263"/>
            <a:ext cx="0" cy="3163887"/>
          </a:xfrm>
          <a:prstGeom prst="line">
            <a:avLst/>
          </a:prstGeom>
          <a:noFill/>
          <a:ln w="12700" cap="sq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86" name="Text Box 281"/>
          <p:cNvSpPr txBox="1">
            <a:spLocks noChangeArrowheads="1"/>
          </p:cNvSpPr>
          <p:nvPr/>
        </p:nvSpPr>
        <p:spPr bwMode="auto">
          <a:xfrm>
            <a:off x="5410200" y="7448550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grpSp>
        <p:nvGrpSpPr>
          <p:cNvPr id="5196" name="Group 288"/>
          <p:cNvGrpSpPr>
            <a:grpSpLocks/>
          </p:cNvGrpSpPr>
          <p:nvPr/>
        </p:nvGrpSpPr>
        <p:grpSpPr bwMode="auto">
          <a:xfrm>
            <a:off x="7772400" y="4594225"/>
            <a:ext cx="1905000" cy="404813"/>
            <a:chOff x="4752" y="4970"/>
            <a:chExt cx="1200" cy="255"/>
          </a:xfrm>
        </p:grpSpPr>
        <p:grpSp>
          <p:nvGrpSpPr>
            <p:cNvPr id="4216" name="Group 284"/>
            <p:cNvGrpSpPr>
              <a:grpSpLocks/>
            </p:cNvGrpSpPr>
            <p:nvPr/>
          </p:nvGrpSpPr>
          <p:grpSpPr bwMode="auto">
            <a:xfrm>
              <a:off x="5235" y="4970"/>
              <a:ext cx="429" cy="255"/>
              <a:chOff x="7907" y="2544"/>
              <a:chExt cx="429" cy="296"/>
            </a:xfrm>
          </p:grpSpPr>
          <p:sp>
            <p:nvSpPr>
              <p:cNvPr id="4218" name="Text Box 180"/>
              <p:cNvSpPr txBox="1">
                <a:spLocks noChangeArrowheads="1"/>
              </p:cNvSpPr>
              <p:nvPr/>
            </p:nvSpPr>
            <p:spPr bwMode="auto">
              <a:xfrm>
                <a:off x="7907" y="2592"/>
                <a:ext cx="303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cm</a:t>
                </a:r>
              </a:p>
            </p:txBody>
          </p:sp>
          <p:sp>
            <p:nvSpPr>
              <p:cNvPr id="4219" name="Text Box 181"/>
              <p:cNvSpPr txBox="1">
                <a:spLocks noChangeArrowheads="1"/>
              </p:cNvSpPr>
              <p:nvPr/>
            </p:nvSpPr>
            <p:spPr bwMode="auto">
              <a:xfrm>
                <a:off x="8112" y="2544"/>
                <a:ext cx="224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4217" name="Text Box 283"/>
            <p:cNvSpPr txBox="1">
              <a:spLocks noChangeArrowheads="1"/>
            </p:cNvSpPr>
            <p:nvPr/>
          </p:nvSpPr>
          <p:spPr bwMode="auto">
            <a:xfrm>
              <a:off x="4752" y="4992"/>
              <a:ext cx="120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rgbClr val="0000FF"/>
                  </a:solidFill>
                </a:rPr>
                <a:t>( = 0,01        )</a:t>
              </a:r>
            </a:p>
          </p:txBody>
        </p:sp>
      </p:grpSp>
      <p:grpSp>
        <p:nvGrpSpPr>
          <p:cNvPr id="5198" name="Group 294"/>
          <p:cNvGrpSpPr>
            <a:grpSpLocks/>
          </p:cNvGrpSpPr>
          <p:nvPr/>
        </p:nvGrpSpPr>
        <p:grpSpPr bwMode="auto">
          <a:xfrm>
            <a:off x="6477000" y="4632325"/>
            <a:ext cx="1905000" cy="404813"/>
            <a:chOff x="5160" y="5186"/>
            <a:chExt cx="1200" cy="255"/>
          </a:xfrm>
        </p:grpSpPr>
        <p:sp>
          <p:nvSpPr>
            <p:cNvPr id="4212" name="Text Box 293"/>
            <p:cNvSpPr txBox="1">
              <a:spLocks noChangeArrowheads="1"/>
            </p:cNvSpPr>
            <p:nvPr/>
          </p:nvSpPr>
          <p:spPr bwMode="auto">
            <a:xfrm>
              <a:off x="5160" y="5208"/>
              <a:ext cx="120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rgbClr val="0000FF"/>
                  </a:solidFill>
                </a:rPr>
                <a:t>( = 0,01        )</a:t>
              </a:r>
            </a:p>
          </p:txBody>
        </p:sp>
        <p:grpSp>
          <p:nvGrpSpPr>
            <p:cNvPr id="4213" name="Group 290"/>
            <p:cNvGrpSpPr>
              <a:grpSpLocks/>
            </p:cNvGrpSpPr>
            <p:nvPr/>
          </p:nvGrpSpPr>
          <p:grpSpPr bwMode="auto">
            <a:xfrm>
              <a:off x="5639" y="5186"/>
              <a:ext cx="433" cy="255"/>
              <a:chOff x="7903" y="2544"/>
              <a:chExt cx="433" cy="296"/>
            </a:xfrm>
          </p:grpSpPr>
          <p:sp>
            <p:nvSpPr>
              <p:cNvPr id="4214" name="Text Box 291"/>
              <p:cNvSpPr txBox="1">
                <a:spLocks noChangeArrowheads="1"/>
              </p:cNvSpPr>
              <p:nvPr/>
            </p:nvSpPr>
            <p:spPr bwMode="auto">
              <a:xfrm>
                <a:off x="7903" y="2592"/>
                <a:ext cx="310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dm</a:t>
                </a:r>
              </a:p>
            </p:txBody>
          </p:sp>
          <p:sp>
            <p:nvSpPr>
              <p:cNvPr id="4215" name="Text Box 292"/>
              <p:cNvSpPr txBox="1">
                <a:spLocks noChangeArrowheads="1"/>
              </p:cNvSpPr>
              <p:nvPr/>
            </p:nvSpPr>
            <p:spPr bwMode="auto">
              <a:xfrm>
                <a:off x="8112" y="2544"/>
                <a:ext cx="224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5211" name="Group 295"/>
          <p:cNvGrpSpPr>
            <a:grpSpLocks/>
          </p:cNvGrpSpPr>
          <p:nvPr/>
        </p:nvGrpSpPr>
        <p:grpSpPr bwMode="auto">
          <a:xfrm>
            <a:off x="6477000" y="4632325"/>
            <a:ext cx="1905000" cy="404813"/>
            <a:chOff x="5160" y="5186"/>
            <a:chExt cx="1200" cy="255"/>
          </a:xfrm>
        </p:grpSpPr>
        <p:sp>
          <p:nvSpPr>
            <p:cNvPr id="4208" name="Text Box 296"/>
            <p:cNvSpPr txBox="1">
              <a:spLocks noChangeArrowheads="1"/>
            </p:cNvSpPr>
            <p:nvPr/>
          </p:nvSpPr>
          <p:spPr bwMode="auto">
            <a:xfrm>
              <a:off x="5160" y="5208"/>
              <a:ext cx="120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rgbClr val="0000FF"/>
                  </a:solidFill>
                </a:rPr>
                <a:t>( = 0,01        )</a:t>
              </a:r>
            </a:p>
          </p:txBody>
        </p:sp>
        <p:grpSp>
          <p:nvGrpSpPr>
            <p:cNvPr id="4209" name="Group 297"/>
            <p:cNvGrpSpPr>
              <a:grpSpLocks/>
            </p:cNvGrpSpPr>
            <p:nvPr/>
          </p:nvGrpSpPr>
          <p:grpSpPr bwMode="auto">
            <a:xfrm>
              <a:off x="5639" y="5186"/>
              <a:ext cx="433" cy="255"/>
              <a:chOff x="7903" y="2544"/>
              <a:chExt cx="433" cy="296"/>
            </a:xfrm>
          </p:grpSpPr>
          <p:sp>
            <p:nvSpPr>
              <p:cNvPr id="4210" name="Text Box 298"/>
              <p:cNvSpPr txBox="1">
                <a:spLocks noChangeArrowheads="1"/>
              </p:cNvSpPr>
              <p:nvPr/>
            </p:nvSpPr>
            <p:spPr bwMode="auto">
              <a:xfrm>
                <a:off x="7903" y="2592"/>
                <a:ext cx="310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dm</a:t>
                </a:r>
              </a:p>
            </p:txBody>
          </p:sp>
          <p:sp>
            <p:nvSpPr>
              <p:cNvPr id="4211" name="Text Box 299"/>
              <p:cNvSpPr txBox="1">
                <a:spLocks noChangeArrowheads="1"/>
              </p:cNvSpPr>
              <p:nvPr/>
            </p:nvSpPr>
            <p:spPr bwMode="auto">
              <a:xfrm>
                <a:off x="8112" y="2544"/>
                <a:ext cx="224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5213" name="Group 300"/>
          <p:cNvGrpSpPr>
            <a:grpSpLocks/>
          </p:cNvGrpSpPr>
          <p:nvPr/>
        </p:nvGrpSpPr>
        <p:grpSpPr bwMode="auto">
          <a:xfrm>
            <a:off x="5181600" y="4556125"/>
            <a:ext cx="1905000" cy="404813"/>
            <a:chOff x="5160" y="5186"/>
            <a:chExt cx="1200" cy="255"/>
          </a:xfrm>
        </p:grpSpPr>
        <p:sp>
          <p:nvSpPr>
            <p:cNvPr id="4204" name="Text Box 301"/>
            <p:cNvSpPr txBox="1">
              <a:spLocks noChangeArrowheads="1"/>
            </p:cNvSpPr>
            <p:nvPr/>
          </p:nvSpPr>
          <p:spPr bwMode="auto">
            <a:xfrm>
              <a:off x="5160" y="5208"/>
              <a:ext cx="120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rgbClr val="0000FF"/>
                  </a:solidFill>
                </a:rPr>
                <a:t>( = 0,01        )</a:t>
              </a:r>
            </a:p>
          </p:txBody>
        </p:sp>
        <p:grpSp>
          <p:nvGrpSpPr>
            <p:cNvPr id="4205" name="Group 302"/>
            <p:cNvGrpSpPr>
              <a:grpSpLocks/>
            </p:cNvGrpSpPr>
            <p:nvPr/>
          </p:nvGrpSpPr>
          <p:grpSpPr bwMode="auto">
            <a:xfrm>
              <a:off x="5683" y="5186"/>
              <a:ext cx="389" cy="255"/>
              <a:chOff x="7947" y="2544"/>
              <a:chExt cx="389" cy="296"/>
            </a:xfrm>
          </p:grpSpPr>
          <p:sp>
            <p:nvSpPr>
              <p:cNvPr id="4206" name="Text Box 303"/>
              <p:cNvSpPr txBox="1">
                <a:spLocks noChangeArrowheads="1"/>
              </p:cNvSpPr>
              <p:nvPr/>
            </p:nvSpPr>
            <p:spPr bwMode="auto">
              <a:xfrm>
                <a:off x="7947" y="2592"/>
                <a:ext cx="231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m</a:t>
                </a:r>
              </a:p>
            </p:txBody>
          </p:sp>
          <p:sp>
            <p:nvSpPr>
              <p:cNvPr id="4207" name="Text Box 304"/>
              <p:cNvSpPr txBox="1">
                <a:spLocks noChangeArrowheads="1"/>
              </p:cNvSpPr>
              <p:nvPr/>
            </p:nvSpPr>
            <p:spPr bwMode="auto">
              <a:xfrm>
                <a:off x="8112" y="2544"/>
                <a:ext cx="224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5215" name="Group 340"/>
          <p:cNvGrpSpPr>
            <a:grpSpLocks/>
          </p:cNvGrpSpPr>
          <p:nvPr/>
        </p:nvGrpSpPr>
        <p:grpSpPr bwMode="auto">
          <a:xfrm>
            <a:off x="3886200" y="4556125"/>
            <a:ext cx="1905000" cy="404813"/>
            <a:chOff x="2496" y="2834"/>
            <a:chExt cx="1200" cy="255"/>
          </a:xfrm>
        </p:grpSpPr>
        <p:grpSp>
          <p:nvGrpSpPr>
            <p:cNvPr id="4196" name="Group 305"/>
            <p:cNvGrpSpPr>
              <a:grpSpLocks/>
            </p:cNvGrpSpPr>
            <p:nvPr/>
          </p:nvGrpSpPr>
          <p:grpSpPr bwMode="auto">
            <a:xfrm>
              <a:off x="2496" y="2834"/>
              <a:ext cx="1200" cy="255"/>
              <a:chOff x="4752" y="4970"/>
              <a:chExt cx="1200" cy="255"/>
            </a:xfrm>
          </p:grpSpPr>
          <p:grpSp>
            <p:nvGrpSpPr>
              <p:cNvPr id="4200" name="Group 306"/>
              <p:cNvGrpSpPr>
                <a:grpSpLocks/>
              </p:cNvGrpSpPr>
              <p:nvPr/>
            </p:nvGrpSpPr>
            <p:grpSpPr bwMode="auto">
              <a:xfrm>
                <a:off x="5235" y="4970"/>
                <a:ext cx="429" cy="255"/>
                <a:chOff x="7907" y="2544"/>
                <a:chExt cx="429" cy="296"/>
              </a:xfrm>
            </p:grpSpPr>
            <p:sp>
              <p:nvSpPr>
                <p:cNvPr id="4202" name="Text Box 307"/>
                <p:cNvSpPr txBox="1">
                  <a:spLocks noChangeArrowheads="1"/>
                </p:cNvSpPr>
                <p:nvPr/>
              </p:nvSpPr>
              <p:spPr bwMode="auto">
                <a:xfrm>
                  <a:off x="7907" y="2592"/>
                  <a:ext cx="303" cy="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1">
                      <a:solidFill>
                        <a:srgbClr val="000000"/>
                      </a:solidFill>
                    </a:rPr>
                    <a:t>cm</a:t>
                  </a:r>
                </a:p>
              </p:txBody>
            </p:sp>
            <p:sp>
              <p:nvSpPr>
                <p:cNvPr id="4203" name="Text Box 308"/>
                <p:cNvSpPr txBox="1">
                  <a:spLocks noChangeArrowheads="1"/>
                </p:cNvSpPr>
                <p:nvPr/>
              </p:nvSpPr>
              <p:spPr bwMode="auto">
                <a:xfrm>
                  <a:off x="8112" y="2544"/>
                  <a:ext cx="224" cy="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600" b="1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4201" name="Text Box 309"/>
              <p:cNvSpPr txBox="1">
                <a:spLocks noChangeArrowheads="1"/>
              </p:cNvSpPr>
              <p:nvPr/>
            </p:nvSpPr>
            <p:spPr bwMode="auto">
              <a:xfrm>
                <a:off x="4752" y="4992"/>
                <a:ext cx="120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solidFill>
                      <a:srgbClr val="0000FF"/>
                    </a:solidFill>
                  </a:rPr>
                  <a:t>( = 0,01        )</a:t>
                </a:r>
              </a:p>
            </p:txBody>
          </p:sp>
        </p:grpSp>
        <p:grpSp>
          <p:nvGrpSpPr>
            <p:cNvPr id="4197" name="Group 321"/>
            <p:cNvGrpSpPr>
              <a:grpSpLocks/>
            </p:cNvGrpSpPr>
            <p:nvPr/>
          </p:nvGrpSpPr>
          <p:grpSpPr bwMode="auto">
            <a:xfrm>
              <a:off x="2934" y="2834"/>
              <a:ext cx="474" cy="255"/>
              <a:chOff x="7862" y="2544"/>
              <a:chExt cx="474" cy="296"/>
            </a:xfrm>
          </p:grpSpPr>
          <p:sp>
            <p:nvSpPr>
              <p:cNvPr id="4198" name="Text Box 322"/>
              <p:cNvSpPr txBox="1">
                <a:spLocks noChangeArrowheads="1"/>
              </p:cNvSpPr>
              <p:nvPr/>
            </p:nvSpPr>
            <p:spPr bwMode="auto">
              <a:xfrm>
                <a:off x="7862" y="2592"/>
                <a:ext cx="382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dam</a:t>
                </a:r>
              </a:p>
            </p:txBody>
          </p:sp>
          <p:sp>
            <p:nvSpPr>
              <p:cNvPr id="4199" name="Text Box 323"/>
              <p:cNvSpPr txBox="1">
                <a:spLocks noChangeArrowheads="1"/>
              </p:cNvSpPr>
              <p:nvPr/>
            </p:nvSpPr>
            <p:spPr bwMode="auto">
              <a:xfrm>
                <a:off x="8112" y="2544"/>
                <a:ext cx="224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</p:grpSp>
      <p:sp>
        <p:nvSpPr>
          <p:cNvPr id="4192" name="Rectangle 335"/>
          <p:cNvSpPr>
            <a:spLocks noChangeArrowheads="1"/>
          </p:cNvSpPr>
          <p:nvPr/>
        </p:nvSpPr>
        <p:spPr bwMode="auto">
          <a:xfrm>
            <a:off x="18288000" y="2800350"/>
            <a:ext cx="1143000" cy="247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97641" name="Rectangle 361"/>
          <p:cNvSpPr>
            <a:spLocks noChangeArrowheads="1"/>
          </p:cNvSpPr>
          <p:nvPr/>
        </p:nvSpPr>
        <p:spPr bwMode="auto">
          <a:xfrm>
            <a:off x="0" y="6381750"/>
            <a:ext cx="77993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0000"/>
                </a:solidFill>
              </a:rPr>
              <a:t>Hai </a:t>
            </a:r>
            <a:r>
              <a:rPr lang="vi-VN" sz="2000" b="1" i="1">
                <a:solidFill>
                  <a:srgbClr val="000000"/>
                </a:solidFill>
              </a:rPr>
              <a:t>đơ</a:t>
            </a:r>
            <a:r>
              <a:rPr lang="en-US" sz="2000" b="1" i="1">
                <a:solidFill>
                  <a:srgbClr val="000000"/>
                </a:solidFill>
              </a:rPr>
              <a:t>n vị </a:t>
            </a:r>
            <a:r>
              <a:rPr lang="vi-VN" sz="2000" b="1" i="1">
                <a:solidFill>
                  <a:srgbClr val="000000"/>
                </a:solidFill>
              </a:rPr>
              <a:t>đ</a:t>
            </a:r>
            <a:r>
              <a:rPr lang="en-US" sz="2000" b="1" i="1">
                <a:solidFill>
                  <a:srgbClr val="000000"/>
                </a:solidFill>
              </a:rPr>
              <a:t>o diện tích tiếp liền h</a:t>
            </a:r>
            <a:r>
              <a:rPr lang="vi-VN" sz="2000" b="1" i="1">
                <a:solidFill>
                  <a:srgbClr val="000000"/>
                </a:solidFill>
              </a:rPr>
              <a:t>ơ</a:t>
            </a:r>
            <a:r>
              <a:rPr lang="en-US" sz="2000" b="1" i="1">
                <a:solidFill>
                  <a:srgbClr val="000000"/>
                </a:solidFill>
              </a:rPr>
              <a:t>n kém nhau 100lần 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4194" name="Text Box 365"/>
          <p:cNvSpPr txBox="1">
            <a:spLocks noChangeArrowheads="1"/>
          </p:cNvSpPr>
          <p:nvPr/>
        </p:nvSpPr>
        <p:spPr bwMode="auto">
          <a:xfrm>
            <a:off x="1828800" y="361950"/>
            <a:ext cx="464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4195" name="Text Box 366"/>
          <p:cNvSpPr txBox="1">
            <a:spLocks noChangeArrowheads="1"/>
          </p:cNvSpPr>
          <p:nvPr/>
        </p:nvSpPr>
        <p:spPr bwMode="auto">
          <a:xfrm>
            <a:off x="1981200" y="0"/>
            <a:ext cx="495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</a:rPr>
              <a:t>Thứ t</a:t>
            </a:r>
            <a:r>
              <a:rPr lang="vi-VN" sz="2000" b="1">
                <a:solidFill>
                  <a:srgbClr val="000000"/>
                </a:solidFill>
              </a:rPr>
              <a:t>ư</a:t>
            </a:r>
            <a:r>
              <a:rPr lang="en-US" sz="2000" b="1">
                <a:solidFill>
                  <a:srgbClr val="000000"/>
                </a:solidFill>
              </a:rPr>
              <a:t> ngày 1 tháng 4 n</a:t>
            </a:r>
            <a:r>
              <a:rPr lang="vi-VN" sz="2000" b="1">
                <a:solidFill>
                  <a:srgbClr val="000000"/>
                </a:solidFill>
              </a:rPr>
              <a:t>ă</a:t>
            </a:r>
            <a:r>
              <a:rPr lang="en-US" sz="2000" b="1">
                <a:solidFill>
                  <a:srgbClr val="000000"/>
                </a:solidFill>
              </a:rPr>
              <a:t>m 2009 </a:t>
            </a:r>
            <a:r>
              <a:rPr lang="en-US" sz="2000" b="1" u="sng">
                <a:solidFill>
                  <a:srgbClr val="000000"/>
                </a:solidFill>
              </a:rPr>
              <a:t>Toán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7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7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3" dur="500"/>
                                        <p:tgtEl>
                                          <p:spTgt spid="9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5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5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5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7" dur="500"/>
                                        <p:tgtEl>
                                          <p:spTgt spid="97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2" dur="1000"/>
                                        <p:tgtEl>
                                          <p:spTgt spid="97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7" dur="1000"/>
                                        <p:tgtEl>
                                          <p:spTgt spid="9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2" dur="1000"/>
                                        <p:tgtEl>
                                          <p:spTgt spid="97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9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974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97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900" decel="100000" fill="hold"/>
                                        <p:tgtEl>
                                          <p:spTgt spid="97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7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0" dur="80"/>
                                        <p:tgtEl>
                                          <p:spTgt spid="974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1" dur="80"/>
                                        <p:tgtEl>
                                          <p:spTgt spid="974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80"/>
                                        <p:tgtEl>
                                          <p:spTgt spid="974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9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0" dur="1000"/>
                                        <p:tgtEl>
                                          <p:spTgt spid="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5" dur="500"/>
                                        <p:tgtEl>
                                          <p:spTgt spid="5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5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8" dur="500"/>
                                        <p:tgtEl>
                                          <p:spTgt spid="5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3" dur="500"/>
                                        <p:tgtEl>
                                          <p:spTgt spid="5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8" dur="1000"/>
                                        <p:tgtEl>
                                          <p:spTgt spid="5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3" dur="500"/>
                                        <p:tgtEl>
                                          <p:spTgt spid="5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5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5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4" dur="500"/>
                                        <p:tgtEl>
                                          <p:spTgt spid="5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5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5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5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5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900" decel="100000" fill="hold"/>
                                        <p:tgtEl>
                                          <p:spTgt spid="5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0" dur="500"/>
                                        <p:tgtEl>
                                          <p:spTgt spid="9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97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97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7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3" dur="500"/>
                                        <p:tgtEl>
                                          <p:spTgt spid="976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4" dur="500"/>
                                        <p:tgtEl>
                                          <p:spTgt spid="976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500"/>
                                        <p:tgtEl>
                                          <p:spTgt spid="976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97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97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4" dur="500"/>
                                        <p:tgtEl>
                                          <p:spTgt spid="9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7" dur="500"/>
                                        <p:tgtEl>
                                          <p:spTgt spid="9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0" dur="500"/>
                                        <p:tgtEl>
                                          <p:spTgt spid="5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 nodeType="clickPar">
                      <p:stCondLst>
                        <p:cond delay="indefinite"/>
                      </p:stCondLst>
                      <p:childTnLst>
                        <p:par>
                          <p:cTn id="2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5" dur="500"/>
                                        <p:tgtEl>
                                          <p:spTgt spid="9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446" grpId="0"/>
      <p:bldP spid="97599" grpId="0"/>
      <p:bldP spid="97531" grpId="0"/>
      <p:bldP spid="97402" grpId="0"/>
      <p:bldP spid="97403" grpId="0"/>
      <p:bldP spid="97404" grpId="0"/>
      <p:bldP spid="97405" grpId="0"/>
      <p:bldP spid="97406" grpId="0"/>
      <p:bldP spid="97407" grpId="0"/>
      <p:bldP spid="97408" grpId="0"/>
      <p:bldP spid="97409" grpId="0"/>
      <p:bldP spid="97438" grpId="0"/>
      <p:bldP spid="97441" grpId="0"/>
      <p:bldP spid="97442" grpId="0"/>
      <p:bldP spid="97454" grpId="0"/>
      <p:bldP spid="97455" grpId="0"/>
      <p:bldP spid="976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1143000" y="2554288"/>
            <a:ext cx="7459663" cy="874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Flat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25000">
                      <a:srgbClr val="01A78F"/>
                    </a:gs>
                    <a:gs pos="50000">
                      <a:srgbClr val="FFFF00"/>
                    </a:gs>
                    <a:gs pos="75000">
                      <a:srgbClr val="FF6633"/>
                    </a:gs>
                    <a:gs pos="100000">
                      <a:srgbClr val="FF3399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Trò chơi : "  Đi tìm ẩn số "</a:t>
            </a:r>
            <a:endParaRPr lang="en-US" sz="36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3366FF"/>
                  </a:gs>
                  <a:gs pos="25000">
                    <a:srgbClr val="01A78F"/>
                  </a:gs>
                  <a:gs pos="50000">
                    <a:srgbClr val="FFFF00"/>
                  </a:gs>
                  <a:gs pos="75000">
                    <a:srgbClr val="FF6633"/>
                  </a:gs>
                  <a:gs pos="100000">
                    <a:srgbClr val="FF3399"/>
                  </a:gs>
                </a:gsLst>
                <a:path path="rect">
                  <a:fillToRect l="50000" t="50000" r="50000" b="50000"/>
                </a:path>
              </a:gradFill>
              <a:latin typeface="Arial"/>
              <a:cs typeface="Arial"/>
            </a:endParaRPr>
          </a:p>
        </p:txBody>
      </p:sp>
      <p:pic>
        <p:nvPicPr>
          <p:cNvPr id="5123" name="Picture 5" descr="Scrap (3)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AFB"/>
              </a:clrFrom>
              <a:clrTo>
                <a:srgbClr val="FFFAFB">
                  <a:alpha val="0"/>
                </a:srgbClr>
              </a:clrTo>
            </a:clrChange>
            <a:lum contrast="30000"/>
          </a:blip>
          <a:srcRect t="13441"/>
          <a:stretch>
            <a:fillRect/>
          </a:stretch>
        </p:blipFill>
        <p:spPr bwMode="auto">
          <a:xfrm>
            <a:off x="609600" y="685800"/>
            <a:ext cx="12954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WordArt 11"/>
          <p:cNvSpPr>
            <a:spLocks noChangeArrowheads="1" noChangeShapeType="1" noTextEdit="1"/>
          </p:cNvSpPr>
          <p:nvPr/>
        </p:nvSpPr>
        <p:spPr bwMode="auto">
          <a:xfrm>
            <a:off x="2743200" y="685800"/>
            <a:ext cx="3048000" cy="106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032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BÀI TẬP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47"/>
          <p:cNvSpPr>
            <a:spLocks noChangeArrowheads="1"/>
          </p:cNvSpPr>
          <p:nvPr/>
        </p:nvSpPr>
        <p:spPr bwMode="auto">
          <a:xfrm>
            <a:off x="560388" y="7305675"/>
            <a:ext cx="8001000" cy="2133600"/>
          </a:xfrm>
          <a:prstGeom prst="horizontalScroll">
            <a:avLst>
              <a:gd name="adj" fmla="val 1681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6147" name="Group 334"/>
          <p:cNvGrpSpPr>
            <a:grpSpLocks/>
          </p:cNvGrpSpPr>
          <p:nvPr/>
        </p:nvGrpSpPr>
        <p:grpSpPr bwMode="auto">
          <a:xfrm>
            <a:off x="5622925" y="1143000"/>
            <a:ext cx="3522663" cy="465138"/>
            <a:chOff x="3542" y="602"/>
            <a:chExt cx="2219" cy="293"/>
          </a:xfrm>
        </p:grpSpPr>
        <p:grpSp>
          <p:nvGrpSpPr>
            <p:cNvPr id="6350" name="Group 335"/>
            <p:cNvGrpSpPr>
              <a:grpSpLocks/>
            </p:cNvGrpSpPr>
            <p:nvPr/>
          </p:nvGrpSpPr>
          <p:grpSpPr bwMode="auto">
            <a:xfrm>
              <a:off x="3542" y="636"/>
              <a:ext cx="2219" cy="259"/>
              <a:chOff x="3542" y="666"/>
              <a:chExt cx="2219" cy="259"/>
            </a:xfrm>
          </p:grpSpPr>
          <p:grpSp>
            <p:nvGrpSpPr>
              <p:cNvPr id="6353" name="Group 336"/>
              <p:cNvGrpSpPr>
                <a:grpSpLocks/>
              </p:cNvGrpSpPr>
              <p:nvPr/>
            </p:nvGrpSpPr>
            <p:grpSpPr bwMode="auto">
              <a:xfrm>
                <a:off x="4468" y="666"/>
                <a:ext cx="410" cy="249"/>
                <a:chOff x="1030" y="3509"/>
                <a:chExt cx="410" cy="249"/>
              </a:xfrm>
            </p:grpSpPr>
            <p:sp>
              <p:nvSpPr>
                <p:cNvPr id="6360" name="Text Box 337"/>
                <p:cNvSpPr txBox="1">
                  <a:spLocks noChangeArrowheads="1"/>
                </p:cNvSpPr>
                <p:nvPr/>
              </p:nvSpPr>
              <p:spPr bwMode="auto">
                <a:xfrm>
                  <a:off x="1030" y="3525"/>
                  <a:ext cx="334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rgbClr val="000000"/>
                      </a:solidFill>
                    </a:rPr>
                    <a:t>hm</a:t>
                  </a:r>
                </a:p>
              </p:txBody>
            </p:sp>
            <p:sp>
              <p:nvSpPr>
                <p:cNvPr id="6361" name="Text Box 338"/>
                <p:cNvSpPr txBox="1">
                  <a:spLocks noChangeArrowheads="1"/>
                </p:cNvSpPr>
                <p:nvPr/>
              </p:nvSpPr>
              <p:spPr bwMode="auto">
                <a:xfrm>
                  <a:off x="1261" y="3509"/>
                  <a:ext cx="179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1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</p:grpSp>
          <p:grpSp>
            <p:nvGrpSpPr>
              <p:cNvPr id="6354" name="Group 339"/>
              <p:cNvGrpSpPr>
                <a:grpSpLocks/>
              </p:cNvGrpSpPr>
              <p:nvPr/>
            </p:nvGrpSpPr>
            <p:grpSpPr bwMode="auto">
              <a:xfrm>
                <a:off x="3542" y="666"/>
                <a:ext cx="512" cy="257"/>
                <a:chOff x="326" y="2812"/>
                <a:chExt cx="512" cy="257"/>
              </a:xfrm>
            </p:grpSpPr>
            <p:sp>
              <p:nvSpPr>
                <p:cNvPr id="6358" name="Text Box 340"/>
                <p:cNvSpPr txBox="1">
                  <a:spLocks noChangeArrowheads="1"/>
                </p:cNvSpPr>
                <p:nvPr/>
              </p:nvSpPr>
              <p:spPr bwMode="auto">
                <a:xfrm>
                  <a:off x="326" y="2836"/>
                  <a:ext cx="326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rgbClr val="000000"/>
                      </a:solidFill>
                    </a:rPr>
                    <a:t>1m</a:t>
                  </a:r>
                </a:p>
              </p:txBody>
            </p:sp>
            <p:sp>
              <p:nvSpPr>
                <p:cNvPr id="6359" name="Text Box 341"/>
                <p:cNvSpPr txBox="1">
                  <a:spLocks noChangeArrowheads="1"/>
                </p:cNvSpPr>
                <p:nvPr/>
              </p:nvSpPr>
              <p:spPr bwMode="auto">
                <a:xfrm>
                  <a:off x="544" y="2812"/>
                  <a:ext cx="294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 b="1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6355" name="Text Box 342"/>
              <p:cNvSpPr txBox="1">
                <a:spLocks noChangeArrowheads="1"/>
              </p:cNvSpPr>
              <p:nvPr/>
            </p:nvSpPr>
            <p:spPr bwMode="auto">
              <a:xfrm>
                <a:off x="3854" y="692"/>
                <a:ext cx="67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</a:rPr>
                  <a:t>= ……</a:t>
                </a:r>
              </a:p>
            </p:txBody>
          </p:sp>
          <p:sp>
            <p:nvSpPr>
              <p:cNvPr id="6356" name="Text Box 343"/>
              <p:cNvSpPr txBox="1">
                <a:spLocks noChangeArrowheads="1"/>
              </p:cNvSpPr>
              <p:nvPr/>
            </p:nvSpPr>
            <p:spPr bwMode="auto">
              <a:xfrm>
                <a:off x="4800" y="692"/>
                <a:ext cx="67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</a:rPr>
                  <a:t>= ……</a:t>
                </a:r>
              </a:p>
            </p:txBody>
          </p:sp>
          <p:sp>
            <p:nvSpPr>
              <p:cNvPr id="6357" name="Rectangle 344"/>
              <p:cNvSpPr>
                <a:spLocks noChangeArrowheads="1"/>
              </p:cNvSpPr>
              <p:nvPr/>
            </p:nvSpPr>
            <p:spPr bwMode="auto">
              <a:xfrm>
                <a:off x="5475" y="672"/>
                <a:ext cx="28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ha</a:t>
                </a:r>
              </a:p>
            </p:txBody>
          </p:sp>
        </p:grpSp>
        <p:sp>
          <p:nvSpPr>
            <p:cNvPr id="6351" name="Text Box 345"/>
            <p:cNvSpPr txBox="1">
              <a:spLocks noChangeArrowheads="1"/>
            </p:cNvSpPr>
            <p:nvPr/>
          </p:nvSpPr>
          <p:spPr bwMode="auto">
            <a:xfrm>
              <a:off x="3964" y="616"/>
              <a:ext cx="76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i="1">
                  <a:solidFill>
                    <a:srgbClr val="000000"/>
                  </a:solidFill>
                </a:rPr>
                <a:t>0,0001</a:t>
              </a:r>
            </a:p>
          </p:txBody>
        </p:sp>
        <p:sp>
          <p:nvSpPr>
            <p:cNvPr id="6352" name="Text Box 346"/>
            <p:cNvSpPr txBox="1">
              <a:spLocks noChangeArrowheads="1"/>
            </p:cNvSpPr>
            <p:nvPr/>
          </p:nvSpPr>
          <p:spPr bwMode="auto">
            <a:xfrm>
              <a:off x="4936" y="602"/>
              <a:ext cx="76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i="1">
                  <a:solidFill>
                    <a:srgbClr val="000000"/>
                  </a:solidFill>
                </a:rPr>
                <a:t>0,0001</a:t>
              </a:r>
            </a:p>
          </p:txBody>
        </p:sp>
      </p:grpSp>
      <p:grpSp>
        <p:nvGrpSpPr>
          <p:cNvPr id="6148" name="Group 112"/>
          <p:cNvGrpSpPr>
            <a:grpSpLocks/>
          </p:cNvGrpSpPr>
          <p:nvPr/>
        </p:nvGrpSpPr>
        <p:grpSpPr bwMode="auto">
          <a:xfrm>
            <a:off x="9737725" y="5867400"/>
            <a:ext cx="3522663" cy="465138"/>
            <a:chOff x="3542" y="602"/>
            <a:chExt cx="2219" cy="293"/>
          </a:xfrm>
        </p:grpSpPr>
        <p:grpSp>
          <p:nvGrpSpPr>
            <p:cNvPr id="6338" name="Group 113"/>
            <p:cNvGrpSpPr>
              <a:grpSpLocks/>
            </p:cNvGrpSpPr>
            <p:nvPr/>
          </p:nvGrpSpPr>
          <p:grpSpPr bwMode="auto">
            <a:xfrm>
              <a:off x="3542" y="636"/>
              <a:ext cx="2219" cy="259"/>
              <a:chOff x="3542" y="666"/>
              <a:chExt cx="2219" cy="259"/>
            </a:xfrm>
          </p:grpSpPr>
          <p:grpSp>
            <p:nvGrpSpPr>
              <p:cNvPr id="6341" name="Group 114"/>
              <p:cNvGrpSpPr>
                <a:grpSpLocks/>
              </p:cNvGrpSpPr>
              <p:nvPr/>
            </p:nvGrpSpPr>
            <p:grpSpPr bwMode="auto">
              <a:xfrm>
                <a:off x="4468" y="666"/>
                <a:ext cx="410" cy="249"/>
                <a:chOff x="1030" y="3509"/>
                <a:chExt cx="410" cy="249"/>
              </a:xfrm>
            </p:grpSpPr>
            <p:sp>
              <p:nvSpPr>
                <p:cNvPr id="6348" name="Text Box 115"/>
                <p:cNvSpPr txBox="1">
                  <a:spLocks noChangeArrowheads="1"/>
                </p:cNvSpPr>
                <p:nvPr/>
              </p:nvSpPr>
              <p:spPr bwMode="auto">
                <a:xfrm>
                  <a:off x="1030" y="3525"/>
                  <a:ext cx="334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rgbClr val="000000"/>
                      </a:solidFill>
                    </a:rPr>
                    <a:t>hm</a:t>
                  </a:r>
                </a:p>
              </p:txBody>
            </p:sp>
            <p:sp>
              <p:nvSpPr>
                <p:cNvPr id="6349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1261" y="3509"/>
                  <a:ext cx="179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1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</p:grpSp>
          <p:grpSp>
            <p:nvGrpSpPr>
              <p:cNvPr id="6342" name="Group 117"/>
              <p:cNvGrpSpPr>
                <a:grpSpLocks/>
              </p:cNvGrpSpPr>
              <p:nvPr/>
            </p:nvGrpSpPr>
            <p:grpSpPr bwMode="auto">
              <a:xfrm>
                <a:off x="3542" y="666"/>
                <a:ext cx="512" cy="257"/>
                <a:chOff x="326" y="2812"/>
                <a:chExt cx="512" cy="257"/>
              </a:xfrm>
            </p:grpSpPr>
            <p:sp>
              <p:nvSpPr>
                <p:cNvPr id="6346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326" y="2836"/>
                  <a:ext cx="326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rgbClr val="000000"/>
                      </a:solidFill>
                    </a:rPr>
                    <a:t>1m</a:t>
                  </a:r>
                </a:p>
              </p:txBody>
            </p:sp>
            <p:sp>
              <p:nvSpPr>
                <p:cNvPr id="6347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544" y="2812"/>
                  <a:ext cx="294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 b="1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6343" name="Text Box 120"/>
              <p:cNvSpPr txBox="1">
                <a:spLocks noChangeArrowheads="1"/>
              </p:cNvSpPr>
              <p:nvPr/>
            </p:nvSpPr>
            <p:spPr bwMode="auto">
              <a:xfrm>
                <a:off x="3854" y="692"/>
                <a:ext cx="67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</a:rPr>
                  <a:t>= ……</a:t>
                </a:r>
              </a:p>
            </p:txBody>
          </p:sp>
          <p:sp>
            <p:nvSpPr>
              <p:cNvPr id="6344" name="Text Box 121"/>
              <p:cNvSpPr txBox="1">
                <a:spLocks noChangeArrowheads="1"/>
              </p:cNvSpPr>
              <p:nvPr/>
            </p:nvSpPr>
            <p:spPr bwMode="auto">
              <a:xfrm>
                <a:off x="4800" y="692"/>
                <a:ext cx="67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</a:rPr>
                  <a:t>= ……</a:t>
                </a:r>
              </a:p>
            </p:txBody>
          </p:sp>
          <p:sp>
            <p:nvSpPr>
              <p:cNvPr id="6345" name="Rectangle 122"/>
              <p:cNvSpPr>
                <a:spLocks noChangeArrowheads="1"/>
              </p:cNvSpPr>
              <p:nvPr/>
            </p:nvSpPr>
            <p:spPr bwMode="auto">
              <a:xfrm>
                <a:off x="5475" y="672"/>
                <a:ext cx="28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ha</a:t>
                </a:r>
              </a:p>
            </p:txBody>
          </p:sp>
        </p:grpSp>
        <p:sp>
          <p:nvSpPr>
            <p:cNvPr id="6339" name="Text Box 123"/>
            <p:cNvSpPr txBox="1">
              <a:spLocks noChangeArrowheads="1"/>
            </p:cNvSpPr>
            <p:nvPr/>
          </p:nvSpPr>
          <p:spPr bwMode="auto">
            <a:xfrm>
              <a:off x="3964" y="616"/>
              <a:ext cx="76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i="1">
                  <a:solidFill>
                    <a:srgbClr val="000000"/>
                  </a:solidFill>
                </a:rPr>
                <a:t>0,0001</a:t>
              </a:r>
            </a:p>
          </p:txBody>
        </p:sp>
        <p:sp>
          <p:nvSpPr>
            <p:cNvPr id="6340" name="Text Box 124"/>
            <p:cNvSpPr txBox="1">
              <a:spLocks noChangeArrowheads="1"/>
            </p:cNvSpPr>
            <p:nvPr/>
          </p:nvSpPr>
          <p:spPr bwMode="auto">
            <a:xfrm>
              <a:off x="4936" y="602"/>
              <a:ext cx="76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i="1">
                  <a:solidFill>
                    <a:srgbClr val="000000"/>
                  </a:solidFill>
                </a:rPr>
                <a:t>0,0001</a:t>
              </a:r>
            </a:p>
          </p:txBody>
        </p:sp>
      </p:grpSp>
      <p:sp>
        <p:nvSpPr>
          <p:cNvPr id="6149" name="AutoShape 333"/>
          <p:cNvSpPr>
            <a:spLocks noChangeArrowheads="1"/>
          </p:cNvSpPr>
          <p:nvPr/>
        </p:nvSpPr>
        <p:spPr bwMode="auto">
          <a:xfrm>
            <a:off x="11506200" y="5257800"/>
            <a:ext cx="838200" cy="914400"/>
          </a:xfrm>
          <a:prstGeom prst="sun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150" name="Text Box 92"/>
          <p:cNvSpPr txBox="1">
            <a:spLocks noChangeArrowheads="1"/>
          </p:cNvSpPr>
          <p:nvPr/>
        </p:nvSpPr>
        <p:spPr bwMode="auto">
          <a:xfrm>
            <a:off x="6391275" y="27305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000000"/>
                </a:solidFill>
              </a:rPr>
              <a:t>0,01</a:t>
            </a:r>
          </a:p>
        </p:txBody>
      </p:sp>
      <p:sp>
        <p:nvSpPr>
          <p:cNvPr id="6151" name="Text Box 104"/>
          <p:cNvSpPr txBox="1">
            <a:spLocks noChangeArrowheads="1"/>
          </p:cNvSpPr>
          <p:nvPr/>
        </p:nvSpPr>
        <p:spPr bwMode="auto">
          <a:xfrm>
            <a:off x="2200275" y="11430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1000000</a:t>
            </a:r>
          </a:p>
        </p:txBody>
      </p:sp>
      <p:grpSp>
        <p:nvGrpSpPr>
          <p:cNvPr id="6152" name="Group 75"/>
          <p:cNvGrpSpPr>
            <a:grpSpLocks/>
          </p:cNvGrpSpPr>
          <p:nvPr/>
        </p:nvGrpSpPr>
        <p:grpSpPr bwMode="auto">
          <a:xfrm>
            <a:off x="169863" y="1219200"/>
            <a:ext cx="3563937" cy="461963"/>
            <a:chOff x="347" y="1008"/>
            <a:chExt cx="2245" cy="291"/>
          </a:xfrm>
        </p:grpSpPr>
        <p:grpSp>
          <p:nvGrpSpPr>
            <p:cNvPr id="6329" name="Group 76"/>
            <p:cNvGrpSpPr>
              <a:grpSpLocks/>
            </p:cNvGrpSpPr>
            <p:nvPr/>
          </p:nvGrpSpPr>
          <p:grpSpPr bwMode="auto">
            <a:xfrm>
              <a:off x="347" y="1008"/>
              <a:ext cx="490" cy="253"/>
              <a:chOff x="229" y="2860"/>
              <a:chExt cx="490" cy="253"/>
            </a:xfrm>
          </p:grpSpPr>
          <p:sp>
            <p:nvSpPr>
              <p:cNvPr id="6336" name="Text Box 77"/>
              <p:cNvSpPr txBox="1">
                <a:spLocks noChangeArrowheads="1"/>
              </p:cNvSpPr>
              <p:nvPr/>
            </p:nvSpPr>
            <p:spPr bwMode="auto">
              <a:xfrm>
                <a:off x="229" y="2880"/>
                <a:ext cx="40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>
                    <a:solidFill>
                      <a:srgbClr val="000000"/>
                    </a:solidFill>
                  </a:rPr>
                  <a:t>1km</a:t>
                </a:r>
              </a:p>
            </p:txBody>
          </p:sp>
          <p:sp>
            <p:nvSpPr>
              <p:cNvPr id="6337" name="Text Box 78"/>
              <p:cNvSpPr txBox="1">
                <a:spLocks noChangeArrowheads="1"/>
              </p:cNvSpPr>
              <p:nvPr/>
            </p:nvSpPr>
            <p:spPr bwMode="auto">
              <a:xfrm>
                <a:off x="540" y="2860"/>
                <a:ext cx="179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/>
                  <a:t>2</a:t>
                </a:r>
              </a:p>
            </p:txBody>
          </p:sp>
        </p:grpSp>
        <p:sp>
          <p:nvSpPr>
            <p:cNvPr id="6330" name="Rectangle 79"/>
            <p:cNvSpPr>
              <a:spLocks noChangeArrowheads="1"/>
            </p:cNvSpPr>
            <p:nvPr/>
          </p:nvSpPr>
          <p:spPr bwMode="auto">
            <a:xfrm>
              <a:off x="1318" y="1066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ha</a:t>
              </a:r>
            </a:p>
          </p:txBody>
        </p:sp>
        <p:sp>
          <p:nvSpPr>
            <p:cNvPr id="6331" name="Text Box 80"/>
            <p:cNvSpPr txBox="1">
              <a:spLocks noChangeArrowheads="1"/>
            </p:cNvSpPr>
            <p:nvPr/>
          </p:nvSpPr>
          <p:spPr bwMode="auto">
            <a:xfrm>
              <a:off x="790" y="1066"/>
              <a:ext cx="38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= …</a:t>
              </a:r>
            </a:p>
          </p:txBody>
        </p:sp>
        <p:grpSp>
          <p:nvGrpSpPr>
            <p:cNvPr id="6332" name="Group 81"/>
            <p:cNvGrpSpPr>
              <a:grpSpLocks/>
            </p:cNvGrpSpPr>
            <p:nvPr/>
          </p:nvGrpSpPr>
          <p:grpSpPr bwMode="auto">
            <a:xfrm>
              <a:off x="2290" y="1034"/>
              <a:ext cx="302" cy="255"/>
              <a:chOff x="2059" y="1034"/>
              <a:chExt cx="302" cy="255"/>
            </a:xfrm>
          </p:grpSpPr>
          <p:sp>
            <p:nvSpPr>
              <p:cNvPr id="6334" name="Text Box 82"/>
              <p:cNvSpPr txBox="1">
                <a:spLocks noChangeArrowheads="1"/>
              </p:cNvSpPr>
              <p:nvPr/>
            </p:nvSpPr>
            <p:spPr bwMode="auto">
              <a:xfrm>
                <a:off x="2059" y="1056"/>
                <a:ext cx="24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/>
                  <a:t>m</a:t>
                </a:r>
              </a:p>
            </p:txBody>
          </p:sp>
          <p:sp>
            <p:nvSpPr>
              <p:cNvPr id="6335" name="Text Box 83"/>
              <p:cNvSpPr txBox="1">
                <a:spLocks noChangeArrowheads="1"/>
              </p:cNvSpPr>
              <p:nvPr/>
            </p:nvSpPr>
            <p:spPr bwMode="auto">
              <a:xfrm>
                <a:off x="2195" y="1034"/>
                <a:ext cx="166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b="1"/>
                  <a:t>2</a:t>
                </a:r>
              </a:p>
            </p:txBody>
          </p:sp>
        </p:grpSp>
        <p:sp>
          <p:nvSpPr>
            <p:cNvPr id="6333" name="Text Box 84"/>
            <p:cNvSpPr txBox="1">
              <a:spLocks noChangeArrowheads="1"/>
            </p:cNvSpPr>
            <p:nvPr/>
          </p:nvSpPr>
          <p:spPr bwMode="auto">
            <a:xfrm>
              <a:off x="1536" y="1056"/>
              <a:ext cx="82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= …………</a:t>
              </a:r>
            </a:p>
          </p:txBody>
        </p:sp>
      </p:grpSp>
      <p:sp>
        <p:nvSpPr>
          <p:cNvPr id="6153" name="Text Box 223"/>
          <p:cNvSpPr txBox="1">
            <a:spLocks noChangeArrowheads="1"/>
          </p:cNvSpPr>
          <p:nvPr/>
        </p:nvSpPr>
        <p:spPr bwMode="auto">
          <a:xfrm>
            <a:off x="1101725" y="125095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100 </a:t>
            </a:r>
          </a:p>
        </p:txBody>
      </p:sp>
      <p:sp>
        <p:nvSpPr>
          <p:cNvPr id="6154" name="Text Box 224"/>
          <p:cNvSpPr txBox="1">
            <a:spLocks noChangeArrowheads="1"/>
          </p:cNvSpPr>
          <p:nvPr/>
        </p:nvSpPr>
        <p:spPr bwMode="auto">
          <a:xfrm>
            <a:off x="0" y="6943725"/>
            <a:ext cx="449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Đổi từ </a:t>
            </a:r>
            <a:r>
              <a:rPr lang="vi-VN" sz="2400">
                <a:solidFill>
                  <a:srgbClr val="0000FF"/>
                </a:solidFill>
              </a:rPr>
              <a:t>đơ</a:t>
            </a:r>
            <a:r>
              <a:rPr lang="en-US" sz="2400">
                <a:solidFill>
                  <a:srgbClr val="0000FF"/>
                </a:solidFill>
              </a:rPr>
              <a:t>n vị lớn ra </a:t>
            </a:r>
            <a:r>
              <a:rPr lang="vi-VN" sz="2400">
                <a:solidFill>
                  <a:srgbClr val="0000FF"/>
                </a:solidFill>
              </a:rPr>
              <a:t>đơ</a:t>
            </a:r>
            <a:r>
              <a:rPr lang="en-US" sz="2400">
                <a:solidFill>
                  <a:srgbClr val="0000FF"/>
                </a:solidFill>
              </a:rPr>
              <a:t>n vị nhỏ</a:t>
            </a:r>
          </a:p>
        </p:txBody>
      </p:sp>
      <p:grpSp>
        <p:nvGrpSpPr>
          <p:cNvPr id="6155" name="Group 4"/>
          <p:cNvGrpSpPr>
            <a:grpSpLocks/>
          </p:cNvGrpSpPr>
          <p:nvPr/>
        </p:nvGrpSpPr>
        <p:grpSpPr bwMode="auto">
          <a:xfrm>
            <a:off x="-234950" y="-457200"/>
            <a:ext cx="9378950" cy="7315200"/>
            <a:chOff x="0" y="192"/>
            <a:chExt cx="5760" cy="3936"/>
          </a:xfrm>
        </p:grpSpPr>
        <p:grpSp>
          <p:nvGrpSpPr>
            <p:cNvPr id="6324" name="Group 5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6327" name="Picture 6" descr="n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328" name="Picture 7" descr="n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6325" name="Picture 8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26" name="Picture 9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56" name="AutoShape 18"/>
          <p:cNvSpPr>
            <a:spLocks noChangeArrowheads="1"/>
          </p:cNvSpPr>
          <p:nvPr/>
        </p:nvSpPr>
        <p:spPr bwMode="auto">
          <a:xfrm>
            <a:off x="11963400" y="3810000"/>
            <a:ext cx="838200" cy="914400"/>
          </a:xfrm>
          <a:prstGeom prst="sun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6157" name="Group 27"/>
          <p:cNvGrpSpPr>
            <a:grpSpLocks/>
          </p:cNvGrpSpPr>
          <p:nvPr/>
        </p:nvGrpSpPr>
        <p:grpSpPr bwMode="auto">
          <a:xfrm>
            <a:off x="11887200" y="7315200"/>
            <a:ext cx="1122363" cy="1222375"/>
            <a:chOff x="4465" y="1103"/>
            <a:chExt cx="707" cy="770"/>
          </a:xfrm>
        </p:grpSpPr>
        <p:sp>
          <p:nvSpPr>
            <p:cNvPr id="6317" name="Arc 28"/>
            <p:cNvSpPr>
              <a:spLocks/>
            </p:cNvSpPr>
            <p:nvPr/>
          </p:nvSpPr>
          <p:spPr bwMode="auto">
            <a:xfrm rot="-308941">
              <a:off x="4695" y="1103"/>
              <a:ext cx="240" cy="257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18" name="Arc 29"/>
            <p:cNvSpPr>
              <a:spLocks/>
            </p:cNvSpPr>
            <p:nvPr/>
          </p:nvSpPr>
          <p:spPr bwMode="auto">
            <a:xfrm rot="3579961">
              <a:off x="4943" y="1256"/>
              <a:ext cx="228" cy="231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19" name="Arc 30"/>
            <p:cNvSpPr>
              <a:spLocks/>
            </p:cNvSpPr>
            <p:nvPr/>
          </p:nvSpPr>
          <p:spPr bwMode="auto">
            <a:xfrm rot="6852724">
              <a:off x="4930" y="1529"/>
              <a:ext cx="227" cy="221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20" name="Arc 31"/>
            <p:cNvSpPr>
              <a:spLocks/>
            </p:cNvSpPr>
            <p:nvPr/>
          </p:nvSpPr>
          <p:spPr bwMode="auto">
            <a:xfrm rot="-3942356">
              <a:off x="4464" y="1244"/>
              <a:ext cx="226" cy="223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21" name="Arc 32"/>
            <p:cNvSpPr>
              <a:spLocks/>
            </p:cNvSpPr>
            <p:nvPr/>
          </p:nvSpPr>
          <p:spPr bwMode="auto">
            <a:xfrm rot="-6920706">
              <a:off x="4476" y="1534"/>
              <a:ext cx="226" cy="223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22" name="Arc 33"/>
            <p:cNvSpPr>
              <a:spLocks/>
            </p:cNvSpPr>
            <p:nvPr/>
          </p:nvSpPr>
          <p:spPr bwMode="auto">
            <a:xfrm rot="10491059">
              <a:off x="4726" y="1663"/>
              <a:ext cx="240" cy="210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23" name="AutoShape 34"/>
            <p:cNvSpPr>
              <a:spLocks noChangeArrowheads="1"/>
            </p:cNvSpPr>
            <p:nvPr/>
          </p:nvSpPr>
          <p:spPr bwMode="auto">
            <a:xfrm rot="-308941">
              <a:off x="4634" y="1306"/>
              <a:ext cx="380" cy="405"/>
            </a:xfrm>
            <a:prstGeom prst="flowChartConnector">
              <a:avLst/>
            </a:prstGeom>
            <a:solidFill>
              <a:srgbClr val="FFFF99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6158" name="Group 35"/>
          <p:cNvGrpSpPr>
            <a:grpSpLocks/>
          </p:cNvGrpSpPr>
          <p:nvPr/>
        </p:nvGrpSpPr>
        <p:grpSpPr bwMode="auto">
          <a:xfrm>
            <a:off x="10972800" y="1371600"/>
            <a:ext cx="1050925" cy="1216025"/>
            <a:chOff x="3932" y="624"/>
            <a:chExt cx="662" cy="766"/>
          </a:xfrm>
        </p:grpSpPr>
        <p:sp>
          <p:nvSpPr>
            <p:cNvPr id="6310" name="Arc 36"/>
            <p:cNvSpPr>
              <a:spLocks/>
            </p:cNvSpPr>
            <p:nvPr/>
          </p:nvSpPr>
          <p:spPr bwMode="auto">
            <a:xfrm rot="-416682">
              <a:off x="4143" y="624"/>
              <a:ext cx="224" cy="256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11" name="Arc 37"/>
            <p:cNvSpPr>
              <a:spLocks/>
            </p:cNvSpPr>
            <p:nvPr/>
          </p:nvSpPr>
          <p:spPr bwMode="auto">
            <a:xfrm rot="3472220">
              <a:off x="4372" y="778"/>
              <a:ext cx="227" cy="217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12" name="Arc 38"/>
            <p:cNvSpPr>
              <a:spLocks/>
            </p:cNvSpPr>
            <p:nvPr/>
          </p:nvSpPr>
          <p:spPr bwMode="auto">
            <a:xfrm rot="6744983">
              <a:off x="4371" y="1050"/>
              <a:ext cx="226" cy="206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13" name="Arc 39"/>
            <p:cNvSpPr>
              <a:spLocks/>
            </p:cNvSpPr>
            <p:nvPr/>
          </p:nvSpPr>
          <p:spPr bwMode="auto">
            <a:xfrm rot="-4050095">
              <a:off x="3924" y="777"/>
              <a:ext cx="226" cy="209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14" name="Arc 40"/>
            <p:cNvSpPr>
              <a:spLocks/>
            </p:cNvSpPr>
            <p:nvPr/>
          </p:nvSpPr>
          <p:spPr bwMode="auto">
            <a:xfrm rot="-7028445">
              <a:off x="3945" y="1067"/>
              <a:ext cx="225" cy="20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15" name="Arc 41"/>
            <p:cNvSpPr>
              <a:spLocks/>
            </p:cNvSpPr>
            <p:nvPr/>
          </p:nvSpPr>
          <p:spPr bwMode="auto">
            <a:xfrm rot="10383318">
              <a:off x="4191" y="1180"/>
              <a:ext cx="224" cy="210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16" name="AutoShape 42"/>
            <p:cNvSpPr>
              <a:spLocks noChangeArrowheads="1"/>
            </p:cNvSpPr>
            <p:nvPr/>
          </p:nvSpPr>
          <p:spPr bwMode="auto">
            <a:xfrm rot="-416682">
              <a:off x="4096" y="825"/>
              <a:ext cx="356" cy="404"/>
            </a:xfrm>
            <a:prstGeom prst="flowChartConnector">
              <a:avLst/>
            </a:prstGeom>
            <a:solidFill>
              <a:srgbClr val="FFFF99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6159" name="Group 51"/>
          <p:cNvGrpSpPr>
            <a:grpSpLocks/>
          </p:cNvGrpSpPr>
          <p:nvPr/>
        </p:nvGrpSpPr>
        <p:grpSpPr bwMode="auto">
          <a:xfrm>
            <a:off x="49213" y="1676400"/>
            <a:ext cx="5267325" cy="495300"/>
            <a:chOff x="67" y="192"/>
            <a:chExt cx="3318" cy="312"/>
          </a:xfrm>
        </p:grpSpPr>
        <p:grpSp>
          <p:nvGrpSpPr>
            <p:cNvPr id="6295" name="Group 52"/>
            <p:cNvGrpSpPr>
              <a:grpSpLocks/>
            </p:cNvGrpSpPr>
            <p:nvPr/>
          </p:nvGrpSpPr>
          <p:grpSpPr bwMode="auto">
            <a:xfrm>
              <a:off x="67" y="257"/>
              <a:ext cx="566" cy="233"/>
              <a:chOff x="307" y="240"/>
              <a:chExt cx="566" cy="233"/>
            </a:xfrm>
          </p:grpSpPr>
          <p:sp>
            <p:nvSpPr>
              <p:cNvPr id="6308" name="Text Box 53"/>
              <p:cNvSpPr txBox="1">
                <a:spLocks noChangeArrowheads="1"/>
              </p:cNvSpPr>
              <p:nvPr/>
            </p:nvSpPr>
            <p:spPr bwMode="auto">
              <a:xfrm>
                <a:off x="307" y="240"/>
                <a:ext cx="44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>
                    <a:solidFill>
                      <a:srgbClr val="000000"/>
                    </a:solidFill>
                  </a:rPr>
                  <a:t>  1m </a:t>
                </a:r>
              </a:p>
            </p:txBody>
          </p:sp>
          <p:sp>
            <p:nvSpPr>
              <p:cNvPr id="6309" name="Text Box 54"/>
              <p:cNvSpPr txBox="1">
                <a:spLocks noChangeArrowheads="1"/>
              </p:cNvSpPr>
              <p:nvPr/>
            </p:nvSpPr>
            <p:spPr bwMode="auto">
              <a:xfrm>
                <a:off x="579" y="248"/>
                <a:ext cx="29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grpSp>
          <p:nvGrpSpPr>
            <p:cNvPr id="6296" name="Group 55"/>
            <p:cNvGrpSpPr>
              <a:grpSpLocks/>
            </p:cNvGrpSpPr>
            <p:nvPr/>
          </p:nvGrpSpPr>
          <p:grpSpPr bwMode="auto">
            <a:xfrm>
              <a:off x="832" y="192"/>
              <a:ext cx="401" cy="298"/>
              <a:chOff x="1142" y="223"/>
              <a:chExt cx="401" cy="298"/>
            </a:xfrm>
          </p:grpSpPr>
          <p:sp>
            <p:nvSpPr>
              <p:cNvPr id="6306" name="Text Box 56"/>
              <p:cNvSpPr txBox="1">
                <a:spLocks noChangeArrowheads="1"/>
              </p:cNvSpPr>
              <p:nvPr/>
            </p:nvSpPr>
            <p:spPr bwMode="auto">
              <a:xfrm>
                <a:off x="1142" y="288"/>
                <a:ext cx="334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>
                    <a:solidFill>
                      <a:srgbClr val="000000"/>
                    </a:solidFill>
                  </a:rPr>
                  <a:t>dm</a:t>
                </a:r>
              </a:p>
            </p:txBody>
          </p:sp>
          <p:sp>
            <p:nvSpPr>
              <p:cNvPr id="6307" name="Text Box 57"/>
              <p:cNvSpPr txBox="1">
                <a:spLocks noChangeArrowheads="1"/>
              </p:cNvSpPr>
              <p:nvPr/>
            </p:nvSpPr>
            <p:spPr bwMode="auto">
              <a:xfrm>
                <a:off x="1364" y="223"/>
                <a:ext cx="179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6297" name="Text Box 58"/>
            <p:cNvSpPr txBox="1">
              <a:spLocks noChangeArrowheads="1"/>
            </p:cNvSpPr>
            <p:nvPr/>
          </p:nvSpPr>
          <p:spPr bwMode="auto">
            <a:xfrm>
              <a:off x="432" y="271"/>
              <a:ext cx="47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= …</a:t>
              </a:r>
            </a:p>
          </p:txBody>
        </p:sp>
        <p:sp>
          <p:nvSpPr>
            <p:cNvPr id="6298" name="Text Box 59"/>
            <p:cNvSpPr txBox="1">
              <a:spLocks noChangeArrowheads="1"/>
            </p:cNvSpPr>
            <p:nvPr/>
          </p:nvSpPr>
          <p:spPr bwMode="auto">
            <a:xfrm>
              <a:off x="1172" y="264"/>
              <a:ext cx="5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= ……</a:t>
              </a:r>
            </a:p>
          </p:txBody>
        </p:sp>
        <p:sp>
          <p:nvSpPr>
            <p:cNvPr id="6299" name="Text Box 60"/>
            <p:cNvSpPr txBox="1">
              <a:spLocks noChangeArrowheads="1"/>
            </p:cNvSpPr>
            <p:nvPr/>
          </p:nvSpPr>
          <p:spPr bwMode="auto">
            <a:xfrm>
              <a:off x="2112" y="264"/>
              <a:ext cx="71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= .………</a:t>
              </a:r>
            </a:p>
          </p:txBody>
        </p:sp>
        <p:grpSp>
          <p:nvGrpSpPr>
            <p:cNvPr id="6300" name="Group 61"/>
            <p:cNvGrpSpPr>
              <a:grpSpLocks/>
            </p:cNvGrpSpPr>
            <p:nvPr/>
          </p:nvGrpSpPr>
          <p:grpSpPr bwMode="auto">
            <a:xfrm>
              <a:off x="2889" y="192"/>
              <a:ext cx="496" cy="292"/>
              <a:chOff x="3007" y="229"/>
              <a:chExt cx="496" cy="292"/>
            </a:xfrm>
          </p:grpSpPr>
          <p:sp>
            <p:nvSpPr>
              <p:cNvPr id="6304" name="Text Box 62"/>
              <p:cNvSpPr txBox="1">
                <a:spLocks noChangeArrowheads="1"/>
              </p:cNvSpPr>
              <p:nvPr/>
            </p:nvSpPr>
            <p:spPr bwMode="auto">
              <a:xfrm>
                <a:off x="3007" y="288"/>
                <a:ext cx="49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>
                    <a:solidFill>
                      <a:srgbClr val="000000"/>
                    </a:solidFill>
                  </a:rPr>
                  <a:t>mm   </a:t>
                </a:r>
              </a:p>
            </p:txBody>
          </p:sp>
          <p:sp>
            <p:nvSpPr>
              <p:cNvPr id="6305" name="Text Box 63"/>
              <p:cNvSpPr txBox="1">
                <a:spLocks noChangeArrowheads="1"/>
              </p:cNvSpPr>
              <p:nvPr/>
            </p:nvSpPr>
            <p:spPr bwMode="auto">
              <a:xfrm>
                <a:off x="3278" y="229"/>
                <a:ext cx="19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grpSp>
          <p:nvGrpSpPr>
            <p:cNvPr id="6301" name="Group 64"/>
            <p:cNvGrpSpPr>
              <a:grpSpLocks/>
            </p:cNvGrpSpPr>
            <p:nvPr/>
          </p:nvGrpSpPr>
          <p:grpSpPr bwMode="auto">
            <a:xfrm>
              <a:off x="1784" y="240"/>
              <a:ext cx="423" cy="249"/>
              <a:chOff x="1979" y="279"/>
              <a:chExt cx="423" cy="249"/>
            </a:xfrm>
          </p:grpSpPr>
          <p:sp>
            <p:nvSpPr>
              <p:cNvPr id="6302" name="Text Box 65"/>
              <p:cNvSpPr txBox="1">
                <a:spLocks noChangeArrowheads="1"/>
              </p:cNvSpPr>
              <p:nvPr/>
            </p:nvSpPr>
            <p:spPr bwMode="auto">
              <a:xfrm>
                <a:off x="1979" y="295"/>
                <a:ext cx="36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>
                    <a:solidFill>
                      <a:srgbClr val="000000"/>
                    </a:solidFill>
                  </a:rPr>
                  <a:t>cm </a:t>
                </a:r>
              </a:p>
            </p:txBody>
          </p:sp>
          <p:sp>
            <p:nvSpPr>
              <p:cNvPr id="6303" name="Text Box 66"/>
              <p:cNvSpPr txBox="1">
                <a:spLocks noChangeArrowheads="1"/>
              </p:cNvSpPr>
              <p:nvPr/>
            </p:nvSpPr>
            <p:spPr bwMode="auto">
              <a:xfrm>
                <a:off x="2223" y="279"/>
                <a:ext cx="179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6160" name="Group 67"/>
          <p:cNvGrpSpPr>
            <a:grpSpLocks/>
          </p:cNvGrpSpPr>
          <p:nvPr/>
        </p:nvGrpSpPr>
        <p:grpSpPr bwMode="auto">
          <a:xfrm>
            <a:off x="12496800" y="1600200"/>
            <a:ext cx="990600" cy="614363"/>
            <a:chOff x="1287" y="3392"/>
            <a:chExt cx="360" cy="435"/>
          </a:xfrm>
        </p:grpSpPr>
        <p:sp>
          <p:nvSpPr>
            <p:cNvPr id="6288" name="Arc 68"/>
            <p:cNvSpPr>
              <a:spLocks/>
            </p:cNvSpPr>
            <p:nvPr/>
          </p:nvSpPr>
          <p:spPr bwMode="auto">
            <a:xfrm rot="8442599">
              <a:off x="1440" y="3696"/>
              <a:ext cx="140" cy="103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89" name="Arc 69"/>
            <p:cNvSpPr>
              <a:spLocks/>
            </p:cNvSpPr>
            <p:nvPr/>
          </p:nvSpPr>
          <p:spPr bwMode="auto">
            <a:xfrm rot="-2352480">
              <a:off x="1320" y="3433"/>
              <a:ext cx="141" cy="105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90" name="Arc 70"/>
            <p:cNvSpPr>
              <a:spLocks/>
            </p:cNvSpPr>
            <p:nvPr/>
          </p:nvSpPr>
          <p:spPr bwMode="auto">
            <a:xfrm rot="1280934">
              <a:off x="1479" y="3392"/>
              <a:ext cx="112" cy="160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91" name="Arc 71"/>
            <p:cNvSpPr>
              <a:spLocks/>
            </p:cNvSpPr>
            <p:nvPr/>
          </p:nvSpPr>
          <p:spPr bwMode="auto">
            <a:xfrm rot="5169836">
              <a:off x="1522" y="3515"/>
              <a:ext cx="141" cy="10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92" name="Arc 72"/>
            <p:cNvSpPr>
              <a:spLocks/>
            </p:cNvSpPr>
            <p:nvPr/>
          </p:nvSpPr>
          <p:spPr bwMode="auto">
            <a:xfrm rot="-5330830">
              <a:off x="1268" y="3607"/>
              <a:ext cx="141" cy="104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93" name="Arc 73"/>
            <p:cNvSpPr>
              <a:spLocks/>
            </p:cNvSpPr>
            <p:nvPr/>
          </p:nvSpPr>
          <p:spPr bwMode="auto">
            <a:xfrm rot="-9519066">
              <a:off x="1344" y="3696"/>
              <a:ext cx="112" cy="131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94" name="AutoShape 74"/>
            <p:cNvSpPr>
              <a:spLocks noChangeArrowheads="1"/>
            </p:cNvSpPr>
            <p:nvPr/>
          </p:nvSpPr>
          <p:spPr bwMode="auto">
            <a:xfrm rot="1280934">
              <a:off x="1370" y="3482"/>
              <a:ext cx="178" cy="253"/>
            </a:xfrm>
            <a:prstGeom prst="flowChartConnector">
              <a:avLst/>
            </a:pr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6161" name="Group 85"/>
          <p:cNvGrpSpPr>
            <a:grpSpLocks/>
          </p:cNvGrpSpPr>
          <p:nvPr/>
        </p:nvGrpSpPr>
        <p:grpSpPr bwMode="auto">
          <a:xfrm>
            <a:off x="5622925" y="381000"/>
            <a:ext cx="2373313" cy="460375"/>
            <a:chOff x="4166" y="202"/>
            <a:chExt cx="1495" cy="193"/>
          </a:xfrm>
        </p:grpSpPr>
        <p:sp>
          <p:nvSpPr>
            <p:cNvPr id="6282" name="Text Box 86"/>
            <p:cNvSpPr txBox="1">
              <a:spLocks noChangeArrowheads="1"/>
            </p:cNvSpPr>
            <p:nvPr/>
          </p:nvSpPr>
          <p:spPr bwMode="auto">
            <a:xfrm>
              <a:off x="5169" y="240"/>
              <a:ext cx="41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00"/>
                  </a:solidFill>
                </a:rPr>
                <a:t>dam</a:t>
              </a:r>
            </a:p>
          </p:txBody>
        </p:sp>
        <p:grpSp>
          <p:nvGrpSpPr>
            <p:cNvPr id="6283" name="Group 87"/>
            <p:cNvGrpSpPr>
              <a:grpSpLocks/>
            </p:cNvGrpSpPr>
            <p:nvPr/>
          </p:nvGrpSpPr>
          <p:grpSpPr bwMode="auto">
            <a:xfrm>
              <a:off x="4166" y="202"/>
              <a:ext cx="512" cy="179"/>
              <a:chOff x="326" y="2812"/>
              <a:chExt cx="512" cy="179"/>
            </a:xfrm>
          </p:grpSpPr>
          <p:sp>
            <p:nvSpPr>
              <p:cNvPr id="6286" name="Text Box 88"/>
              <p:cNvSpPr txBox="1">
                <a:spLocks noChangeArrowheads="1"/>
              </p:cNvSpPr>
              <p:nvPr/>
            </p:nvSpPr>
            <p:spPr bwMode="auto">
              <a:xfrm>
                <a:off x="326" y="2836"/>
                <a:ext cx="326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>
                    <a:solidFill>
                      <a:srgbClr val="000000"/>
                    </a:solidFill>
                  </a:rPr>
                  <a:t>1m</a:t>
                </a:r>
              </a:p>
            </p:txBody>
          </p:sp>
          <p:sp>
            <p:nvSpPr>
              <p:cNvPr id="6287" name="Text Box 89"/>
              <p:cNvSpPr txBox="1">
                <a:spLocks noChangeArrowheads="1"/>
              </p:cNvSpPr>
              <p:nvPr/>
            </p:nvSpPr>
            <p:spPr bwMode="auto">
              <a:xfrm>
                <a:off x="544" y="2812"/>
                <a:ext cx="294" cy="1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6284" name="Text Box 90"/>
            <p:cNvSpPr txBox="1">
              <a:spLocks noChangeArrowheads="1"/>
            </p:cNvSpPr>
            <p:nvPr/>
          </p:nvSpPr>
          <p:spPr bwMode="auto">
            <a:xfrm>
              <a:off x="4464" y="240"/>
              <a:ext cx="7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= ………</a:t>
              </a:r>
            </a:p>
          </p:txBody>
        </p:sp>
        <p:sp>
          <p:nvSpPr>
            <p:cNvPr id="6285" name="Text Box 91"/>
            <p:cNvSpPr txBox="1">
              <a:spLocks noChangeArrowheads="1"/>
            </p:cNvSpPr>
            <p:nvPr/>
          </p:nvSpPr>
          <p:spPr bwMode="auto">
            <a:xfrm>
              <a:off x="5482" y="212"/>
              <a:ext cx="179" cy="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2</a:t>
              </a:r>
            </a:p>
          </p:txBody>
        </p:sp>
      </p:grpSp>
      <p:sp>
        <p:nvSpPr>
          <p:cNvPr id="6162" name="Text Box 103"/>
          <p:cNvSpPr txBox="1">
            <a:spLocks noChangeArrowheads="1"/>
          </p:cNvSpPr>
          <p:nvPr/>
        </p:nvSpPr>
        <p:spPr bwMode="auto">
          <a:xfrm>
            <a:off x="990600" y="3543300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100 </a:t>
            </a:r>
          </a:p>
        </p:txBody>
      </p:sp>
      <p:grpSp>
        <p:nvGrpSpPr>
          <p:cNvPr id="6163" name="Group 105"/>
          <p:cNvGrpSpPr>
            <a:grpSpLocks/>
          </p:cNvGrpSpPr>
          <p:nvPr/>
        </p:nvGrpSpPr>
        <p:grpSpPr bwMode="auto">
          <a:xfrm>
            <a:off x="9372600" y="7924800"/>
            <a:ext cx="2011363" cy="446088"/>
            <a:chOff x="3600" y="1142"/>
            <a:chExt cx="1267" cy="281"/>
          </a:xfrm>
        </p:grpSpPr>
        <p:grpSp>
          <p:nvGrpSpPr>
            <p:cNvPr id="6276" name="Group 106"/>
            <p:cNvGrpSpPr>
              <a:grpSpLocks/>
            </p:cNvGrpSpPr>
            <p:nvPr/>
          </p:nvGrpSpPr>
          <p:grpSpPr bwMode="auto">
            <a:xfrm>
              <a:off x="3600" y="1170"/>
              <a:ext cx="1267" cy="253"/>
              <a:chOff x="3600" y="1132"/>
              <a:chExt cx="1267" cy="253"/>
            </a:xfrm>
          </p:grpSpPr>
          <p:sp>
            <p:nvSpPr>
              <p:cNvPr id="6278" name="Rectangle 107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36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1ha</a:t>
                </a:r>
              </a:p>
            </p:txBody>
          </p:sp>
          <p:sp>
            <p:nvSpPr>
              <p:cNvPr id="6279" name="Text Box 108"/>
              <p:cNvSpPr txBox="1">
                <a:spLocks noChangeArrowheads="1"/>
              </p:cNvSpPr>
              <p:nvPr/>
            </p:nvSpPr>
            <p:spPr bwMode="auto">
              <a:xfrm>
                <a:off x="3936" y="1152"/>
                <a:ext cx="57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</a:rPr>
                  <a:t>= …….</a:t>
                </a:r>
              </a:p>
            </p:txBody>
          </p:sp>
          <p:sp>
            <p:nvSpPr>
              <p:cNvPr id="6280" name="Text Box 109"/>
              <p:cNvSpPr txBox="1">
                <a:spLocks noChangeArrowheads="1"/>
              </p:cNvSpPr>
              <p:nvPr/>
            </p:nvSpPr>
            <p:spPr bwMode="auto">
              <a:xfrm>
                <a:off x="4458" y="1152"/>
                <a:ext cx="32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>
                    <a:solidFill>
                      <a:srgbClr val="000000"/>
                    </a:solidFill>
                  </a:rPr>
                  <a:t>km</a:t>
                </a:r>
              </a:p>
            </p:txBody>
          </p:sp>
          <p:sp>
            <p:nvSpPr>
              <p:cNvPr id="6281" name="Text Box 110"/>
              <p:cNvSpPr txBox="1">
                <a:spLocks noChangeArrowheads="1"/>
              </p:cNvSpPr>
              <p:nvPr/>
            </p:nvSpPr>
            <p:spPr bwMode="auto">
              <a:xfrm>
                <a:off x="4688" y="1132"/>
                <a:ext cx="179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6277" name="Text Box 111"/>
            <p:cNvSpPr txBox="1">
              <a:spLocks noChangeArrowheads="1"/>
            </p:cNvSpPr>
            <p:nvPr/>
          </p:nvSpPr>
          <p:spPr bwMode="auto">
            <a:xfrm>
              <a:off x="4080" y="1142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i="1">
                  <a:solidFill>
                    <a:srgbClr val="000000"/>
                  </a:solidFill>
                </a:rPr>
                <a:t>0,01</a:t>
              </a:r>
            </a:p>
          </p:txBody>
        </p:sp>
      </p:grpSp>
      <p:grpSp>
        <p:nvGrpSpPr>
          <p:cNvPr id="6164" name="Group 125"/>
          <p:cNvGrpSpPr>
            <a:grpSpLocks/>
          </p:cNvGrpSpPr>
          <p:nvPr/>
        </p:nvGrpSpPr>
        <p:grpSpPr bwMode="auto">
          <a:xfrm>
            <a:off x="5791200" y="1905000"/>
            <a:ext cx="2014538" cy="446088"/>
            <a:chOff x="3600" y="1766"/>
            <a:chExt cx="1269" cy="281"/>
          </a:xfrm>
        </p:grpSpPr>
        <p:grpSp>
          <p:nvGrpSpPr>
            <p:cNvPr id="6270" name="Group 126"/>
            <p:cNvGrpSpPr>
              <a:grpSpLocks/>
            </p:cNvGrpSpPr>
            <p:nvPr/>
          </p:nvGrpSpPr>
          <p:grpSpPr bwMode="auto">
            <a:xfrm>
              <a:off x="3600" y="1794"/>
              <a:ext cx="1269" cy="253"/>
              <a:chOff x="3600" y="1488"/>
              <a:chExt cx="1269" cy="253"/>
            </a:xfrm>
          </p:grpSpPr>
          <p:sp>
            <p:nvSpPr>
              <p:cNvPr id="6272" name="Rectangle 127"/>
              <p:cNvSpPr>
                <a:spLocks noChangeArrowheads="1"/>
              </p:cNvSpPr>
              <p:nvPr/>
            </p:nvSpPr>
            <p:spPr bwMode="auto">
              <a:xfrm>
                <a:off x="3600" y="1488"/>
                <a:ext cx="36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4ha</a:t>
                </a:r>
              </a:p>
            </p:txBody>
          </p:sp>
          <p:sp>
            <p:nvSpPr>
              <p:cNvPr id="6273" name="Text Box 128"/>
              <p:cNvSpPr txBox="1">
                <a:spLocks noChangeArrowheads="1"/>
              </p:cNvSpPr>
              <p:nvPr/>
            </p:nvSpPr>
            <p:spPr bwMode="auto">
              <a:xfrm>
                <a:off x="3936" y="1488"/>
                <a:ext cx="57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</a:rPr>
                  <a:t>= …….</a:t>
                </a:r>
              </a:p>
            </p:txBody>
          </p:sp>
          <p:sp>
            <p:nvSpPr>
              <p:cNvPr id="6274" name="Text Box 129"/>
              <p:cNvSpPr txBox="1">
                <a:spLocks noChangeArrowheads="1"/>
              </p:cNvSpPr>
              <p:nvPr/>
            </p:nvSpPr>
            <p:spPr bwMode="auto">
              <a:xfrm>
                <a:off x="4458" y="1508"/>
                <a:ext cx="32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>
                    <a:solidFill>
                      <a:srgbClr val="000000"/>
                    </a:solidFill>
                  </a:rPr>
                  <a:t>km</a:t>
                </a:r>
              </a:p>
            </p:txBody>
          </p:sp>
          <p:sp>
            <p:nvSpPr>
              <p:cNvPr id="6275" name="Text Box 130"/>
              <p:cNvSpPr txBox="1">
                <a:spLocks noChangeArrowheads="1"/>
              </p:cNvSpPr>
              <p:nvPr/>
            </p:nvSpPr>
            <p:spPr bwMode="auto">
              <a:xfrm>
                <a:off x="4690" y="1488"/>
                <a:ext cx="179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6271" name="Text Box 131"/>
            <p:cNvSpPr txBox="1">
              <a:spLocks noChangeArrowheads="1"/>
            </p:cNvSpPr>
            <p:nvPr/>
          </p:nvSpPr>
          <p:spPr bwMode="auto">
            <a:xfrm>
              <a:off x="4080" y="1766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i="1">
                  <a:solidFill>
                    <a:srgbClr val="000000"/>
                  </a:solidFill>
                </a:rPr>
                <a:t>0,04</a:t>
              </a:r>
            </a:p>
          </p:txBody>
        </p:sp>
      </p:grpSp>
      <p:sp>
        <p:nvSpPr>
          <p:cNvPr id="6165" name="Text Box 132"/>
          <p:cNvSpPr txBox="1">
            <a:spLocks noChangeArrowheads="1"/>
          </p:cNvSpPr>
          <p:nvPr/>
        </p:nvSpPr>
        <p:spPr bwMode="auto">
          <a:xfrm>
            <a:off x="0" y="6934200"/>
            <a:ext cx="449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Đổi từ </a:t>
            </a:r>
            <a:r>
              <a:rPr lang="vi-VN" sz="2400">
                <a:solidFill>
                  <a:srgbClr val="0000FF"/>
                </a:solidFill>
              </a:rPr>
              <a:t>đơ</a:t>
            </a:r>
            <a:r>
              <a:rPr lang="en-US" sz="2400">
                <a:solidFill>
                  <a:srgbClr val="0000FF"/>
                </a:solidFill>
              </a:rPr>
              <a:t>n vị lớn ra </a:t>
            </a:r>
            <a:r>
              <a:rPr lang="vi-VN" sz="2400">
                <a:solidFill>
                  <a:srgbClr val="0000FF"/>
                </a:solidFill>
              </a:rPr>
              <a:t>đơ</a:t>
            </a:r>
            <a:r>
              <a:rPr lang="en-US" sz="2400">
                <a:solidFill>
                  <a:srgbClr val="0000FF"/>
                </a:solidFill>
              </a:rPr>
              <a:t>n vị nhỏ</a:t>
            </a:r>
          </a:p>
        </p:txBody>
      </p:sp>
      <p:sp>
        <p:nvSpPr>
          <p:cNvPr id="6166" name="Text Box 133"/>
          <p:cNvSpPr txBox="1">
            <a:spLocks noChangeArrowheads="1"/>
          </p:cNvSpPr>
          <p:nvPr/>
        </p:nvSpPr>
        <p:spPr bwMode="auto">
          <a:xfrm>
            <a:off x="4724400" y="6934200"/>
            <a:ext cx="449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Đổi từ </a:t>
            </a:r>
            <a:r>
              <a:rPr lang="vi-VN" sz="2400">
                <a:solidFill>
                  <a:srgbClr val="CC0000"/>
                </a:solidFill>
              </a:rPr>
              <a:t>đơ</a:t>
            </a:r>
            <a:r>
              <a:rPr lang="en-US" sz="2400">
                <a:solidFill>
                  <a:srgbClr val="CC0000"/>
                </a:solidFill>
              </a:rPr>
              <a:t>n vị nhỏ ra </a:t>
            </a:r>
            <a:r>
              <a:rPr lang="vi-VN" sz="2400">
                <a:solidFill>
                  <a:srgbClr val="CC0000"/>
                </a:solidFill>
              </a:rPr>
              <a:t>đơ</a:t>
            </a:r>
            <a:r>
              <a:rPr lang="en-US" sz="2400">
                <a:solidFill>
                  <a:srgbClr val="CC0000"/>
                </a:solidFill>
              </a:rPr>
              <a:t>n vị lớn</a:t>
            </a:r>
          </a:p>
        </p:txBody>
      </p:sp>
      <p:sp>
        <p:nvSpPr>
          <p:cNvPr id="6167" name="Text Box 135"/>
          <p:cNvSpPr txBox="1">
            <a:spLocks noChangeArrowheads="1"/>
          </p:cNvSpPr>
          <p:nvPr/>
        </p:nvSpPr>
        <p:spPr bwMode="auto">
          <a:xfrm>
            <a:off x="457200" y="5029200"/>
            <a:ext cx="590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0000FF"/>
                </a:solidFill>
              </a:rPr>
              <a:t>1m</a:t>
            </a:r>
          </a:p>
        </p:txBody>
      </p:sp>
      <p:sp>
        <p:nvSpPr>
          <p:cNvPr id="6168" name="Text Box 136"/>
          <p:cNvSpPr txBox="1">
            <a:spLocks noChangeArrowheads="1"/>
          </p:cNvSpPr>
          <p:nvPr/>
        </p:nvSpPr>
        <p:spPr bwMode="auto">
          <a:xfrm>
            <a:off x="1804988" y="3035300"/>
            <a:ext cx="466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99469" name="Text Box 141"/>
          <p:cNvSpPr txBox="1">
            <a:spLocks noChangeArrowheads="1"/>
          </p:cNvSpPr>
          <p:nvPr/>
        </p:nvSpPr>
        <p:spPr bwMode="auto">
          <a:xfrm>
            <a:off x="1371600" y="50292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0,</a:t>
            </a:r>
          </a:p>
        </p:txBody>
      </p:sp>
      <p:sp>
        <p:nvSpPr>
          <p:cNvPr id="99470" name="Text Box 142"/>
          <p:cNvSpPr txBox="1">
            <a:spLocks noChangeArrowheads="1"/>
          </p:cNvSpPr>
          <p:nvPr/>
        </p:nvSpPr>
        <p:spPr bwMode="auto">
          <a:xfrm>
            <a:off x="5375275" y="3025775"/>
            <a:ext cx="538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   1</a:t>
            </a:r>
          </a:p>
        </p:txBody>
      </p:sp>
      <p:grpSp>
        <p:nvGrpSpPr>
          <p:cNvPr id="6171" name="Group 143"/>
          <p:cNvGrpSpPr>
            <a:grpSpLocks/>
          </p:cNvGrpSpPr>
          <p:nvPr/>
        </p:nvGrpSpPr>
        <p:grpSpPr bwMode="auto">
          <a:xfrm>
            <a:off x="6878638" y="2895600"/>
            <a:ext cx="817562" cy="528638"/>
            <a:chOff x="1880" y="2782"/>
            <a:chExt cx="515" cy="333"/>
          </a:xfrm>
        </p:grpSpPr>
        <p:sp>
          <p:nvSpPr>
            <p:cNvPr id="6268" name="Text Box 144"/>
            <p:cNvSpPr txBox="1">
              <a:spLocks noChangeArrowheads="1"/>
            </p:cNvSpPr>
            <p:nvPr/>
          </p:nvSpPr>
          <p:spPr bwMode="auto">
            <a:xfrm>
              <a:off x="1880" y="2863"/>
              <a:ext cx="40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0000FF"/>
                  </a:solidFill>
                </a:rPr>
                <a:t>mm</a:t>
              </a:r>
            </a:p>
          </p:txBody>
        </p:sp>
        <p:sp>
          <p:nvSpPr>
            <p:cNvPr id="6269" name="Text Box 145"/>
            <p:cNvSpPr txBox="1">
              <a:spLocks noChangeArrowheads="1"/>
            </p:cNvSpPr>
            <p:nvPr/>
          </p:nvSpPr>
          <p:spPr bwMode="auto">
            <a:xfrm>
              <a:off x="2198" y="278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</p:grpSp>
      <p:sp>
        <p:nvSpPr>
          <p:cNvPr id="6172" name="Text Box 146"/>
          <p:cNvSpPr txBox="1">
            <a:spLocks noChangeArrowheads="1"/>
          </p:cNvSpPr>
          <p:nvPr/>
        </p:nvSpPr>
        <p:spPr bwMode="auto">
          <a:xfrm>
            <a:off x="5300663" y="3360738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solidFill>
                <a:srgbClr val="0000FF"/>
              </a:solidFill>
            </a:endParaRPr>
          </a:p>
        </p:txBody>
      </p:sp>
      <p:grpSp>
        <p:nvGrpSpPr>
          <p:cNvPr id="6173" name="Group 147"/>
          <p:cNvGrpSpPr>
            <a:grpSpLocks/>
          </p:cNvGrpSpPr>
          <p:nvPr/>
        </p:nvGrpSpPr>
        <p:grpSpPr bwMode="auto">
          <a:xfrm>
            <a:off x="2362200" y="4914900"/>
            <a:ext cx="727075" cy="506413"/>
            <a:chOff x="2645" y="3230"/>
            <a:chExt cx="458" cy="319"/>
          </a:xfrm>
        </p:grpSpPr>
        <p:sp>
          <p:nvSpPr>
            <p:cNvPr id="6266" name="Text Box 148"/>
            <p:cNvSpPr txBox="1">
              <a:spLocks noChangeArrowheads="1"/>
            </p:cNvSpPr>
            <p:nvPr/>
          </p:nvSpPr>
          <p:spPr bwMode="auto">
            <a:xfrm>
              <a:off x="2645" y="3297"/>
              <a:ext cx="35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0000FF"/>
                  </a:solidFill>
                </a:rPr>
                <a:t>hm</a:t>
              </a:r>
            </a:p>
          </p:txBody>
        </p:sp>
        <p:sp>
          <p:nvSpPr>
            <p:cNvPr id="6267" name="Text Box 149"/>
            <p:cNvSpPr txBox="1">
              <a:spLocks noChangeArrowheads="1"/>
            </p:cNvSpPr>
            <p:nvPr/>
          </p:nvSpPr>
          <p:spPr bwMode="auto">
            <a:xfrm>
              <a:off x="2906" y="3230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</p:grpSp>
      <p:sp>
        <p:nvSpPr>
          <p:cNvPr id="99479" name="Text Box 151"/>
          <p:cNvSpPr txBox="1">
            <a:spLocks noChangeArrowheads="1"/>
          </p:cNvSpPr>
          <p:nvPr/>
        </p:nvSpPr>
        <p:spPr bwMode="auto">
          <a:xfrm>
            <a:off x="1657350" y="50292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00</a:t>
            </a:r>
          </a:p>
        </p:txBody>
      </p:sp>
      <p:sp>
        <p:nvSpPr>
          <p:cNvPr id="99480" name="Text Box 152"/>
          <p:cNvSpPr txBox="1">
            <a:spLocks noChangeArrowheads="1"/>
          </p:cNvSpPr>
          <p:nvPr/>
        </p:nvSpPr>
        <p:spPr bwMode="auto">
          <a:xfrm>
            <a:off x="2019300" y="5029200"/>
            <a:ext cx="469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01</a:t>
            </a:r>
          </a:p>
        </p:txBody>
      </p:sp>
      <p:sp>
        <p:nvSpPr>
          <p:cNvPr id="99481" name="Text Box 153"/>
          <p:cNvSpPr txBox="1">
            <a:spLocks noChangeArrowheads="1"/>
          </p:cNvSpPr>
          <p:nvPr/>
        </p:nvSpPr>
        <p:spPr bwMode="auto">
          <a:xfrm>
            <a:off x="6324600" y="3962400"/>
            <a:ext cx="469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00</a:t>
            </a:r>
          </a:p>
        </p:txBody>
      </p:sp>
      <p:sp>
        <p:nvSpPr>
          <p:cNvPr id="99482" name="Text Box 154"/>
          <p:cNvSpPr txBox="1">
            <a:spLocks noChangeArrowheads="1"/>
          </p:cNvSpPr>
          <p:nvPr/>
        </p:nvSpPr>
        <p:spPr bwMode="auto">
          <a:xfrm>
            <a:off x="7315200" y="4267200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0 0</a:t>
            </a:r>
          </a:p>
        </p:txBody>
      </p:sp>
      <p:sp>
        <p:nvSpPr>
          <p:cNvPr id="99483" name="Text Box 155"/>
          <p:cNvSpPr txBox="1">
            <a:spLocks noChangeArrowheads="1"/>
          </p:cNvSpPr>
          <p:nvPr/>
        </p:nvSpPr>
        <p:spPr bwMode="auto">
          <a:xfrm>
            <a:off x="6534150" y="3048000"/>
            <a:ext cx="488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00</a:t>
            </a:r>
          </a:p>
        </p:txBody>
      </p:sp>
      <p:sp>
        <p:nvSpPr>
          <p:cNvPr id="6179" name="Text Box 156"/>
          <p:cNvSpPr txBox="1">
            <a:spLocks noChangeArrowheads="1"/>
          </p:cNvSpPr>
          <p:nvPr/>
        </p:nvSpPr>
        <p:spPr bwMode="auto">
          <a:xfrm>
            <a:off x="1143000" y="5010150"/>
            <a:ext cx="333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6180" name="Text Box 158"/>
          <p:cNvSpPr txBox="1">
            <a:spLocks noChangeArrowheads="1"/>
          </p:cNvSpPr>
          <p:nvPr/>
        </p:nvSpPr>
        <p:spPr bwMode="auto">
          <a:xfrm>
            <a:off x="3048000" y="50292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=                ha</a:t>
            </a:r>
          </a:p>
        </p:txBody>
      </p:sp>
      <p:grpSp>
        <p:nvGrpSpPr>
          <p:cNvPr id="31" name="Group 206"/>
          <p:cNvGrpSpPr>
            <a:grpSpLocks/>
          </p:cNvGrpSpPr>
          <p:nvPr/>
        </p:nvGrpSpPr>
        <p:grpSpPr bwMode="auto">
          <a:xfrm>
            <a:off x="1165225" y="9356725"/>
            <a:ext cx="2682875" cy="415925"/>
            <a:chOff x="734" y="3878"/>
            <a:chExt cx="1690" cy="262"/>
          </a:xfrm>
        </p:grpSpPr>
        <p:sp>
          <p:nvSpPr>
            <p:cNvPr id="6260" name="Text Box 207"/>
            <p:cNvSpPr txBox="1">
              <a:spLocks noChangeArrowheads="1"/>
            </p:cNvSpPr>
            <p:nvPr/>
          </p:nvSpPr>
          <p:spPr bwMode="auto">
            <a:xfrm>
              <a:off x="734" y="3882"/>
              <a:ext cx="35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000000"/>
                  </a:solidFill>
                </a:rPr>
                <a:t>5m</a:t>
              </a:r>
            </a:p>
          </p:txBody>
        </p:sp>
        <p:sp>
          <p:nvSpPr>
            <p:cNvPr id="6261" name="Text Box 208"/>
            <p:cNvSpPr txBox="1">
              <a:spLocks noChangeArrowheads="1"/>
            </p:cNvSpPr>
            <p:nvPr/>
          </p:nvSpPr>
          <p:spPr bwMode="auto">
            <a:xfrm>
              <a:off x="1008" y="3888"/>
              <a:ext cx="29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6262" name="Text Box 209"/>
            <p:cNvSpPr txBox="1">
              <a:spLocks noChangeArrowheads="1"/>
            </p:cNvSpPr>
            <p:nvPr/>
          </p:nvSpPr>
          <p:spPr bwMode="auto">
            <a:xfrm>
              <a:off x="1190" y="3888"/>
              <a:ext cx="71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= …… ..</a:t>
              </a:r>
            </a:p>
          </p:txBody>
        </p:sp>
        <p:grpSp>
          <p:nvGrpSpPr>
            <p:cNvPr id="6263" name="Group 210"/>
            <p:cNvGrpSpPr>
              <a:grpSpLocks/>
            </p:cNvGrpSpPr>
            <p:nvPr/>
          </p:nvGrpSpPr>
          <p:grpSpPr bwMode="auto">
            <a:xfrm>
              <a:off x="1978" y="3878"/>
              <a:ext cx="446" cy="262"/>
              <a:chOff x="1978" y="3815"/>
              <a:chExt cx="446" cy="262"/>
            </a:xfrm>
          </p:grpSpPr>
          <p:sp>
            <p:nvSpPr>
              <p:cNvPr id="6264" name="Text Box 211"/>
              <p:cNvSpPr txBox="1">
                <a:spLocks noChangeArrowheads="1"/>
              </p:cNvSpPr>
              <p:nvPr/>
            </p:nvSpPr>
            <p:spPr bwMode="auto">
              <a:xfrm>
                <a:off x="1978" y="3825"/>
                <a:ext cx="35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="1">
                    <a:solidFill>
                      <a:srgbClr val="000000"/>
                    </a:solidFill>
                  </a:rPr>
                  <a:t>cm</a:t>
                </a:r>
              </a:p>
            </p:txBody>
          </p:sp>
          <p:sp>
            <p:nvSpPr>
              <p:cNvPr id="6265" name="Text Box 212"/>
              <p:cNvSpPr txBox="1">
                <a:spLocks noChangeArrowheads="1"/>
              </p:cNvSpPr>
              <p:nvPr/>
            </p:nvSpPr>
            <p:spPr bwMode="auto">
              <a:xfrm>
                <a:off x="2236" y="3815"/>
                <a:ext cx="1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</p:grpSp>
      <p:sp>
        <p:nvSpPr>
          <p:cNvPr id="99541" name="Text Box 213"/>
          <p:cNvSpPr txBox="1">
            <a:spLocks noChangeArrowheads="1"/>
          </p:cNvSpPr>
          <p:nvPr/>
        </p:nvSpPr>
        <p:spPr bwMode="auto">
          <a:xfrm>
            <a:off x="2286000" y="9363075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50000</a:t>
            </a:r>
          </a:p>
        </p:txBody>
      </p:sp>
      <p:sp>
        <p:nvSpPr>
          <p:cNvPr id="6183" name="Text Box 216"/>
          <p:cNvSpPr txBox="1">
            <a:spLocks noChangeArrowheads="1"/>
          </p:cNvSpPr>
          <p:nvPr/>
        </p:nvSpPr>
        <p:spPr bwMode="auto">
          <a:xfrm>
            <a:off x="4386263" y="9296400"/>
            <a:ext cx="1068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0000"/>
                </a:solidFill>
              </a:rPr>
              <a:t>7,5dam</a:t>
            </a:r>
          </a:p>
        </p:txBody>
      </p:sp>
      <p:sp>
        <p:nvSpPr>
          <p:cNvPr id="6184" name="Text Box 217"/>
          <p:cNvSpPr txBox="1">
            <a:spLocks noChangeArrowheads="1"/>
          </p:cNvSpPr>
          <p:nvPr/>
        </p:nvSpPr>
        <p:spPr bwMode="auto">
          <a:xfrm>
            <a:off x="5029200" y="4038600"/>
            <a:ext cx="46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185" name="Text Box 218"/>
          <p:cNvSpPr txBox="1">
            <a:spLocks noChangeArrowheads="1"/>
          </p:cNvSpPr>
          <p:nvPr/>
        </p:nvSpPr>
        <p:spPr bwMode="auto">
          <a:xfrm>
            <a:off x="5580063" y="9312275"/>
            <a:ext cx="11287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= …… ..</a:t>
            </a:r>
          </a:p>
        </p:txBody>
      </p:sp>
      <p:grpSp>
        <p:nvGrpSpPr>
          <p:cNvPr id="6186" name="Group 219"/>
          <p:cNvGrpSpPr>
            <a:grpSpLocks/>
          </p:cNvGrpSpPr>
          <p:nvPr/>
        </p:nvGrpSpPr>
        <p:grpSpPr bwMode="auto">
          <a:xfrm>
            <a:off x="6924675" y="9280525"/>
            <a:ext cx="536575" cy="415925"/>
            <a:chOff x="4362" y="3830"/>
            <a:chExt cx="338" cy="262"/>
          </a:xfrm>
        </p:grpSpPr>
        <p:sp>
          <p:nvSpPr>
            <p:cNvPr id="6258" name="Text Box 220"/>
            <p:cNvSpPr txBox="1">
              <a:spLocks noChangeArrowheads="1"/>
            </p:cNvSpPr>
            <p:nvPr/>
          </p:nvSpPr>
          <p:spPr bwMode="auto">
            <a:xfrm>
              <a:off x="4362" y="3840"/>
              <a:ext cx="2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000000"/>
                  </a:solidFill>
                </a:rPr>
                <a:t>m</a:t>
              </a:r>
            </a:p>
          </p:txBody>
        </p:sp>
        <p:sp>
          <p:nvSpPr>
            <p:cNvPr id="6259" name="Text Box 221"/>
            <p:cNvSpPr txBox="1">
              <a:spLocks noChangeArrowheads="1"/>
            </p:cNvSpPr>
            <p:nvPr/>
          </p:nvSpPr>
          <p:spPr bwMode="auto">
            <a:xfrm>
              <a:off x="4512" y="3830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2</a:t>
              </a:r>
            </a:p>
          </p:txBody>
        </p:sp>
      </p:grpSp>
      <p:sp>
        <p:nvSpPr>
          <p:cNvPr id="99550" name="Text Box 222"/>
          <p:cNvSpPr txBox="1">
            <a:spLocks noChangeArrowheads="1"/>
          </p:cNvSpPr>
          <p:nvPr/>
        </p:nvSpPr>
        <p:spPr bwMode="auto">
          <a:xfrm>
            <a:off x="6096000" y="9318625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750</a:t>
            </a:r>
          </a:p>
        </p:txBody>
      </p:sp>
      <p:grpSp>
        <p:nvGrpSpPr>
          <p:cNvPr id="6188" name="Group 236"/>
          <p:cNvGrpSpPr>
            <a:grpSpLocks/>
          </p:cNvGrpSpPr>
          <p:nvPr/>
        </p:nvGrpSpPr>
        <p:grpSpPr bwMode="auto">
          <a:xfrm>
            <a:off x="8313738" y="6638925"/>
            <a:ext cx="3538537" cy="428625"/>
            <a:chOff x="363" y="1024"/>
            <a:chExt cx="2229" cy="270"/>
          </a:xfrm>
        </p:grpSpPr>
        <p:grpSp>
          <p:nvGrpSpPr>
            <p:cNvPr id="6249" name="Group 237"/>
            <p:cNvGrpSpPr>
              <a:grpSpLocks/>
            </p:cNvGrpSpPr>
            <p:nvPr/>
          </p:nvGrpSpPr>
          <p:grpSpPr bwMode="auto">
            <a:xfrm>
              <a:off x="363" y="1024"/>
              <a:ext cx="465" cy="232"/>
              <a:chOff x="245" y="2876"/>
              <a:chExt cx="465" cy="232"/>
            </a:xfrm>
          </p:grpSpPr>
          <p:sp>
            <p:nvSpPr>
              <p:cNvPr id="6256" name="Text Box 238"/>
              <p:cNvSpPr txBox="1">
                <a:spLocks noChangeArrowheads="1"/>
              </p:cNvSpPr>
              <p:nvPr/>
            </p:nvSpPr>
            <p:spPr bwMode="auto">
              <a:xfrm>
                <a:off x="245" y="2895"/>
                <a:ext cx="375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1km</a:t>
                </a:r>
              </a:p>
            </p:txBody>
          </p:sp>
          <p:sp>
            <p:nvSpPr>
              <p:cNvPr id="6257" name="Text Box 239"/>
              <p:cNvSpPr txBox="1">
                <a:spLocks noChangeArrowheads="1"/>
              </p:cNvSpPr>
              <p:nvPr/>
            </p:nvSpPr>
            <p:spPr bwMode="auto">
              <a:xfrm>
                <a:off x="540" y="2876"/>
                <a:ext cx="17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6250" name="Rectangle 240"/>
            <p:cNvSpPr>
              <a:spLocks noChangeArrowheads="1"/>
            </p:cNvSpPr>
            <p:nvPr/>
          </p:nvSpPr>
          <p:spPr bwMode="auto">
            <a:xfrm>
              <a:off x="1318" y="1081"/>
              <a:ext cx="2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ha</a:t>
              </a:r>
            </a:p>
          </p:txBody>
        </p:sp>
        <p:sp>
          <p:nvSpPr>
            <p:cNvPr id="6251" name="Text Box 241"/>
            <p:cNvSpPr txBox="1">
              <a:spLocks noChangeArrowheads="1"/>
            </p:cNvSpPr>
            <p:nvPr/>
          </p:nvSpPr>
          <p:spPr bwMode="auto">
            <a:xfrm>
              <a:off x="790" y="1081"/>
              <a:ext cx="35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 …</a:t>
              </a:r>
            </a:p>
          </p:txBody>
        </p:sp>
        <p:grpSp>
          <p:nvGrpSpPr>
            <p:cNvPr id="6252" name="Group 242"/>
            <p:cNvGrpSpPr>
              <a:grpSpLocks/>
            </p:cNvGrpSpPr>
            <p:nvPr/>
          </p:nvGrpSpPr>
          <p:grpSpPr bwMode="auto">
            <a:xfrm>
              <a:off x="2296" y="1034"/>
              <a:ext cx="296" cy="250"/>
              <a:chOff x="2065" y="1034"/>
              <a:chExt cx="296" cy="250"/>
            </a:xfrm>
          </p:grpSpPr>
          <p:sp>
            <p:nvSpPr>
              <p:cNvPr id="6254" name="Text Box 243"/>
              <p:cNvSpPr txBox="1">
                <a:spLocks noChangeArrowheads="1"/>
              </p:cNvSpPr>
              <p:nvPr/>
            </p:nvSpPr>
            <p:spPr bwMode="auto">
              <a:xfrm>
                <a:off x="2065" y="1071"/>
                <a:ext cx="23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m</a:t>
                </a:r>
              </a:p>
            </p:txBody>
          </p:sp>
          <p:sp>
            <p:nvSpPr>
              <p:cNvPr id="6255" name="Text Box 244"/>
              <p:cNvSpPr txBox="1">
                <a:spLocks noChangeArrowheads="1"/>
              </p:cNvSpPr>
              <p:nvPr/>
            </p:nvSpPr>
            <p:spPr bwMode="auto">
              <a:xfrm>
                <a:off x="2195" y="1034"/>
                <a:ext cx="166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2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6253" name="Text Box 245"/>
            <p:cNvSpPr txBox="1">
              <a:spLocks noChangeArrowheads="1"/>
            </p:cNvSpPr>
            <p:nvPr/>
          </p:nvSpPr>
          <p:spPr bwMode="auto">
            <a:xfrm>
              <a:off x="1536" y="1071"/>
              <a:ext cx="74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= …………</a:t>
              </a:r>
            </a:p>
          </p:txBody>
        </p:sp>
      </p:grpSp>
      <p:grpSp>
        <p:nvGrpSpPr>
          <p:cNvPr id="6189" name="Group 268"/>
          <p:cNvGrpSpPr>
            <a:grpSpLocks/>
          </p:cNvGrpSpPr>
          <p:nvPr/>
        </p:nvGrpSpPr>
        <p:grpSpPr bwMode="auto">
          <a:xfrm rot="1280934">
            <a:off x="7239000" y="5410200"/>
            <a:ext cx="542925" cy="762000"/>
            <a:chOff x="2306" y="3552"/>
            <a:chExt cx="342" cy="384"/>
          </a:xfrm>
        </p:grpSpPr>
        <p:sp>
          <p:nvSpPr>
            <p:cNvPr id="6242" name="Arc 269"/>
            <p:cNvSpPr>
              <a:spLocks/>
            </p:cNvSpPr>
            <p:nvPr/>
          </p:nvSpPr>
          <p:spPr bwMode="auto">
            <a:xfrm rot="7161665">
              <a:off x="2509" y="3796"/>
              <a:ext cx="112" cy="103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43" name="Arc 270"/>
            <p:cNvSpPr>
              <a:spLocks/>
            </p:cNvSpPr>
            <p:nvPr/>
          </p:nvSpPr>
          <p:spPr bwMode="auto">
            <a:xfrm rot="-3633413">
              <a:off x="2302" y="3615"/>
              <a:ext cx="113" cy="105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44" name="Arc 271"/>
            <p:cNvSpPr>
              <a:spLocks/>
            </p:cNvSpPr>
            <p:nvPr/>
          </p:nvSpPr>
          <p:spPr bwMode="auto">
            <a:xfrm>
              <a:off x="2432" y="3552"/>
              <a:ext cx="112" cy="12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45" name="Arc 272"/>
            <p:cNvSpPr>
              <a:spLocks/>
            </p:cNvSpPr>
            <p:nvPr/>
          </p:nvSpPr>
          <p:spPr bwMode="auto">
            <a:xfrm rot="3888902">
              <a:off x="2537" y="3651"/>
              <a:ext cx="113" cy="10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46" name="Arc 273"/>
            <p:cNvSpPr>
              <a:spLocks/>
            </p:cNvSpPr>
            <p:nvPr/>
          </p:nvSpPr>
          <p:spPr bwMode="auto">
            <a:xfrm rot="-6611763">
              <a:off x="2316" y="3760"/>
              <a:ext cx="113" cy="104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47" name="Arc 274"/>
            <p:cNvSpPr>
              <a:spLocks/>
            </p:cNvSpPr>
            <p:nvPr/>
          </p:nvSpPr>
          <p:spPr bwMode="auto">
            <a:xfrm rot="10800000">
              <a:off x="2432" y="3831"/>
              <a:ext cx="112" cy="105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48" name="AutoShape 275"/>
            <p:cNvSpPr>
              <a:spLocks noChangeArrowheads="1"/>
            </p:cNvSpPr>
            <p:nvPr/>
          </p:nvSpPr>
          <p:spPr bwMode="auto">
            <a:xfrm>
              <a:off x="2400" y="3648"/>
              <a:ext cx="178" cy="202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6190" name="Group 276"/>
          <p:cNvGrpSpPr>
            <a:grpSpLocks/>
          </p:cNvGrpSpPr>
          <p:nvPr/>
        </p:nvGrpSpPr>
        <p:grpSpPr bwMode="auto">
          <a:xfrm rot="1280934">
            <a:off x="7543800" y="5791200"/>
            <a:ext cx="838200" cy="1066800"/>
            <a:chOff x="2306" y="3552"/>
            <a:chExt cx="342" cy="384"/>
          </a:xfrm>
        </p:grpSpPr>
        <p:sp>
          <p:nvSpPr>
            <p:cNvPr id="6235" name="Arc 277"/>
            <p:cNvSpPr>
              <a:spLocks/>
            </p:cNvSpPr>
            <p:nvPr/>
          </p:nvSpPr>
          <p:spPr bwMode="auto">
            <a:xfrm rot="7161665">
              <a:off x="2509" y="3796"/>
              <a:ext cx="112" cy="103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36" name="Arc 278"/>
            <p:cNvSpPr>
              <a:spLocks/>
            </p:cNvSpPr>
            <p:nvPr/>
          </p:nvSpPr>
          <p:spPr bwMode="auto">
            <a:xfrm rot="-3633413">
              <a:off x="2302" y="3615"/>
              <a:ext cx="113" cy="105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37" name="Arc 279"/>
            <p:cNvSpPr>
              <a:spLocks/>
            </p:cNvSpPr>
            <p:nvPr/>
          </p:nvSpPr>
          <p:spPr bwMode="auto">
            <a:xfrm>
              <a:off x="2432" y="3552"/>
              <a:ext cx="112" cy="12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38" name="Arc 280"/>
            <p:cNvSpPr>
              <a:spLocks/>
            </p:cNvSpPr>
            <p:nvPr/>
          </p:nvSpPr>
          <p:spPr bwMode="auto">
            <a:xfrm rot="3888902">
              <a:off x="2537" y="3651"/>
              <a:ext cx="113" cy="10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39" name="Arc 281"/>
            <p:cNvSpPr>
              <a:spLocks/>
            </p:cNvSpPr>
            <p:nvPr/>
          </p:nvSpPr>
          <p:spPr bwMode="auto">
            <a:xfrm rot="-6611763">
              <a:off x="2316" y="3760"/>
              <a:ext cx="113" cy="104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40" name="Arc 282"/>
            <p:cNvSpPr>
              <a:spLocks/>
            </p:cNvSpPr>
            <p:nvPr/>
          </p:nvSpPr>
          <p:spPr bwMode="auto">
            <a:xfrm rot="10800000">
              <a:off x="2432" y="3831"/>
              <a:ext cx="112" cy="105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41" name="AutoShape 283"/>
            <p:cNvSpPr>
              <a:spLocks noChangeArrowheads="1"/>
            </p:cNvSpPr>
            <p:nvPr/>
          </p:nvSpPr>
          <p:spPr bwMode="auto">
            <a:xfrm>
              <a:off x="2400" y="3648"/>
              <a:ext cx="178" cy="202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6191" name="Group 284"/>
          <p:cNvGrpSpPr>
            <a:grpSpLocks/>
          </p:cNvGrpSpPr>
          <p:nvPr/>
        </p:nvGrpSpPr>
        <p:grpSpPr bwMode="auto">
          <a:xfrm>
            <a:off x="9144000" y="4419600"/>
            <a:ext cx="1371600" cy="930275"/>
            <a:chOff x="2306" y="3552"/>
            <a:chExt cx="342" cy="384"/>
          </a:xfrm>
        </p:grpSpPr>
        <p:sp>
          <p:nvSpPr>
            <p:cNvPr id="6228" name="Arc 285"/>
            <p:cNvSpPr>
              <a:spLocks/>
            </p:cNvSpPr>
            <p:nvPr/>
          </p:nvSpPr>
          <p:spPr bwMode="auto">
            <a:xfrm rot="7161665">
              <a:off x="2509" y="3796"/>
              <a:ext cx="112" cy="103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29" name="Arc 286"/>
            <p:cNvSpPr>
              <a:spLocks/>
            </p:cNvSpPr>
            <p:nvPr/>
          </p:nvSpPr>
          <p:spPr bwMode="auto">
            <a:xfrm rot="-3633413">
              <a:off x="2302" y="3615"/>
              <a:ext cx="113" cy="105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30" name="Arc 287"/>
            <p:cNvSpPr>
              <a:spLocks/>
            </p:cNvSpPr>
            <p:nvPr/>
          </p:nvSpPr>
          <p:spPr bwMode="auto">
            <a:xfrm>
              <a:off x="2432" y="3552"/>
              <a:ext cx="112" cy="12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31" name="Arc 288"/>
            <p:cNvSpPr>
              <a:spLocks/>
            </p:cNvSpPr>
            <p:nvPr/>
          </p:nvSpPr>
          <p:spPr bwMode="auto">
            <a:xfrm rot="3888902">
              <a:off x="2537" y="3651"/>
              <a:ext cx="113" cy="10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32" name="Arc 289"/>
            <p:cNvSpPr>
              <a:spLocks/>
            </p:cNvSpPr>
            <p:nvPr/>
          </p:nvSpPr>
          <p:spPr bwMode="auto">
            <a:xfrm rot="-6611763">
              <a:off x="2316" y="3760"/>
              <a:ext cx="113" cy="104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33" name="Arc 290"/>
            <p:cNvSpPr>
              <a:spLocks/>
            </p:cNvSpPr>
            <p:nvPr/>
          </p:nvSpPr>
          <p:spPr bwMode="auto">
            <a:xfrm rot="10800000">
              <a:off x="2432" y="3831"/>
              <a:ext cx="112" cy="105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34" name="AutoShape 291"/>
            <p:cNvSpPr>
              <a:spLocks noChangeArrowheads="1"/>
            </p:cNvSpPr>
            <p:nvPr/>
          </p:nvSpPr>
          <p:spPr bwMode="auto">
            <a:xfrm>
              <a:off x="2400" y="3648"/>
              <a:ext cx="178" cy="202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6192" name="Group 292"/>
          <p:cNvGrpSpPr>
            <a:grpSpLocks/>
          </p:cNvGrpSpPr>
          <p:nvPr/>
        </p:nvGrpSpPr>
        <p:grpSpPr bwMode="auto">
          <a:xfrm>
            <a:off x="304800" y="457200"/>
            <a:ext cx="2219325" cy="433388"/>
            <a:chOff x="192" y="864"/>
            <a:chExt cx="1398" cy="273"/>
          </a:xfrm>
        </p:grpSpPr>
        <p:grpSp>
          <p:nvGrpSpPr>
            <p:cNvPr id="6222" name="Group 293"/>
            <p:cNvGrpSpPr>
              <a:grpSpLocks/>
            </p:cNvGrpSpPr>
            <p:nvPr/>
          </p:nvGrpSpPr>
          <p:grpSpPr bwMode="auto">
            <a:xfrm>
              <a:off x="192" y="864"/>
              <a:ext cx="1398" cy="273"/>
              <a:chOff x="432" y="3608"/>
              <a:chExt cx="1398" cy="273"/>
            </a:xfrm>
          </p:grpSpPr>
          <p:sp>
            <p:nvSpPr>
              <p:cNvPr id="6224" name="Rectangle 294"/>
              <p:cNvSpPr>
                <a:spLocks noChangeArrowheads="1"/>
              </p:cNvSpPr>
              <p:nvPr/>
            </p:nvSpPr>
            <p:spPr bwMode="auto">
              <a:xfrm>
                <a:off x="432" y="3638"/>
                <a:ext cx="36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1ha</a:t>
                </a:r>
              </a:p>
            </p:txBody>
          </p:sp>
          <p:sp>
            <p:nvSpPr>
              <p:cNvPr id="6225" name="Text Box 295"/>
              <p:cNvSpPr txBox="1">
                <a:spLocks noChangeArrowheads="1"/>
              </p:cNvSpPr>
              <p:nvPr/>
            </p:nvSpPr>
            <p:spPr bwMode="auto">
              <a:xfrm>
                <a:off x="768" y="3648"/>
                <a:ext cx="76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</a:rPr>
                  <a:t>= …            </a:t>
                </a:r>
              </a:p>
            </p:txBody>
          </p:sp>
          <p:sp>
            <p:nvSpPr>
              <p:cNvPr id="6226" name="Text Box 296"/>
              <p:cNvSpPr txBox="1">
                <a:spLocks noChangeArrowheads="1"/>
              </p:cNvSpPr>
              <p:nvPr/>
            </p:nvSpPr>
            <p:spPr bwMode="auto">
              <a:xfrm>
                <a:off x="1379" y="3638"/>
                <a:ext cx="24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>
                    <a:solidFill>
                      <a:srgbClr val="000000"/>
                    </a:solidFill>
                  </a:rPr>
                  <a:t>m</a:t>
                </a:r>
              </a:p>
            </p:txBody>
          </p:sp>
          <p:sp>
            <p:nvSpPr>
              <p:cNvPr id="6227" name="Text Box 297"/>
              <p:cNvSpPr txBox="1">
                <a:spLocks noChangeArrowheads="1"/>
              </p:cNvSpPr>
              <p:nvPr/>
            </p:nvSpPr>
            <p:spPr bwMode="auto">
              <a:xfrm>
                <a:off x="1536" y="3608"/>
                <a:ext cx="29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sp>
          <p:nvSpPr>
            <p:cNvPr id="6223" name="Text Box 298"/>
            <p:cNvSpPr txBox="1">
              <a:spLocks noChangeArrowheads="1"/>
            </p:cNvSpPr>
            <p:nvPr/>
          </p:nvSpPr>
          <p:spPr bwMode="auto">
            <a:xfrm>
              <a:off x="624" y="864"/>
              <a:ext cx="6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i="1">
                  <a:solidFill>
                    <a:srgbClr val="FF0000"/>
                  </a:solidFill>
                </a:rPr>
                <a:t>10000</a:t>
              </a:r>
            </a:p>
          </p:txBody>
        </p:sp>
      </p:grpSp>
      <p:grpSp>
        <p:nvGrpSpPr>
          <p:cNvPr id="6193" name="Group 299"/>
          <p:cNvGrpSpPr>
            <a:grpSpLocks/>
          </p:cNvGrpSpPr>
          <p:nvPr/>
        </p:nvGrpSpPr>
        <p:grpSpPr bwMode="auto">
          <a:xfrm>
            <a:off x="10515600" y="3276600"/>
            <a:ext cx="914400" cy="1066800"/>
            <a:chOff x="3360" y="519"/>
            <a:chExt cx="576" cy="672"/>
          </a:xfrm>
        </p:grpSpPr>
        <p:sp>
          <p:nvSpPr>
            <p:cNvPr id="6215" name="Arc 300"/>
            <p:cNvSpPr>
              <a:spLocks/>
            </p:cNvSpPr>
            <p:nvPr/>
          </p:nvSpPr>
          <p:spPr bwMode="auto">
            <a:xfrm rot="3888902">
              <a:off x="3744" y="660"/>
              <a:ext cx="198" cy="186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16" name="Arc 301"/>
            <p:cNvSpPr>
              <a:spLocks/>
            </p:cNvSpPr>
            <p:nvPr/>
          </p:nvSpPr>
          <p:spPr bwMode="auto">
            <a:xfrm rot="-6611763">
              <a:off x="3351" y="884"/>
              <a:ext cx="197" cy="179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17" name="Arc 302"/>
            <p:cNvSpPr>
              <a:spLocks/>
            </p:cNvSpPr>
            <p:nvPr/>
          </p:nvSpPr>
          <p:spPr bwMode="auto">
            <a:xfrm>
              <a:off x="3565" y="519"/>
              <a:ext cx="192" cy="224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18" name="Arc 303"/>
            <p:cNvSpPr>
              <a:spLocks/>
            </p:cNvSpPr>
            <p:nvPr/>
          </p:nvSpPr>
          <p:spPr bwMode="auto">
            <a:xfrm rot="7161665">
              <a:off x="3715" y="896"/>
              <a:ext cx="198" cy="177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19" name="Arc 304"/>
            <p:cNvSpPr>
              <a:spLocks/>
            </p:cNvSpPr>
            <p:nvPr/>
          </p:nvSpPr>
          <p:spPr bwMode="auto">
            <a:xfrm rot="-3633413">
              <a:off x="3362" y="631"/>
              <a:ext cx="198" cy="179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20" name="Arc 305"/>
            <p:cNvSpPr>
              <a:spLocks/>
            </p:cNvSpPr>
            <p:nvPr/>
          </p:nvSpPr>
          <p:spPr bwMode="auto">
            <a:xfrm rot="10800000">
              <a:off x="3552" y="1008"/>
              <a:ext cx="193" cy="183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21" name="AutoShape 306"/>
            <p:cNvSpPr>
              <a:spLocks noChangeArrowheads="1"/>
            </p:cNvSpPr>
            <p:nvPr/>
          </p:nvSpPr>
          <p:spPr bwMode="auto">
            <a:xfrm>
              <a:off x="3496" y="696"/>
              <a:ext cx="304" cy="354"/>
            </a:xfrm>
            <a:prstGeom prst="flowChartConnector">
              <a:avLst/>
            </a:prstGeom>
            <a:solidFill>
              <a:srgbClr val="FFFF99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6194" name="Group 315"/>
          <p:cNvGrpSpPr>
            <a:grpSpLocks/>
          </p:cNvGrpSpPr>
          <p:nvPr/>
        </p:nvGrpSpPr>
        <p:grpSpPr bwMode="auto">
          <a:xfrm>
            <a:off x="9736138" y="2819400"/>
            <a:ext cx="777875" cy="401638"/>
            <a:chOff x="229" y="2860"/>
            <a:chExt cx="490" cy="253"/>
          </a:xfrm>
        </p:grpSpPr>
        <p:sp>
          <p:nvSpPr>
            <p:cNvPr id="6213" name="Text Box 316"/>
            <p:cNvSpPr txBox="1">
              <a:spLocks noChangeArrowheads="1"/>
            </p:cNvSpPr>
            <p:nvPr/>
          </p:nvSpPr>
          <p:spPr bwMode="auto">
            <a:xfrm>
              <a:off x="229" y="2880"/>
              <a:ext cx="40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00"/>
                  </a:solidFill>
                </a:rPr>
                <a:t>1km</a:t>
              </a:r>
            </a:p>
          </p:txBody>
        </p:sp>
        <p:sp>
          <p:nvSpPr>
            <p:cNvPr id="6214" name="Text Box 317"/>
            <p:cNvSpPr txBox="1">
              <a:spLocks noChangeArrowheads="1"/>
            </p:cNvSpPr>
            <p:nvPr/>
          </p:nvSpPr>
          <p:spPr bwMode="auto">
            <a:xfrm>
              <a:off x="540" y="2860"/>
              <a:ext cx="17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2</a:t>
              </a:r>
            </a:p>
          </p:txBody>
        </p:sp>
      </p:grpSp>
      <p:sp>
        <p:nvSpPr>
          <p:cNvPr id="6195" name="Rectangle 318"/>
          <p:cNvSpPr>
            <a:spLocks noChangeArrowheads="1"/>
          </p:cNvSpPr>
          <p:nvPr/>
        </p:nvSpPr>
        <p:spPr bwMode="auto">
          <a:xfrm>
            <a:off x="11430000" y="1828800"/>
            <a:ext cx="454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ha</a:t>
            </a:r>
          </a:p>
        </p:txBody>
      </p:sp>
      <p:sp>
        <p:nvSpPr>
          <p:cNvPr id="6196" name="Text Box 319"/>
          <p:cNvSpPr txBox="1">
            <a:spLocks noChangeArrowheads="1"/>
          </p:cNvSpPr>
          <p:nvPr/>
        </p:nvSpPr>
        <p:spPr bwMode="auto">
          <a:xfrm>
            <a:off x="9413875" y="3635375"/>
            <a:ext cx="614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= …</a:t>
            </a:r>
          </a:p>
        </p:txBody>
      </p:sp>
      <p:grpSp>
        <p:nvGrpSpPr>
          <p:cNvPr id="6197" name="Group 320"/>
          <p:cNvGrpSpPr>
            <a:grpSpLocks/>
          </p:cNvGrpSpPr>
          <p:nvPr/>
        </p:nvGrpSpPr>
        <p:grpSpPr bwMode="auto">
          <a:xfrm>
            <a:off x="3254375" y="1216025"/>
            <a:ext cx="479425" cy="404813"/>
            <a:chOff x="2059" y="1034"/>
            <a:chExt cx="302" cy="255"/>
          </a:xfrm>
        </p:grpSpPr>
        <p:sp>
          <p:nvSpPr>
            <p:cNvPr id="6211" name="Text Box 321"/>
            <p:cNvSpPr txBox="1">
              <a:spLocks noChangeArrowheads="1"/>
            </p:cNvSpPr>
            <p:nvPr/>
          </p:nvSpPr>
          <p:spPr bwMode="auto">
            <a:xfrm>
              <a:off x="2059" y="1056"/>
              <a:ext cx="24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00"/>
                  </a:solidFill>
                </a:rPr>
                <a:t>m</a:t>
              </a:r>
            </a:p>
          </p:txBody>
        </p:sp>
        <p:sp>
          <p:nvSpPr>
            <p:cNvPr id="6212" name="Text Box 322"/>
            <p:cNvSpPr txBox="1">
              <a:spLocks noChangeArrowheads="1"/>
            </p:cNvSpPr>
            <p:nvPr/>
          </p:nvSpPr>
          <p:spPr bwMode="auto">
            <a:xfrm>
              <a:off x="2195" y="1034"/>
              <a:ext cx="16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2</a:t>
              </a:r>
            </a:p>
          </p:txBody>
        </p:sp>
      </p:grpSp>
      <p:sp>
        <p:nvSpPr>
          <p:cNvPr id="6198" name="Text Box 323"/>
          <p:cNvSpPr txBox="1">
            <a:spLocks noChangeArrowheads="1"/>
          </p:cNvSpPr>
          <p:nvPr/>
        </p:nvSpPr>
        <p:spPr bwMode="auto">
          <a:xfrm>
            <a:off x="2057400" y="1250950"/>
            <a:ext cx="1406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= …………</a:t>
            </a:r>
          </a:p>
        </p:txBody>
      </p:sp>
      <p:grpSp>
        <p:nvGrpSpPr>
          <p:cNvPr id="6199" name="Group 324"/>
          <p:cNvGrpSpPr>
            <a:grpSpLocks/>
          </p:cNvGrpSpPr>
          <p:nvPr/>
        </p:nvGrpSpPr>
        <p:grpSpPr bwMode="auto">
          <a:xfrm>
            <a:off x="3733800" y="6858000"/>
            <a:ext cx="1447800" cy="1219200"/>
            <a:chOff x="3072" y="1008"/>
            <a:chExt cx="768" cy="768"/>
          </a:xfrm>
        </p:grpSpPr>
        <p:sp>
          <p:nvSpPr>
            <p:cNvPr id="6204" name="Arc 325"/>
            <p:cNvSpPr>
              <a:spLocks/>
            </p:cNvSpPr>
            <p:nvPr/>
          </p:nvSpPr>
          <p:spPr bwMode="auto">
            <a:xfrm>
              <a:off x="3345" y="1008"/>
              <a:ext cx="256" cy="256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9933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05" name="Arc 326"/>
            <p:cNvSpPr>
              <a:spLocks/>
            </p:cNvSpPr>
            <p:nvPr/>
          </p:nvSpPr>
          <p:spPr bwMode="auto">
            <a:xfrm rot="3888902">
              <a:off x="3603" y="1173"/>
              <a:ext cx="226" cy="24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9933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06" name="Arc 327"/>
            <p:cNvSpPr>
              <a:spLocks/>
            </p:cNvSpPr>
            <p:nvPr/>
          </p:nvSpPr>
          <p:spPr bwMode="auto">
            <a:xfrm rot="7161665">
              <a:off x="3564" y="1444"/>
              <a:ext cx="226" cy="236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9933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07" name="Arc 328"/>
            <p:cNvSpPr>
              <a:spLocks/>
            </p:cNvSpPr>
            <p:nvPr/>
          </p:nvSpPr>
          <p:spPr bwMode="auto">
            <a:xfrm rot="-3633413">
              <a:off x="3093" y="1120"/>
              <a:ext cx="226" cy="23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9933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08" name="Arc 329"/>
            <p:cNvSpPr>
              <a:spLocks/>
            </p:cNvSpPr>
            <p:nvPr/>
          </p:nvSpPr>
          <p:spPr bwMode="auto">
            <a:xfrm rot="-6611763">
              <a:off x="3078" y="1409"/>
              <a:ext cx="226" cy="23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9933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09" name="Arc 330"/>
            <p:cNvSpPr>
              <a:spLocks/>
            </p:cNvSpPr>
            <p:nvPr/>
          </p:nvSpPr>
          <p:spPr bwMode="auto">
            <a:xfrm rot="10800000">
              <a:off x="3325" y="1567"/>
              <a:ext cx="257" cy="209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9933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10" name="AutoShape 331"/>
            <p:cNvSpPr>
              <a:spLocks noChangeArrowheads="1"/>
            </p:cNvSpPr>
            <p:nvPr/>
          </p:nvSpPr>
          <p:spPr bwMode="auto">
            <a:xfrm>
              <a:off x="3264" y="1200"/>
              <a:ext cx="384" cy="432"/>
            </a:xfrm>
            <a:prstGeom prst="flowChartConnector">
              <a:avLst/>
            </a:prstGeom>
            <a:solidFill>
              <a:srgbClr val="FFFF99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6200" name="Text Box 348"/>
          <p:cNvSpPr txBox="1">
            <a:spLocks noChangeArrowheads="1"/>
          </p:cNvSpPr>
          <p:nvPr/>
        </p:nvSpPr>
        <p:spPr bwMode="auto">
          <a:xfrm>
            <a:off x="838200" y="4953000"/>
            <a:ext cx="466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99677" name="Text Box 349"/>
          <p:cNvSpPr txBox="1">
            <a:spLocks noChangeArrowheads="1"/>
          </p:cNvSpPr>
          <p:nvPr/>
        </p:nvSpPr>
        <p:spPr bwMode="auto">
          <a:xfrm>
            <a:off x="3657600" y="50292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00</a:t>
            </a:r>
          </a:p>
        </p:txBody>
      </p:sp>
      <p:sp>
        <p:nvSpPr>
          <p:cNvPr id="99678" name="Text Box 350"/>
          <p:cNvSpPr txBox="1">
            <a:spLocks noChangeArrowheads="1"/>
          </p:cNvSpPr>
          <p:nvPr/>
        </p:nvSpPr>
        <p:spPr bwMode="auto">
          <a:xfrm>
            <a:off x="4000500" y="5029200"/>
            <a:ext cx="469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01</a:t>
            </a:r>
          </a:p>
        </p:txBody>
      </p:sp>
      <p:sp>
        <p:nvSpPr>
          <p:cNvPr id="99679" name="Text Box 351"/>
          <p:cNvSpPr txBox="1">
            <a:spLocks noChangeArrowheads="1"/>
          </p:cNvSpPr>
          <p:nvPr/>
        </p:nvSpPr>
        <p:spPr bwMode="auto">
          <a:xfrm>
            <a:off x="3352800" y="50292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0,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94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94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94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94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994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994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994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994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994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994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994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994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994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994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994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994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994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994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994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94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994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994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994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994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994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99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994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99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9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9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95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9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9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9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9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99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9" dur="500" fill="hold"/>
                                        <p:tgtEl>
                                          <p:spTgt spid="996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0" dur="500" fill="hold"/>
                                        <p:tgtEl>
                                          <p:spTgt spid="996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1" dur="500" fill="hold"/>
                                        <p:tgtEl>
                                          <p:spTgt spid="996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996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6" dur="500" fill="hold"/>
                                        <p:tgtEl>
                                          <p:spTgt spid="996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996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996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996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3" dur="500" fill="hold"/>
                                        <p:tgtEl>
                                          <p:spTgt spid="996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996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5" dur="500" fill="hold"/>
                                        <p:tgtEl>
                                          <p:spTgt spid="996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996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469" grpId="0"/>
      <p:bldP spid="99470" grpId="0"/>
      <p:bldP spid="99479" grpId="0"/>
      <p:bldP spid="99480" grpId="0"/>
      <p:bldP spid="99481" grpId="0"/>
      <p:bldP spid="99482" grpId="0"/>
      <p:bldP spid="99483" grpId="0"/>
      <p:bldP spid="99541" grpId="0"/>
      <p:bldP spid="99550" grpId="0"/>
      <p:bldP spid="99677" grpId="0"/>
      <p:bldP spid="99678" grpId="0"/>
      <p:bldP spid="996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0"/>
            <a:ext cx="3124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 descr="H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52600" y="0"/>
            <a:ext cx="3505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-457200"/>
            <a:ext cx="9378950" cy="7315200"/>
            <a:chOff x="0" y="192"/>
            <a:chExt cx="5760" cy="3936"/>
          </a:xfrm>
        </p:grpSpPr>
        <p:grpSp>
          <p:nvGrpSpPr>
            <p:cNvPr id="7316" name="Group 5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7319" name="Picture 6" descr="n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320" name="Picture 7" descr="n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7317" name="Picture 8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318" name="Picture 9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173" name="Group 10"/>
          <p:cNvGrpSpPr>
            <a:grpSpLocks/>
          </p:cNvGrpSpPr>
          <p:nvPr/>
        </p:nvGrpSpPr>
        <p:grpSpPr bwMode="auto">
          <a:xfrm rot="1280934">
            <a:off x="219075" y="228600"/>
            <a:ext cx="542925" cy="762000"/>
            <a:chOff x="2306" y="3552"/>
            <a:chExt cx="342" cy="384"/>
          </a:xfrm>
        </p:grpSpPr>
        <p:sp>
          <p:nvSpPr>
            <p:cNvPr id="7309" name="Arc 11"/>
            <p:cNvSpPr>
              <a:spLocks/>
            </p:cNvSpPr>
            <p:nvPr/>
          </p:nvSpPr>
          <p:spPr bwMode="auto">
            <a:xfrm rot="7161665">
              <a:off x="2509" y="3796"/>
              <a:ext cx="112" cy="103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310" name="Arc 12"/>
            <p:cNvSpPr>
              <a:spLocks/>
            </p:cNvSpPr>
            <p:nvPr/>
          </p:nvSpPr>
          <p:spPr bwMode="auto">
            <a:xfrm rot="-3633413">
              <a:off x="2302" y="3615"/>
              <a:ext cx="113" cy="105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311" name="Arc 13"/>
            <p:cNvSpPr>
              <a:spLocks/>
            </p:cNvSpPr>
            <p:nvPr/>
          </p:nvSpPr>
          <p:spPr bwMode="auto">
            <a:xfrm>
              <a:off x="2432" y="3552"/>
              <a:ext cx="112" cy="12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312" name="Arc 14"/>
            <p:cNvSpPr>
              <a:spLocks/>
            </p:cNvSpPr>
            <p:nvPr/>
          </p:nvSpPr>
          <p:spPr bwMode="auto">
            <a:xfrm rot="3888902">
              <a:off x="2537" y="3651"/>
              <a:ext cx="113" cy="10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313" name="Arc 15"/>
            <p:cNvSpPr>
              <a:spLocks/>
            </p:cNvSpPr>
            <p:nvPr/>
          </p:nvSpPr>
          <p:spPr bwMode="auto">
            <a:xfrm rot="-6611763">
              <a:off x="2316" y="3760"/>
              <a:ext cx="113" cy="104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314" name="Arc 16"/>
            <p:cNvSpPr>
              <a:spLocks/>
            </p:cNvSpPr>
            <p:nvPr/>
          </p:nvSpPr>
          <p:spPr bwMode="auto">
            <a:xfrm rot="10800000">
              <a:off x="2432" y="3831"/>
              <a:ext cx="112" cy="105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315" name="AutoShape 17"/>
            <p:cNvSpPr>
              <a:spLocks noChangeArrowheads="1"/>
            </p:cNvSpPr>
            <p:nvPr/>
          </p:nvSpPr>
          <p:spPr bwMode="auto">
            <a:xfrm>
              <a:off x="2400" y="3648"/>
              <a:ext cx="178" cy="202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7174" name="AutoShape 18"/>
          <p:cNvSpPr>
            <a:spLocks noChangeArrowheads="1"/>
          </p:cNvSpPr>
          <p:nvPr/>
        </p:nvSpPr>
        <p:spPr bwMode="auto">
          <a:xfrm>
            <a:off x="8305800" y="762000"/>
            <a:ext cx="838200" cy="914400"/>
          </a:xfrm>
          <a:prstGeom prst="sun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7175" name="Group 19"/>
          <p:cNvGrpSpPr>
            <a:grpSpLocks/>
          </p:cNvGrpSpPr>
          <p:nvPr/>
        </p:nvGrpSpPr>
        <p:grpSpPr bwMode="auto">
          <a:xfrm>
            <a:off x="0" y="2209800"/>
            <a:ext cx="1219200" cy="1219200"/>
            <a:chOff x="3072" y="1008"/>
            <a:chExt cx="768" cy="768"/>
          </a:xfrm>
        </p:grpSpPr>
        <p:sp>
          <p:nvSpPr>
            <p:cNvPr id="7302" name="Arc 20"/>
            <p:cNvSpPr>
              <a:spLocks/>
            </p:cNvSpPr>
            <p:nvPr/>
          </p:nvSpPr>
          <p:spPr bwMode="auto">
            <a:xfrm>
              <a:off x="3345" y="1008"/>
              <a:ext cx="256" cy="256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9933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303" name="Arc 21"/>
            <p:cNvSpPr>
              <a:spLocks/>
            </p:cNvSpPr>
            <p:nvPr/>
          </p:nvSpPr>
          <p:spPr bwMode="auto">
            <a:xfrm rot="3888902">
              <a:off x="3603" y="1173"/>
              <a:ext cx="226" cy="24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9933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304" name="Arc 22"/>
            <p:cNvSpPr>
              <a:spLocks/>
            </p:cNvSpPr>
            <p:nvPr/>
          </p:nvSpPr>
          <p:spPr bwMode="auto">
            <a:xfrm rot="7161665">
              <a:off x="3564" y="1444"/>
              <a:ext cx="226" cy="236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9933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305" name="Arc 23"/>
            <p:cNvSpPr>
              <a:spLocks/>
            </p:cNvSpPr>
            <p:nvPr/>
          </p:nvSpPr>
          <p:spPr bwMode="auto">
            <a:xfrm rot="-3633413">
              <a:off x="3093" y="1120"/>
              <a:ext cx="226" cy="23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9933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306" name="Arc 24"/>
            <p:cNvSpPr>
              <a:spLocks/>
            </p:cNvSpPr>
            <p:nvPr/>
          </p:nvSpPr>
          <p:spPr bwMode="auto">
            <a:xfrm rot="-6611763">
              <a:off x="3078" y="1409"/>
              <a:ext cx="226" cy="23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9933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307" name="Arc 25"/>
            <p:cNvSpPr>
              <a:spLocks/>
            </p:cNvSpPr>
            <p:nvPr/>
          </p:nvSpPr>
          <p:spPr bwMode="auto">
            <a:xfrm rot="10800000">
              <a:off x="3325" y="1567"/>
              <a:ext cx="257" cy="209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9933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308" name="AutoShape 26"/>
            <p:cNvSpPr>
              <a:spLocks noChangeArrowheads="1"/>
            </p:cNvSpPr>
            <p:nvPr/>
          </p:nvSpPr>
          <p:spPr bwMode="auto">
            <a:xfrm>
              <a:off x="3264" y="1200"/>
              <a:ext cx="384" cy="432"/>
            </a:xfrm>
            <a:prstGeom prst="flowChartConnector">
              <a:avLst/>
            </a:prstGeom>
            <a:solidFill>
              <a:srgbClr val="FFFF99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7176" name="Group 27"/>
          <p:cNvGrpSpPr>
            <a:grpSpLocks/>
          </p:cNvGrpSpPr>
          <p:nvPr/>
        </p:nvGrpSpPr>
        <p:grpSpPr bwMode="auto">
          <a:xfrm>
            <a:off x="8021638" y="2438400"/>
            <a:ext cx="1122362" cy="1222375"/>
            <a:chOff x="4465" y="1103"/>
            <a:chExt cx="707" cy="770"/>
          </a:xfrm>
        </p:grpSpPr>
        <p:sp>
          <p:nvSpPr>
            <p:cNvPr id="7295" name="Arc 28"/>
            <p:cNvSpPr>
              <a:spLocks/>
            </p:cNvSpPr>
            <p:nvPr/>
          </p:nvSpPr>
          <p:spPr bwMode="auto">
            <a:xfrm rot="-308941">
              <a:off x="4695" y="1103"/>
              <a:ext cx="240" cy="257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96" name="Arc 29"/>
            <p:cNvSpPr>
              <a:spLocks/>
            </p:cNvSpPr>
            <p:nvPr/>
          </p:nvSpPr>
          <p:spPr bwMode="auto">
            <a:xfrm rot="3579961">
              <a:off x="4943" y="1256"/>
              <a:ext cx="228" cy="231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97" name="Arc 30"/>
            <p:cNvSpPr>
              <a:spLocks/>
            </p:cNvSpPr>
            <p:nvPr/>
          </p:nvSpPr>
          <p:spPr bwMode="auto">
            <a:xfrm rot="6852724">
              <a:off x="4930" y="1529"/>
              <a:ext cx="227" cy="221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98" name="Arc 31"/>
            <p:cNvSpPr>
              <a:spLocks/>
            </p:cNvSpPr>
            <p:nvPr/>
          </p:nvSpPr>
          <p:spPr bwMode="auto">
            <a:xfrm rot="-3942356">
              <a:off x="4464" y="1244"/>
              <a:ext cx="226" cy="223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99" name="Arc 32"/>
            <p:cNvSpPr>
              <a:spLocks/>
            </p:cNvSpPr>
            <p:nvPr/>
          </p:nvSpPr>
          <p:spPr bwMode="auto">
            <a:xfrm rot="-6920706">
              <a:off x="4476" y="1534"/>
              <a:ext cx="226" cy="223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300" name="Arc 33"/>
            <p:cNvSpPr>
              <a:spLocks/>
            </p:cNvSpPr>
            <p:nvPr/>
          </p:nvSpPr>
          <p:spPr bwMode="auto">
            <a:xfrm rot="10491059">
              <a:off x="4726" y="1663"/>
              <a:ext cx="240" cy="210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301" name="AutoShape 34"/>
            <p:cNvSpPr>
              <a:spLocks noChangeArrowheads="1"/>
            </p:cNvSpPr>
            <p:nvPr/>
          </p:nvSpPr>
          <p:spPr bwMode="auto">
            <a:xfrm rot="-308941">
              <a:off x="4634" y="1306"/>
              <a:ext cx="380" cy="405"/>
            </a:xfrm>
            <a:prstGeom prst="flowChartConnector">
              <a:avLst/>
            </a:prstGeom>
            <a:solidFill>
              <a:srgbClr val="FFFF99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7177" name="Group 35"/>
          <p:cNvGrpSpPr>
            <a:grpSpLocks/>
          </p:cNvGrpSpPr>
          <p:nvPr/>
        </p:nvGrpSpPr>
        <p:grpSpPr bwMode="auto">
          <a:xfrm>
            <a:off x="7924800" y="1447800"/>
            <a:ext cx="1050925" cy="1216025"/>
            <a:chOff x="3932" y="624"/>
            <a:chExt cx="662" cy="766"/>
          </a:xfrm>
        </p:grpSpPr>
        <p:sp>
          <p:nvSpPr>
            <p:cNvPr id="7288" name="Arc 36"/>
            <p:cNvSpPr>
              <a:spLocks/>
            </p:cNvSpPr>
            <p:nvPr/>
          </p:nvSpPr>
          <p:spPr bwMode="auto">
            <a:xfrm rot="-416682">
              <a:off x="4143" y="624"/>
              <a:ext cx="224" cy="256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89" name="Arc 37"/>
            <p:cNvSpPr>
              <a:spLocks/>
            </p:cNvSpPr>
            <p:nvPr/>
          </p:nvSpPr>
          <p:spPr bwMode="auto">
            <a:xfrm rot="3472220">
              <a:off x="4372" y="778"/>
              <a:ext cx="227" cy="217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90" name="Arc 38"/>
            <p:cNvSpPr>
              <a:spLocks/>
            </p:cNvSpPr>
            <p:nvPr/>
          </p:nvSpPr>
          <p:spPr bwMode="auto">
            <a:xfrm rot="6744983">
              <a:off x="4371" y="1050"/>
              <a:ext cx="226" cy="206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91" name="Arc 39"/>
            <p:cNvSpPr>
              <a:spLocks/>
            </p:cNvSpPr>
            <p:nvPr/>
          </p:nvSpPr>
          <p:spPr bwMode="auto">
            <a:xfrm rot="-4050095">
              <a:off x="3924" y="777"/>
              <a:ext cx="226" cy="209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92" name="Arc 40"/>
            <p:cNvSpPr>
              <a:spLocks/>
            </p:cNvSpPr>
            <p:nvPr/>
          </p:nvSpPr>
          <p:spPr bwMode="auto">
            <a:xfrm rot="-7028445">
              <a:off x="3945" y="1067"/>
              <a:ext cx="225" cy="20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93" name="Arc 41"/>
            <p:cNvSpPr>
              <a:spLocks/>
            </p:cNvSpPr>
            <p:nvPr/>
          </p:nvSpPr>
          <p:spPr bwMode="auto">
            <a:xfrm rot="10383318">
              <a:off x="4191" y="1180"/>
              <a:ext cx="224" cy="210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94" name="AutoShape 42"/>
            <p:cNvSpPr>
              <a:spLocks noChangeArrowheads="1"/>
            </p:cNvSpPr>
            <p:nvPr/>
          </p:nvSpPr>
          <p:spPr bwMode="auto">
            <a:xfrm rot="-416682">
              <a:off x="4096" y="825"/>
              <a:ext cx="356" cy="404"/>
            </a:xfrm>
            <a:prstGeom prst="flowChartConnector">
              <a:avLst/>
            </a:prstGeom>
            <a:solidFill>
              <a:srgbClr val="FFFF99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7178" name="Group 43"/>
          <p:cNvGrpSpPr>
            <a:grpSpLocks/>
          </p:cNvGrpSpPr>
          <p:nvPr/>
        </p:nvGrpSpPr>
        <p:grpSpPr bwMode="auto">
          <a:xfrm>
            <a:off x="152400" y="990600"/>
            <a:ext cx="914400" cy="1066800"/>
            <a:chOff x="3360" y="519"/>
            <a:chExt cx="576" cy="672"/>
          </a:xfrm>
        </p:grpSpPr>
        <p:sp>
          <p:nvSpPr>
            <p:cNvPr id="7281" name="Arc 44"/>
            <p:cNvSpPr>
              <a:spLocks/>
            </p:cNvSpPr>
            <p:nvPr/>
          </p:nvSpPr>
          <p:spPr bwMode="auto">
            <a:xfrm rot="3888902">
              <a:off x="3744" y="660"/>
              <a:ext cx="198" cy="186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82" name="Arc 45"/>
            <p:cNvSpPr>
              <a:spLocks/>
            </p:cNvSpPr>
            <p:nvPr/>
          </p:nvSpPr>
          <p:spPr bwMode="auto">
            <a:xfrm rot="-6611763">
              <a:off x="3351" y="884"/>
              <a:ext cx="197" cy="179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83" name="Arc 46"/>
            <p:cNvSpPr>
              <a:spLocks/>
            </p:cNvSpPr>
            <p:nvPr/>
          </p:nvSpPr>
          <p:spPr bwMode="auto">
            <a:xfrm>
              <a:off x="3565" y="519"/>
              <a:ext cx="192" cy="224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84" name="Arc 47"/>
            <p:cNvSpPr>
              <a:spLocks/>
            </p:cNvSpPr>
            <p:nvPr/>
          </p:nvSpPr>
          <p:spPr bwMode="auto">
            <a:xfrm rot="7161665">
              <a:off x="3715" y="896"/>
              <a:ext cx="198" cy="177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85" name="Arc 48"/>
            <p:cNvSpPr>
              <a:spLocks/>
            </p:cNvSpPr>
            <p:nvPr/>
          </p:nvSpPr>
          <p:spPr bwMode="auto">
            <a:xfrm rot="-3633413">
              <a:off x="3362" y="631"/>
              <a:ext cx="198" cy="179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86" name="Arc 49"/>
            <p:cNvSpPr>
              <a:spLocks/>
            </p:cNvSpPr>
            <p:nvPr/>
          </p:nvSpPr>
          <p:spPr bwMode="auto">
            <a:xfrm rot="10800000">
              <a:off x="3552" y="1008"/>
              <a:ext cx="193" cy="183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87" name="AutoShape 50"/>
            <p:cNvSpPr>
              <a:spLocks noChangeArrowheads="1"/>
            </p:cNvSpPr>
            <p:nvPr/>
          </p:nvSpPr>
          <p:spPr bwMode="auto">
            <a:xfrm>
              <a:off x="3496" y="696"/>
              <a:ext cx="304" cy="354"/>
            </a:xfrm>
            <a:prstGeom prst="flowChartConnector">
              <a:avLst/>
            </a:prstGeom>
            <a:solidFill>
              <a:srgbClr val="FFFF99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7179" name="Group 51"/>
          <p:cNvGrpSpPr>
            <a:grpSpLocks/>
          </p:cNvGrpSpPr>
          <p:nvPr/>
        </p:nvGrpSpPr>
        <p:grpSpPr bwMode="auto">
          <a:xfrm>
            <a:off x="176213" y="304800"/>
            <a:ext cx="5197475" cy="495300"/>
            <a:chOff x="111" y="192"/>
            <a:chExt cx="3274" cy="312"/>
          </a:xfrm>
        </p:grpSpPr>
        <p:grpSp>
          <p:nvGrpSpPr>
            <p:cNvPr id="7266" name="Group 52"/>
            <p:cNvGrpSpPr>
              <a:grpSpLocks/>
            </p:cNvGrpSpPr>
            <p:nvPr/>
          </p:nvGrpSpPr>
          <p:grpSpPr bwMode="auto">
            <a:xfrm>
              <a:off x="111" y="257"/>
              <a:ext cx="522" cy="233"/>
              <a:chOff x="351" y="240"/>
              <a:chExt cx="522" cy="233"/>
            </a:xfrm>
          </p:grpSpPr>
          <p:sp>
            <p:nvSpPr>
              <p:cNvPr id="7279" name="Text Box 53"/>
              <p:cNvSpPr txBox="1">
                <a:spLocks noChangeArrowheads="1"/>
              </p:cNvSpPr>
              <p:nvPr/>
            </p:nvSpPr>
            <p:spPr bwMode="auto">
              <a:xfrm>
                <a:off x="351" y="240"/>
                <a:ext cx="36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/>
                  <a:t>1m </a:t>
                </a:r>
              </a:p>
            </p:txBody>
          </p:sp>
          <p:sp>
            <p:nvSpPr>
              <p:cNvPr id="7280" name="Text Box 54"/>
              <p:cNvSpPr txBox="1">
                <a:spLocks noChangeArrowheads="1"/>
              </p:cNvSpPr>
              <p:nvPr/>
            </p:nvSpPr>
            <p:spPr bwMode="auto">
              <a:xfrm>
                <a:off x="579" y="248"/>
                <a:ext cx="29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b="1"/>
                  <a:t>2</a:t>
                </a:r>
              </a:p>
            </p:txBody>
          </p:sp>
        </p:grpSp>
        <p:grpSp>
          <p:nvGrpSpPr>
            <p:cNvPr id="7267" name="Group 55"/>
            <p:cNvGrpSpPr>
              <a:grpSpLocks/>
            </p:cNvGrpSpPr>
            <p:nvPr/>
          </p:nvGrpSpPr>
          <p:grpSpPr bwMode="auto">
            <a:xfrm>
              <a:off x="832" y="192"/>
              <a:ext cx="401" cy="298"/>
              <a:chOff x="1142" y="223"/>
              <a:chExt cx="401" cy="298"/>
            </a:xfrm>
          </p:grpSpPr>
          <p:sp>
            <p:nvSpPr>
              <p:cNvPr id="7277" name="Text Box 56"/>
              <p:cNvSpPr txBox="1">
                <a:spLocks noChangeArrowheads="1"/>
              </p:cNvSpPr>
              <p:nvPr/>
            </p:nvSpPr>
            <p:spPr bwMode="auto">
              <a:xfrm>
                <a:off x="1142" y="288"/>
                <a:ext cx="334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/>
                  <a:t>dm</a:t>
                </a:r>
              </a:p>
            </p:txBody>
          </p:sp>
          <p:sp>
            <p:nvSpPr>
              <p:cNvPr id="7278" name="Text Box 57"/>
              <p:cNvSpPr txBox="1">
                <a:spLocks noChangeArrowheads="1"/>
              </p:cNvSpPr>
              <p:nvPr/>
            </p:nvSpPr>
            <p:spPr bwMode="auto">
              <a:xfrm>
                <a:off x="1364" y="223"/>
                <a:ext cx="179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/>
                  <a:t>2</a:t>
                </a:r>
              </a:p>
            </p:txBody>
          </p:sp>
        </p:grpSp>
        <p:sp>
          <p:nvSpPr>
            <p:cNvPr id="7268" name="Text Box 58"/>
            <p:cNvSpPr txBox="1">
              <a:spLocks noChangeArrowheads="1"/>
            </p:cNvSpPr>
            <p:nvPr/>
          </p:nvSpPr>
          <p:spPr bwMode="auto">
            <a:xfrm>
              <a:off x="432" y="271"/>
              <a:ext cx="47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= …</a:t>
              </a:r>
            </a:p>
          </p:txBody>
        </p:sp>
        <p:sp>
          <p:nvSpPr>
            <p:cNvPr id="7269" name="Text Box 59"/>
            <p:cNvSpPr txBox="1">
              <a:spLocks noChangeArrowheads="1"/>
            </p:cNvSpPr>
            <p:nvPr/>
          </p:nvSpPr>
          <p:spPr bwMode="auto">
            <a:xfrm>
              <a:off x="1172" y="264"/>
              <a:ext cx="5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= ……</a:t>
              </a:r>
            </a:p>
          </p:txBody>
        </p:sp>
        <p:sp>
          <p:nvSpPr>
            <p:cNvPr id="7270" name="Text Box 60"/>
            <p:cNvSpPr txBox="1">
              <a:spLocks noChangeArrowheads="1"/>
            </p:cNvSpPr>
            <p:nvPr/>
          </p:nvSpPr>
          <p:spPr bwMode="auto">
            <a:xfrm>
              <a:off x="2112" y="264"/>
              <a:ext cx="71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= .………</a:t>
              </a:r>
            </a:p>
          </p:txBody>
        </p:sp>
        <p:grpSp>
          <p:nvGrpSpPr>
            <p:cNvPr id="7271" name="Group 61"/>
            <p:cNvGrpSpPr>
              <a:grpSpLocks/>
            </p:cNvGrpSpPr>
            <p:nvPr/>
          </p:nvGrpSpPr>
          <p:grpSpPr bwMode="auto">
            <a:xfrm>
              <a:off x="2889" y="192"/>
              <a:ext cx="496" cy="292"/>
              <a:chOff x="3007" y="229"/>
              <a:chExt cx="496" cy="292"/>
            </a:xfrm>
          </p:grpSpPr>
          <p:sp>
            <p:nvSpPr>
              <p:cNvPr id="7275" name="Text Box 62"/>
              <p:cNvSpPr txBox="1">
                <a:spLocks noChangeArrowheads="1"/>
              </p:cNvSpPr>
              <p:nvPr/>
            </p:nvSpPr>
            <p:spPr bwMode="auto">
              <a:xfrm>
                <a:off x="3007" y="288"/>
                <a:ext cx="49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/>
                  <a:t>mm   </a:t>
                </a:r>
              </a:p>
            </p:txBody>
          </p:sp>
          <p:sp>
            <p:nvSpPr>
              <p:cNvPr id="7276" name="Text Box 63"/>
              <p:cNvSpPr txBox="1">
                <a:spLocks noChangeArrowheads="1"/>
              </p:cNvSpPr>
              <p:nvPr/>
            </p:nvSpPr>
            <p:spPr bwMode="auto">
              <a:xfrm>
                <a:off x="3278" y="229"/>
                <a:ext cx="19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grpSp>
          <p:nvGrpSpPr>
            <p:cNvPr id="7272" name="Group 64"/>
            <p:cNvGrpSpPr>
              <a:grpSpLocks/>
            </p:cNvGrpSpPr>
            <p:nvPr/>
          </p:nvGrpSpPr>
          <p:grpSpPr bwMode="auto">
            <a:xfrm>
              <a:off x="1784" y="240"/>
              <a:ext cx="423" cy="249"/>
              <a:chOff x="1979" y="279"/>
              <a:chExt cx="423" cy="249"/>
            </a:xfrm>
          </p:grpSpPr>
          <p:sp>
            <p:nvSpPr>
              <p:cNvPr id="7273" name="Text Box 65"/>
              <p:cNvSpPr txBox="1">
                <a:spLocks noChangeArrowheads="1"/>
              </p:cNvSpPr>
              <p:nvPr/>
            </p:nvSpPr>
            <p:spPr bwMode="auto">
              <a:xfrm>
                <a:off x="1979" y="295"/>
                <a:ext cx="36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/>
                  <a:t>cm </a:t>
                </a:r>
              </a:p>
            </p:txBody>
          </p:sp>
          <p:sp>
            <p:nvSpPr>
              <p:cNvPr id="7274" name="Text Box 66"/>
              <p:cNvSpPr txBox="1">
                <a:spLocks noChangeArrowheads="1"/>
              </p:cNvSpPr>
              <p:nvPr/>
            </p:nvSpPr>
            <p:spPr bwMode="auto">
              <a:xfrm>
                <a:off x="2223" y="279"/>
                <a:ext cx="179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/>
                  <a:t>2</a:t>
                </a:r>
              </a:p>
            </p:txBody>
          </p:sp>
        </p:grpSp>
      </p:grpSp>
      <p:grpSp>
        <p:nvGrpSpPr>
          <p:cNvPr id="7180" name="Group 67"/>
          <p:cNvGrpSpPr>
            <a:grpSpLocks/>
          </p:cNvGrpSpPr>
          <p:nvPr/>
        </p:nvGrpSpPr>
        <p:grpSpPr bwMode="auto">
          <a:xfrm>
            <a:off x="8458200" y="228600"/>
            <a:ext cx="571500" cy="690563"/>
            <a:chOff x="1287" y="3392"/>
            <a:chExt cx="360" cy="435"/>
          </a:xfrm>
        </p:grpSpPr>
        <p:sp>
          <p:nvSpPr>
            <p:cNvPr id="7259" name="Arc 68"/>
            <p:cNvSpPr>
              <a:spLocks/>
            </p:cNvSpPr>
            <p:nvPr/>
          </p:nvSpPr>
          <p:spPr bwMode="auto">
            <a:xfrm rot="8442599">
              <a:off x="1440" y="3696"/>
              <a:ext cx="140" cy="103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60" name="Arc 69"/>
            <p:cNvSpPr>
              <a:spLocks/>
            </p:cNvSpPr>
            <p:nvPr/>
          </p:nvSpPr>
          <p:spPr bwMode="auto">
            <a:xfrm rot="-2352480">
              <a:off x="1320" y="3433"/>
              <a:ext cx="141" cy="105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61" name="Arc 70"/>
            <p:cNvSpPr>
              <a:spLocks/>
            </p:cNvSpPr>
            <p:nvPr/>
          </p:nvSpPr>
          <p:spPr bwMode="auto">
            <a:xfrm rot="1280934">
              <a:off x="1479" y="3392"/>
              <a:ext cx="112" cy="160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62" name="Arc 71"/>
            <p:cNvSpPr>
              <a:spLocks/>
            </p:cNvSpPr>
            <p:nvPr/>
          </p:nvSpPr>
          <p:spPr bwMode="auto">
            <a:xfrm rot="5169836">
              <a:off x="1522" y="3515"/>
              <a:ext cx="141" cy="108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63" name="Arc 72"/>
            <p:cNvSpPr>
              <a:spLocks/>
            </p:cNvSpPr>
            <p:nvPr/>
          </p:nvSpPr>
          <p:spPr bwMode="auto">
            <a:xfrm rot="-5330830">
              <a:off x="1268" y="3607"/>
              <a:ext cx="141" cy="104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64" name="Arc 73"/>
            <p:cNvSpPr>
              <a:spLocks/>
            </p:cNvSpPr>
            <p:nvPr/>
          </p:nvSpPr>
          <p:spPr bwMode="auto">
            <a:xfrm rot="-9519066">
              <a:off x="1344" y="3696"/>
              <a:ext cx="112" cy="131"/>
            </a:xfrm>
            <a:custGeom>
              <a:avLst/>
              <a:gdLst>
                <a:gd name="T0" fmla="*/ 0 w 43200"/>
                <a:gd name="T1" fmla="*/ 0 h 22795"/>
                <a:gd name="T2" fmla="*/ 0 w 43200"/>
                <a:gd name="T3" fmla="*/ 0 h 22795"/>
                <a:gd name="T4" fmla="*/ 0 w 43200"/>
                <a:gd name="T5" fmla="*/ 0 h 2279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95"/>
                <a:gd name="T11" fmla="*/ 43200 w 43200"/>
                <a:gd name="T12" fmla="*/ 22795 h 227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95" fill="none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</a:path>
                <a:path w="43200" h="22795" stroke="0" extrusionOk="0">
                  <a:moveTo>
                    <a:pt x="33" y="22794"/>
                  </a:moveTo>
                  <a:cubicBezTo>
                    <a:pt x="11" y="22397"/>
                    <a:pt x="0" y="21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979"/>
                    <a:pt x="43189" y="22358"/>
                    <a:pt x="43170" y="22738"/>
                  </a:cubicBezTo>
                  <a:lnTo>
                    <a:pt x="21600" y="21600"/>
                  </a:lnTo>
                  <a:lnTo>
                    <a:pt x="33" y="22794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65" name="AutoShape 74"/>
            <p:cNvSpPr>
              <a:spLocks noChangeArrowheads="1"/>
            </p:cNvSpPr>
            <p:nvPr/>
          </p:nvSpPr>
          <p:spPr bwMode="auto">
            <a:xfrm rot="1280934">
              <a:off x="1370" y="3482"/>
              <a:ext cx="178" cy="253"/>
            </a:xfrm>
            <a:prstGeom prst="flowChartConnector">
              <a:avLst/>
            </a:pr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7181" name="Group 75"/>
          <p:cNvGrpSpPr>
            <a:grpSpLocks/>
          </p:cNvGrpSpPr>
          <p:nvPr/>
        </p:nvGrpSpPr>
        <p:grpSpPr bwMode="auto">
          <a:xfrm>
            <a:off x="287338" y="2559050"/>
            <a:ext cx="3563937" cy="461963"/>
            <a:chOff x="347" y="1008"/>
            <a:chExt cx="2245" cy="291"/>
          </a:xfrm>
        </p:grpSpPr>
        <p:grpSp>
          <p:nvGrpSpPr>
            <p:cNvPr id="7250" name="Group 76"/>
            <p:cNvGrpSpPr>
              <a:grpSpLocks/>
            </p:cNvGrpSpPr>
            <p:nvPr/>
          </p:nvGrpSpPr>
          <p:grpSpPr bwMode="auto">
            <a:xfrm>
              <a:off x="347" y="1008"/>
              <a:ext cx="490" cy="253"/>
              <a:chOff x="229" y="2860"/>
              <a:chExt cx="490" cy="253"/>
            </a:xfrm>
          </p:grpSpPr>
          <p:sp>
            <p:nvSpPr>
              <p:cNvPr id="7257" name="Text Box 77"/>
              <p:cNvSpPr txBox="1">
                <a:spLocks noChangeArrowheads="1"/>
              </p:cNvSpPr>
              <p:nvPr/>
            </p:nvSpPr>
            <p:spPr bwMode="auto">
              <a:xfrm>
                <a:off x="229" y="2880"/>
                <a:ext cx="40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/>
                  <a:t>1km</a:t>
                </a:r>
              </a:p>
            </p:txBody>
          </p:sp>
          <p:sp>
            <p:nvSpPr>
              <p:cNvPr id="7258" name="Text Box 78"/>
              <p:cNvSpPr txBox="1">
                <a:spLocks noChangeArrowheads="1"/>
              </p:cNvSpPr>
              <p:nvPr/>
            </p:nvSpPr>
            <p:spPr bwMode="auto">
              <a:xfrm>
                <a:off x="540" y="2860"/>
                <a:ext cx="179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/>
                  <a:t>2</a:t>
                </a:r>
              </a:p>
            </p:txBody>
          </p:sp>
        </p:grpSp>
        <p:sp>
          <p:nvSpPr>
            <p:cNvPr id="7251" name="Rectangle 79"/>
            <p:cNvSpPr>
              <a:spLocks noChangeArrowheads="1"/>
            </p:cNvSpPr>
            <p:nvPr/>
          </p:nvSpPr>
          <p:spPr bwMode="auto">
            <a:xfrm>
              <a:off x="1318" y="1066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ha</a:t>
              </a:r>
            </a:p>
          </p:txBody>
        </p:sp>
        <p:sp>
          <p:nvSpPr>
            <p:cNvPr id="7252" name="Text Box 80"/>
            <p:cNvSpPr txBox="1">
              <a:spLocks noChangeArrowheads="1"/>
            </p:cNvSpPr>
            <p:nvPr/>
          </p:nvSpPr>
          <p:spPr bwMode="auto">
            <a:xfrm>
              <a:off x="790" y="1066"/>
              <a:ext cx="38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= …</a:t>
              </a:r>
            </a:p>
          </p:txBody>
        </p:sp>
        <p:grpSp>
          <p:nvGrpSpPr>
            <p:cNvPr id="7253" name="Group 81"/>
            <p:cNvGrpSpPr>
              <a:grpSpLocks/>
            </p:cNvGrpSpPr>
            <p:nvPr/>
          </p:nvGrpSpPr>
          <p:grpSpPr bwMode="auto">
            <a:xfrm>
              <a:off x="2290" y="1034"/>
              <a:ext cx="302" cy="255"/>
              <a:chOff x="2059" y="1034"/>
              <a:chExt cx="302" cy="255"/>
            </a:xfrm>
          </p:grpSpPr>
          <p:sp>
            <p:nvSpPr>
              <p:cNvPr id="7255" name="Text Box 82"/>
              <p:cNvSpPr txBox="1">
                <a:spLocks noChangeArrowheads="1"/>
              </p:cNvSpPr>
              <p:nvPr/>
            </p:nvSpPr>
            <p:spPr bwMode="auto">
              <a:xfrm>
                <a:off x="2059" y="1056"/>
                <a:ext cx="24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/>
                  <a:t>m</a:t>
                </a:r>
              </a:p>
            </p:txBody>
          </p:sp>
          <p:sp>
            <p:nvSpPr>
              <p:cNvPr id="7256" name="Text Box 83"/>
              <p:cNvSpPr txBox="1">
                <a:spLocks noChangeArrowheads="1"/>
              </p:cNvSpPr>
              <p:nvPr/>
            </p:nvSpPr>
            <p:spPr bwMode="auto">
              <a:xfrm>
                <a:off x="2195" y="1034"/>
                <a:ext cx="166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b="1"/>
                  <a:t>2</a:t>
                </a:r>
              </a:p>
            </p:txBody>
          </p:sp>
        </p:grpSp>
        <p:sp>
          <p:nvSpPr>
            <p:cNvPr id="7254" name="Text Box 84"/>
            <p:cNvSpPr txBox="1">
              <a:spLocks noChangeArrowheads="1"/>
            </p:cNvSpPr>
            <p:nvPr/>
          </p:nvSpPr>
          <p:spPr bwMode="auto">
            <a:xfrm>
              <a:off x="1536" y="1056"/>
              <a:ext cx="82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= …………</a:t>
              </a:r>
            </a:p>
          </p:txBody>
        </p:sp>
      </p:grpSp>
      <p:grpSp>
        <p:nvGrpSpPr>
          <p:cNvPr id="7182" name="Group 85"/>
          <p:cNvGrpSpPr>
            <a:grpSpLocks/>
          </p:cNvGrpSpPr>
          <p:nvPr/>
        </p:nvGrpSpPr>
        <p:grpSpPr bwMode="auto">
          <a:xfrm>
            <a:off x="5622925" y="282575"/>
            <a:ext cx="2373313" cy="430213"/>
            <a:chOff x="4166" y="202"/>
            <a:chExt cx="1495" cy="271"/>
          </a:xfrm>
        </p:grpSpPr>
        <p:sp>
          <p:nvSpPr>
            <p:cNvPr id="7244" name="Text Box 86"/>
            <p:cNvSpPr txBox="1">
              <a:spLocks noChangeArrowheads="1"/>
            </p:cNvSpPr>
            <p:nvPr/>
          </p:nvSpPr>
          <p:spPr bwMode="auto">
            <a:xfrm>
              <a:off x="5169" y="240"/>
              <a:ext cx="41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00"/>
                  </a:solidFill>
                </a:rPr>
                <a:t>dam</a:t>
              </a:r>
            </a:p>
          </p:txBody>
        </p:sp>
        <p:grpSp>
          <p:nvGrpSpPr>
            <p:cNvPr id="7245" name="Group 87"/>
            <p:cNvGrpSpPr>
              <a:grpSpLocks/>
            </p:cNvGrpSpPr>
            <p:nvPr/>
          </p:nvGrpSpPr>
          <p:grpSpPr bwMode="auto">
            <a:xfrm>
              <a:off x="4166" y="202"/>
              <a:ext cx="512" cy="257"/>
              <a:chOff x="326" y="2812"/>
              <a:chExt cx="512" cy="257"/>
            </a:xfrm>
          </p:grpSpPr>
          <p:sp>
            <p:nvSpPr>
              <p:cNvPr id="7248" name="Text Box 88"/>
              <p:cNvSpPr txBox="1">
                <a:spLocks noChangeArrowheads="1"/>
              </p:cNvSpPr>
              <p:nvPr/>
            </p:nvSpPr>
            <p:spPr bwMode="auto">
              <a:xfrm>
                <a:off x="326" y="2836"/>
                <a:ext cx="32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>
                    <a:solidFill>
                      <a:srgbClr val="000000"/>
                    </a:solidFill>
                  </a:rPr>
                  <a:t>1m</a:t>
                </a:r>
              </a:p>
            </p:txBody>
          </p:sp>
          <p:sp>
            <p:nvSpPr>
              <p:cNvPr id="7249" name="Text Box 89"/>
              <p:cNvSpPr txBox="1">
                <a:spLocks noChangeArrowheads="1"/>
              </p:cNvSpPr>
              <p:nvPr/>
            </p:nvSpPr>
            <p:spPr bwMode="auto">
              <a:xfrm>
                <a:off x="544" y="2812"/>
                <a:ext cx="29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b="1"/>
                  <a:t>2</a:t>
                </a:r>
              </a:p>
            </p:txBody>
          </p:sp>
        </p:grpSp>
        <p:sp>
          <p:nvSpPr>
            <p:cNvPr id="7246" name="Text Box 90"/>
            <p:cNvSpPr txBox="1">
              <a:spLocks noChangeArrowheads="1"/>
            </p:cNvSpPr>
            <p:nvPr/>
          </p:nvSpPr>
          <p:spPr bwMode="auto">
            <a:xfrm>
              <a:off x="4464" y="240"/>
              <a:ext cx="67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= ………</a:t>
              </a:r>
            </a:p>
          </p:txBody>
        </p:sp>
        <p:sp>
          <p:nvSpPr>
            <p:cNvPr id="7247" name="Text Box 91"/>
            <p:cNvSpPr txBox="1">
              <a:spLocks noChangeArrowheads="1"/>
            </p:cNvSpPr>
            <p:nvPr/>
          </p:nvSpPr>
          <p:spPr bwMode="auto">
            <a:xfrm>
              <a:off x="5482" y="212"/>
              <a:ext cx="17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2</a:t>
              </a:r>
            </a:p>
          </p:txBody>
        </p:sp>
      </p:grpSp>
      <p:sp>
        <p:nvSpPr>
          <p:cNvPr id="7183" name="Text Box 92"/>
          <p:cNvSpPr txBox="1">
            <a:spLocks noChangeArrowheads="1"/>
          </p:cNvSpPr>
          <p:nvPr/>
        </p:nvSpPr>
        <p:spPr bwMode="auto">
          <a:xfrm>
            <a:off x="6391275" y="27305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0,01</a:t>
            </a:r>
          </a:p>
        </p:txBody>
      </p:sp>
      <p:sp>
        <p:nvSpPr>
          <p:cNvPr id="7184" name="Text Box 93"/>
          <p:cNvSpPr txBox="1">
            <a:spLocks noChangeArrowheads="1"/>
          </p:cNvSpPr>
          <p:nvPr/>
        </p:nvSpPr>
        <p:spPr bwMode="auto">
          <a:xfrm>
            <a:off x="838200" y="35877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100</a:t>
            </a:r>
          </a:p>
        </p:txBody>
      </p:sp>
      <p:sp>
        <p:nvSpPr>
          <p:cNvPr id="7185" name="Text Box 94"/>
          <p:cNvSpPr txBox="1">
            <a:spLocks noChangeArrowheads="1"/>
          </p:cNvSpPr>
          <p:nvPr/>
        </p:nvSpPr>
        <p:spPr bwMode="auto">
          <a:xfrm>
            <a:off x="2057400" y="336550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10000</a:t>
            </a:r>
          </a:p>
        </p:txBody>
      </p:sp>
      <p:sp>
        <p:nvSpPr>
          <p:cNvPr id="7186" name="Text Box 95"/>
          <p:cNvSpPr txBox="1">
            <a:spLocks noChangeArrowheads="1"/>
          </p:cNvSpPr>
          <p:nvPr/>
        </p:nvSpPr>
        <p:spPr bwMode="auto">
          <a:xfrm>
            <a:off x="3527425" y="339725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1000000</a:t>
            </a:r>
          </a:p>
        </p:txBody>
      </p:sp>
      <p:grpSp>
        <p:nvGrpSpPr>
          <p:cNvPr id="7187" name="Group 96"/>
          <p:cNvGrpSpPr>
            <a:grpSpLocks/>
          </p:cNvGrpSpPr>
          <p:nvPr/>
        </p:nvGrpSpPr>
        <p:grpSpPr bwMode="auto">
          <a:xfrm>
            <a:off x="304800" y="1371600"/>
            <a:ext cx="2219325" cy="433388"/>
            <a:chOff x="192" y="864"/>
            <a:chExt cx="1398" cy="273"/>
          </a:xfrm>
        </p:grpSpPr>
        <p:grpSp>
          <p:nvGrpSpPr>
            <p:cNvPr id="7238" name="Group 97"/>
            <p:cNvGrpSpPr>
              <a:grpSpLocks/>
            </p:cNvGrpSpPr>
            <p:nvPr/>
          </p:nvGrpSpPr>
          <p:grpSpPr bwMode="auto">
            <a:xfrm>
              <a:off x="192" y="864"/>
              <a:ext cx="1398" cy="273"/>
              <a:chOff x="432" y="3608"/>
              <a:chExt cx="1398" cy="273"/>
            </a:xfrm>
          </p:grpSpPr>
          <p:sp>
            <p:nvSpPr>
              <p:cNvPr id="7240" name="Rectangle 98"/>
              <p:cNvSpPr>
                <a:spLocks noChangeArrowheads="1"/>
              </p:cNvSpPr>
              <p:nvPr/>
            </p:nvSpPr>
            <p:spPr bwMode="auto">
              <a:xfrm>
                <a:off x="432" y="3638"/>
                <a:ext cx="36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1ha</a:t>
                </a:r>
              </a:p>
            </p:txBody>
          </p:sp>
          <p:sp>
            <p:nvSpPr>
              <p:cNvPr id="7241" name="Text Box 99"/>
              <p:cNvSpPr txBox="1">
                <a:spLocks noChangeArrowheads="1"/>
              </p:cNvSpPr>
              <p:nvPr/>
            </p:nvSpPr>
            <p:spPr bwMode="auto">
              <a:xfrm>
                <a:off x="768" y="3648"/>
                <a:ext cx="76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= …            </a:t>
                </a:r>
              </a:p>
            </p:txBody>
          </p:sp>
          <p:sp>
            <p:nvSpPr>
              <p:cNvPr id="7242" name="Text Box 100"/>
              <p:cNvSpPr txBox="1">
                <a:spLocks noChangeArrowheads="1"/>
              </p:cNvSpPr>
              <p:nvPr/>
            </p:nvSpPr>
            <p:spPr bwMode="auto">
              <a:xfrm>
                <a:off x="1379" y="3638"/>
                <a:ext cx="24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/>
                  <a:t>m</a:t>
                </a:r>
              </a:p>
            </p:txBody>
          </p:sp>
          <p:sp>
            <p:nvSpPr>
              <p:cNvPr id="7243" name="Text Box 101"/>
              <p:cNvSpPr txBox="1">
                <a:spLocks noChangeArrowheads="1"/>
              </p:cNvSpPr>
              <p:nvPr/>
            </p:nvSpPr>
            <p:spPr bwMode="auto">
              <a:xfrm>
                <a:off x="1536" y="3608"/>
                <a:ext cx="29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b="1"/>
                  <a:t>2</a:t>
                </a:r>
              </a:p>
            </p:txBody>
          </p:sp>
        </p:grpSp>
        <p:sp>
          <p:nvSpPr>
            <p:cNvPr id="7239" name="Text Box 102"/>
            <p:cNvSpPr txBox="1">
              <a:spLocks noChangeArrowheads="1"/>
            </p:cNvSpPr>
            <p:nvPr/>
          </p:nvSpPr>
          <p:spPr bwMode="auto">
            <a:xfrm>
              <a:off x="624" y="864"/>
              <a:ext cx="6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i="1">
                  <a:solidFill>
                    <a:srgbClr val="FF3300"/>
                  </a:solidFill>
                </a:rPr>
                <a:t>10000</a:t>
              </a:r>
            </a:p>
          </p:txBody>
        </p:sp>
      </p:grpSp>
      <p:sp>
        <p:nvSpPr>
          <p:cNvPr id="7188" name="Text Box 103"/>
          <p:cNvSpPr txBox="1">
            <a:spLocks noChangeArrowheads="1"/>
          </p:cNvSpPr>
          <p:nvPr/>
        </p:nvSpPr>
        <p:spPr bwMode="auto">
          <a:xfrm>
            <a:off x="1219200" y="258127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100 </a:t>
            </a:r>
          </a:p>
        </p:txBody>
      </p:sp>
      <p:sp>
        <p:nvSpPr>
          <p:cNvPr id="7189" name="Text Box 104"/>
          <p:cNvSpPr txBox="1">
            <a:spLocks noChangeArrowheads="1"/>
          </p:cNvSpPr>
          <p:nvPr/>
        </p:nvSpPr>
        <p:spPr bwMode="auto">
          <a:xfrm>
            <a:off x="2317750" y="255905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1000000</a:t>
            </a:r>
          </a:p>
        </p:txBody>
      </p:sp>
      <p:grpSp>
        <p:nvGrpSpPr>
          <p:cNvPr id="7190" name="Group 105"/>
          <p:cNvGrpSpPr>
            <a:grpSpLocks/>
          </p:cNvGrpSpPr>
          <p:nvPr/>
        </p:nvGrpSpPr>
        <p:grpSpPr bwMode="auto">
          <a:xfrm>
            <a:off x="5638800" y="1965325"/>
            <a:ext cx="2011363" cy="446088"/>
            <a:chOff x="3600" y="1142"/>
            <a:chExt cx="1267" cy="281"/>
          </a:xfrm>
        </p:grpSpPr>
        <p:grpSp>
          <p:nvGrpSpPr>
            <p:cNvPr id="7232" name="Group 106"/>
            <p:cNvGrpSpPr>
              <a:grpSpLocks/>
            </p:cNvGrpSpPr>
            <p:nvPr/>
          </p:nvGrpSpPr>
          <p:grpSpPr bwMode="auto">
            <a:xfrm>
              <a:off x="3600" y="1170"/>
              <a:ext cx="1267" cy="253"/>
              <a:chOff x="3600" y="1132"/>
              <a:chExt cx="1267" cy="253"/>
            </a:xfrm>
          </p:grpSpPr>
          <p:sp>
            <p:nvSpPr>
              <p:cNvPr id="7234" name="Rectangle 107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36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1ha</a:t>
                </a:r>
              </a:p>
            </p:txBody>
          </p:sp>
          <p:sp>
            <p:nvSpPr>
              <p:cNvPr id="7235" name="Text Box 108"/>
              <p:cNvSpPr txBox="1">
                <a:spLocks noChangeArrowheads="1"/>
              </p:cNvSpPr>
              <p:nvPr/>
            </p:nvSpPr>
            <p:spPr bwMode="auto">
              <a:xfrm>
                <a:off x="3936" y="1152"/>
                <a:ext cx="57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= …….</a:t>
                </a:r>
              </a:p>
            </p:txBody>
          </p:sp>
          <p:sp>
            <p:nvSpPr>
              <p:cNvPr id="7236" name="Text Box 109"/>
              <p:cNvSpPr txBox="1">
                <a:spLocks noChangeArrowheads="1"/>
              </p:cNvSpPr>
              <p:nvPr/>
            </p:nvSpPr>
            <p:spPr bwMode="auto">
              <a:xfrm>
                <a:off x="4458" y="1152"/>
                <a:ext cx="32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/>
                  <a:t>km</a:t>
                </a:r>
              </a:p>
            </p:txBody>
          </p:sp>
          <p:sp>
            <p:nvSpPr>
              <p:cNvPr id="7237" name="Text Box 110"/>
              <p:cNvSpPr txBox="1">
                <a:spLocks noChangeArrowheads="1"/>
              </p:cNvSpPr>
              <p:nvPr/>
            </p:nvSpPr>
            <p:spPr bwMode="auto">
              <a:xfrm>
                <a:off x="4688" y="1132"/>
                <a:ext cx="179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/>
                  <a:t>2</a:t>
                </a:r>
              </a:p>
            </p:txBody>
          </p:sp>
        </p:grpSp>
        <p:sp>
          <p:nvSpPr>
            <p:cNvPr id="7233" name="Text Box 111"/>
            <p:cNvSpPr txBox="1">
              <a:spLocks noChangeArrowheads="1"/>
            </p:cNvSpPr>
            <p:nvPr/>
          </p:nvSpPr>
          <p:spPr bwMode="auto">
            <a:xfrm>
              <a:off x="4080" y="1142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i="1">
                  <a:solidFill>
                    <a:srgbClr val="FF3300"/>
                  </a:solidFill>
                </a:rPr>
                <a:t>0,01</a:t>
              </a:r>
            </a:p>
          </p:txBody>
        </p:sp>
      </p:grpSp>
      <p:grpSp>
        <p:nvGrpSpPr>
          <p:cNvPr id="7191" name="Group 112"/>
          <p:cNvGrpSpPr>
            <a:grpSpLocks/>
          </p:cNvGrpSpPr>
          <p:nvPr/>
        </p:nvGrpSpPr>
        <p:grpSpPr bwMode="auto">
          <a:xfrm>
            <a:off x="5622925" y="1108075"/>
            <a:ext cx="3522663" cy="465138"/>
            <a:chOff x="3542" y="602"/>
            <a:chExt cx="2219" cy="293"/>
          </a:xfrm>
        </p:grpSpPr>
        <p:grpSp>
          <p:nvGrpSpPr>
            <p:cNvPr id="7220" name="Group 113"/>
            <p:cNvGrpSpPr>
              <a:grpSpLocks/>
            </p:cNvGrpSpPr>
            <p:nvPr/>
          </p:nvGrpSpPr>
          <p:grpSpPr bwMode="auto">
            <a:xfrm>
              <a:off x="3542" y="636"/>
              <a:ext cx="2219" cy="259"/>
              <a:chOff x="3542" y="666"/>
              <a:chExt cx="2219" cy="259"/>
            </a:xfrm>
          </p:grpSpPr>
          <p:grpSp>
            <p:nvGrpSpPr>
              <p:cNvPr id="7223" name="Group 114"/>
              <p:cNvGrpSpPr>
                <a:grpSpLocks/>
              </p:cNvGrpSpPr>
              <p:nvPr/>
            </p:nvGrpSpPr>
            <p:grpSpPr bwMode="auto">
              <a:xfrm>
                <a:off x="4468" y="666"/>
                <a:ext cx="410" cy="249"/>
                <a:chOff x="1030" y="3509"/>
                <a:chExt cx="410" cy="249"/>
              </a:xfrm>
            </p:grpSpPr>
            <p:sp>
              <p:nvSpPr>
                <p:cNvPr id="7230" name="Text Box 115"/>
                <p:cNvSpPr txBox="1">
                  <a:spLocks noChangeArrowheads="1"/>
                </p:cNvSpPr>
                <p:nvPr/>
              </p:nvSpPr>
              <p:spPr bwMode="auto">
                <a:xfrm>
                  <a:off x="1030" y="3525"/>
                  <a:ext cx="334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b="1"/>
                    <a:t>hm</a:t>
                  </a:r>
                </a:p>
              </p:txBody>
            </p:sp>
            <p:sp>
              <p:nvSpPr>
                <p:cNvPr id="7231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1261" y="3509"/>
                  <a:ext cx="179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1"/>
                    <a:t>2</a:t>
                  </a:r>
                </a:p>
              </p:txBody>
            </p:sp>
          </p:grpSp>
          <p:grpSp>
            <p:nvGrpSpPr>
              <p:cNvPr id="7224" name="Group 117"/>
              <p:cNvGrpSpPr>
                <a:grpSpLocks/>
              </p:cNvGrpSpPr>
              <p:nvPr/>
            </p:nvGrpSpPr>
            <p:grpSpPr bwMode="auto">
              <a:xfrm>
                <a:off x="3542" y="666"/>
                <a:ext cx="512" cy="257"/>
                <a:chOff x="326" y="2812"/>
                <a:chExt cx="512" cy="257"/>
              </a:xfrm>
            </p:grpSpPr>
            <p:sp>
              <p:nvSpPr>
                <p:cNvPr id="7228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326" y="2836"/>
                  <a:ext cx="326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rgbClr val="000000"/>
                      </a:solidFill>
                    </a:rPr>
                    <a:t>1m</a:t>
                  </a:r>
                </a:p>
              </p:txBody>
            </p:sp>
            <p:sp>
              <p:nvSpPr>
                <p:cNvPr id="7229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544" y="2812"/>
                  <a:ext cx="294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 b="1"/>
                    <a:t>2</a:t>
                  </a:r>
                </a:p>
              </p:txBody>
            </p:sp>
          </p:grpSp>
          <p:sp>
            <p:nvSpPr>
              <p:cNvPr id="7225" name="Text Box 120"/>
              <p:cNvSpPr txBox="1">
                <a:spLocks noChangeArrowheads="1"/>
              </p:cNvSpPr>
              <p:nvPr/>
            </p:nvSpPr>
            <p:spPr bwMode="auto">
              <a:xfrm>
                <a:off x="3854" y="692"/>
                <a:ext cx="67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= ……</a:t>
                </a:r>
              </a:p>
            </p:txBody>
          </p:sp>
          <p:sp>
            <p:nvSpPr>
              <p:cNvPr id="7226" name="Text Box 121"/>
              <p:cNvSpPr txBox="1">
                <a:spLocks noChangeArrowheads="1"/>
              </p:cNvSpPr>
              <p:nvPr/>
            </p:nvSpPr>
            <p:spPr bwMode="auto">
              <a:xfrm>
                <a:off x="4800" y="692"/>
                <a:ext cx="67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= ……</a:t>
                </a:r>
              </a:p>
            </p:txBody>
          </p:sp>
          <p:sp>
            <p:nvSpPr>
              <p:cNvPr id="7227" name="Rectangle 122"/>
              <p:cNvSpPr>
                <a:spLocks noChangeArrowheads="1"/>
              </p:cNvSpPr>
              <p:nvPr/>
            </p:nvSpPr>
            <p:spPr bwMode="auto">
              <a:xfrm>
                <a:off x="5475" y="672"/>
                <a:ext cx="28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ha</a:t>
                </a:r>
              </a:p>
            </p:txBody>
          </p:sp>
        </p:grpSp>
        <p:sp>
          <p:nvSpPr>
            <p:cNvPr id="7221" name="Text Box 123"/>
            <p:cNvSpPr txBox="1">
              <a:spLocks noChangeArrowheads="1"/>
            </p:cNvSpPr>
            <p:nvPr/>
          </p:nvSpPr>
          <p:spPr bwMode="auto">
            <a:xfrm>
              <a:off x="3964" y="616"/>
              <a:ext cx="76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i="1">
                  <a:solidFill>
                    <a:srgbClr val="FF3300"/>
                  </a:solidFill>
                </a:rPr>
                <a:t>0,0001</a:t>
              </a:r>
            </a:p>
          </p:txBody>
        </p:sp>
        <p:sp>
          <p:nvSpPr>
            <p:cNvPr id="7222" name="Text Box 124"/>
            <p:cNvSpPr txBox="1">
              <a:spLocks noChangeArrowheads="1"/>
            </p:cNvSpPr>
            <p:nvPr/>
          </p:nvSpPr>
          <p:spPr bwMode="auto">
            <a:xfrm>
              <a:off x="4936" y="602"/>
              <a:ext cx="76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i="1">
                  <a:solidFill>
                    <a:srgbClr val="000000"/>
                  </a:solidFill>
                </a:rPr>
                <a:t>0,0001</a:t>
              </a:r>
            </a:p>
          </p:txBody>
        </p:sp>
      </p:grpSp>
      <p:grpSp>
        <p:nvGrpSpPr>
          <p:cNvPr id="7192" name="Group 125"/>
          <p:cNvGrpSpPr>
            <a:grpSpLocks/>
          </p:cNvGrpSpPr>
          <p:nvPr/>
        </p:nvGrpSpPr>
        <p:grpSpPr bwMode="auto">
          <a:xfrm>
            <a:off x="5638800" y="2803525"/>
            <a:ext cx="2014538" cy="446088"/>
            <a:chOff x="3600" y="1766"/>
            <a:chExt cx="1269" cy="281"/>
          </a:xfrm>
        </p:grpSpPr>
        <p:grpSp>
          <p:nvGrpSpPr>
            <p:cNvPr id="7214" name="Group 126"/>
            <p:cNvGrpSpPr>
              <a:grpSpLocks/>
            </p:cNvGrpSpPr>
            <p:nvPr/>
          </p:nvGrpSpPr>
          <p:grpSpPr bwMode="auto">
            <a:xfrm>
              <a:off x="3600" y="1794"/>
              <a:ext cx="1269" cy="253"/>
              <a:chOff x="3600" y="1488"/>
              <a:chExt cx="1269" cy="253"/>
            </a:xfrm>
          </p:grpSpPr>
          <p:sp>
            <p:nvSpPr>
              <p:cNvPr id="7216" name="Rectangle 127"/>
              <p:cNvSpPr>
                <a:spLocks noChangeArrowheads="1"/>
              </p:cNvSpPr>
              <p:nvPr/>
            </p:nvSpPr>
            <p:spPr bwMode="auto">
              <a:xfrm>
                <a:off x="3600" y="1488"/>
                <a:ext cx="36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4ha</a:t>
                </a:r>
              </a:p>
            </p:txBody>
          </p:sp>
          <p:sp>
            <p:nvSpPr>
              <p:cNvPr id="7217" name="Text Box 128"/>
              <p:cNvSpPr txBox="1">
                <a:spLocks noChangeArrowheads="1"/>
              </p:cNvSpPr>
              <p:nvPr/>
            </p:nvSpPr>
            <p:spPr bwMode="auto">
              <a:xfrm>
                <a:off x="3936" y="1488"/>
                <a:ext cx="57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= …….</a:t>
                </a:r>
              </a:p>
            </p:txBody>
          </p:sp>
          <p:sp>
            <p:nvSpPr>
              <p:cNvPr id="7218" name="Text Box 129"/>
              <p:cNvSpPr txBox="1">
                <a:spLocks noChangeArrowheads="1"/>
              </p:cNvSpPr>
              <p:nvPr/>
            </p:nvSpPr>
            <p:spPr bwMode="auto">
              <a:xfrm>
                <a:off x="4458" y="1508"/>
                <a:ext cx="32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/>
                  <a:t>km</a:t>
                </a:r>
              </a:p>
            </p:txBody>
          </p:sp>
          <p:sp>
            <p:nvSpPr>
              <p:cNvPr id="7219" name="Text Box 130"/>
              <p:cNvSpPr txBox="1">
                <a:spLocks noChangeArrowheads="1"/>
              </p:cNvSpPr>
              <p:nvPr/>
            </p:nvSpPr>
            <p:spPr bwMode="auto">
              <a:xfrm>
                <a:off x="4690" y="1488"/>
                <a:ext cx="179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/>
                  <a:t>2</a:t>
                </a:r>
              </a:p>
            </p:txBody>
          </p:sp>
        </p:grpSp>
        <p:sp>
          <p:nvSpPr>
            <p:cNvPr id="7215" name="Text Box 131"/>
            <p:cNvSpPr txBox="1">
              <a:spLocks noChangeArrowheads="1"/>
            </p:cNvSpPr>
            <p:nvPr/>
          </p:nvSpPr>
          <p:spPr bwMode="auto">
            <a:xfrm>
              <a:off x="4080" y="1766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i="1">
                  <a:solidFill>
                    <a:srgbClr val="FF3300"/>
                  </a:solidFill>
                </a:rPr>
                <a:t>0,04</a:t>
              </a:r>
            </a:p>
          </p:txBody>
        </p:sp>
      </p:grpSp>
      <p:sp>
        <p:nvSpPr>
          <p:cNvPr id="7193" name="Text Box 132"/>
          <p:cNvSpPr txBox="1">
            <a:spLocks noChangeArrowheads="1"/>
          </p:cNvSpPr>
          <p:nvPr/>
        </p:nvSpPr>
        <p:spPr bwMode="auto">
          <a:xfrm>
            <a:off x="0" y="3733800"/>
            <a:ext cx="449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Đổi từ </a:t>
            </a:r>
            <a:r>
              <a:rPr lang="vi-VN" sz="2400">
                <a:solidFill>
                  <a:srgbClr val="0000FF"/>
                </a:solidFill>
              </a:rPr>
              <a:t>đơ</a:t>
            </a:r>
            <a:r>
              <a:rPr lang="en-US" sz="2400">
                <a:solidFill>
                  <a:srgbClr val="0000FF"/>
                </a:solidFill>
              </a:rPr>
              <a:t>n vị lớn ra </a:t>
            </a:r>
            <a:r>
              <a:rPr lang="vi-VN" sz="2400">
                <a:solidFill>
                  <a:srgbClr val="0000FF"/>
                </a:solidFill>
              </a:rPr>
              <a:t>đơ</a:t>
            </a:r>
            <a:r>
              <a:rPr lang="en-US" sz="2400">
                <a:solidFill>
                  <a:srgbClr val="0000FF"/>
                </a:solidFill>
              </a:rPr>
              <a:t>n vị nhỏ</a:t>
            </a:r>
          </a:p>
        </p:txBody>
      </p:sp>
      <p:sp>
        <p:nvSpPr>
          <p:cNvPr id="7194" name="Text Box 133"/>
          <p:cNvSpPr txBox="1">
            <a:spLocks noChangeArrowheads="1"/>
          </p:cNvSpPr>
          <p:nvPr/>
        </p:nvSpPr>
        <p:spPr bwMode="auto">
          <a:xfrm>
            <a:off x="4724400" y="3733800"/>
            <a:ext cx="449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Đổi từ </a:t>
            </a:r>
            <a:r>
              <a:rPr lang="vi-VN" sz="2400">
                <a:solidFill>
                  <a:srgbClr val="CC0000"/>
                </a:solidFill>
              </a:rPr>
              <a:t>đơ</a:t>
            </a:r>
            <a:r>
              <a:rPr lang="en-US" sz="2400">
                <a:solidFill>
                  <a:srgbClr val="CC0000"/>
                </a:solidFill>
              </a:rPr>
              <a:t>n vị nhỏ ra </a:t>
            </a:r>
            <a:r>
              <a:rPr lang="vi-VN" sz="2400">
                <a:solidFill>
                  <a:srgbClr val="CC0000"/>
                </a:solidFill>
              </a:rPr>
              <a:t>đơ</a:t>
            </a:r>
            <a:r>
              <a:rPr lang="en-US" sz="2400">
                <a:solidFill>
                  <a:srgbClr val="CC0000"/>
                </a:solidFill>
              </a:rPr>
              <a:t>n vị lớn</a:t>
            </a:r>
          </a:p>
        </p:txBody>
      </p:sp>
      <p:sp>
        <p:nvSpPr>
          <p:cNvPr id="102534" name="AutoShape 134"/>
          <p:cNvSpPr>
            <a:spLocks noChangeArrowheads="1"/>
          </p:cNvSpPr>
          <p:nvPr/>
        </p:nvSpPr>
        <p:spPr bwMode="auto">
          <a:xfrm>
            <a:off x="609600" y="4191000"/>
            <a:ext cx="8001000" cy="2133600"/>
          </a:xfrm>
          <a:prstGeom prst="horizontalScroll">
            <a:avLst>
              <a:gd name="adj" fmla="val 1681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7196" name="Group 136"/>
          <p:cNvGrpSpPr>
            <a:grpSpLocks/>
          </p:cNvGrpSpPr>
          <p:nvPr/>
        </p:nvGrpSpPr>
        <p:grpSpPr bwMode="auto">
          <a:xfrm>
            <a:off x="4019550" y="4913313"/>
            <a:ext cx="733425" cy="439737"/>
            <a:chOff x="2414" y="3369"/>
            <a:chExt cx="462" cy="277"/>
          </a:xfrm>
        </p:grpSpPr>
        <p:sp>
          <p:nvSpPr>
            <p:cNvPr id="7212" name="Text Box 137"/>
            <p:cNvSpPr txBox="1">
              <a:spLocks noChangeArrowheads="1"/>
            </p:cNvSpPr>
            <p:nvPr/>
          </p:nvSpPr>
          <p:spPr bwMode="auto">
            <a:xfrm>
              <a:off x="2414" y="3394"/>
              <a:ext cx="35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0000FF"/>
                  </a:solidFill>
                </a:rPr>
                <a:t>hm</a:t>
              </a:r>
            </a:p>
          </p:txBody>
        </p:sp>
        <p:sp>
          <p:nvSpPr>
            <p:cNvPr id="7213" name="Text Box 138"/>
            <p:cNvSpPr txBox="1">
              <a:spLocks noChangeArrowheads="1"/>
            </p:cNvSpPr>
            <p:nvPr/>
          </p:nvSpPr>
          <p:spPr bwMode="auto">
            <a:xfrm>
              <a:off x="2688" y="3369"/>
              <a:ext cx="1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FF"/>
                  </a:solidFill>
                </a:rPr>
                <a:t>2</a:t>
              </a:r>
            </a:p>
          </p:txBody>
        </p:sp>
      </p:grpSp>
      <p:sp>
        <p:nvSpPr>
          <p:cNvPr id="7197" name="Text Box 139"/>
          <p:cNvSpPr txBox="1">
            <a:spLocks noChangeArrowheads="1"/>
          </p:cNvSpPr>
          <p:nvPr/>
        </p:nvSpPr>
        <p:spPr bwMode="auto">
          <a:xfrm>
            <a:off x="1960563" y="4953000"/>
            <a:ext cx="555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00FF"/>
                </a:solidFill>
              </a:rPr>
              <a:t>1m</a:t>
            </a:r>
          </a:p>
        </p:txBody>
      </p:sp>
      <p:sp>
        <p:nvSpPr>
          <p:cNvPr id="7198" name="Text Box 140"/>
          <p:cNvSpPr txBox="1">
            <a:spLocks noChangeArrowheads="1"/>
          </p:cNvSpPr>
          <p:nvPr/>
        </p:nvSpPr>
        <p:spPr bwMode="auto">
          <a:xfrm>
            <a:off x="2366963" y="4918075"/>
            <a:ext cx="46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7199" name="Text Box 141"/>
          <p:cNvSpPr txBox="1">
            <a:spLocks noChangeArrowheads="1"/>
          </p:cNvSpPr>
          <p:nvPr/>
        </p:nvSpPr>
        <p:spPr bwMode="auto">
          <a:xfrm>
            <a:off x="2590800" y="49530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7200" name="Rectangle 142"/>
          <p:cNvSpPr>
            <a:spLocks noChangeArrowheads="1"/>
          </p:cNvSpPr>
          <p:nvPr/>
        </p:nvSpPr>
        <p:spPr bwMode="auto">
          <a:xfrm>
            <a:off x="6324600" y="4949825"/>
            <a:ext cx="484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ha</a:t>
            </a:r>
          </a:p>
        </p:txBody>
      </p:sp>
      <p:grpSp>
        <p:nvGrpSpPr>
          <p:cNvPr id="7201" name="Group 143"/>
          <p:cNvGrpSpPr>
            <a:grpSpLocks/>
          </p:cNvGrpSpPr>
          <p:nvPr/>
        </p:nvGrpSpPr>
        <p:grpSpPr bwMode="auto">
          <a:xfrm>
            <a:off x="5257800" y="4876800"/>
            <a:ext cx="1295400" cy="476250"/>
            <a:chOff x="2400" y="1248"/>
            <a:chExt cx="816" cy="300"/>
          </a:xfrm>
        </p:grpSpPr>
        <p:sp>
          <p:nvSpPr>
            <p:cNvPr id="7208" name="Text Box 144"/>
            <p:cNvSpPr txBox="1">
              <a:spLocks noChangeArrowheads="1"/>
            </p:cNvSpPr>
            <p:nvPr/>
          </p:nvSpPr>
          <p:spPr bwMode="auto">
            <a:xfrm>
              <a:off x="2400" y="1296"/>
              <a:ext cx="2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7209" name="Text Box 145"/>
            <p:cNvSpPr txBox="1">
              <a:spLocks noChangeArrowheads="1"/>
            </p:cNvSpPr>
            <p:nvPr/>
          </p:nvSpPr>
          <p:spPr bwMode="auto">
            <a:xfrm>
              <a:off x="2808" y="1296"/>
              <a:ext cx="4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rgbClr val="0000FF"/>
                  </a:solidFill>
                </a:rPr>
                <a:t>01</a:t>
              </a:r>
            </a:p>
          </p:txBody>
        </p:sp>
        <p:sp>
          <p:nvSpPr>
            <p:cNvPr id="7210" name="Text Box 146"/>
            <p:cNvSpPr txBox="1">
              <a:spLocks noChangeArrowheads="1"/>
            </p:cNvSpPr>
            <p:nvPr/>
          </p:nvSpPr>
          <p:spPr bwMode="auto">
            <a:xfrm>
              <a:off x="2509" y="1248"/>
              <a:ext cx="25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rgbClr val="0000FF"/>
                  </a:solidFill>
                </a:rPr>
                <a:t>,</a:t>
              </a:r>
            </a:p>
          </p:txBody>
        </p:sp>
        <p:sp>
          <p:nvSpPr>
            <p:cNvPr id="7211" name="Text Box 147"/>
            <p:cNvSpPr txBox="1">
              <a:spLocks noChangeArrowheads="1"/>
            </p:cNvSpPr>
            <p:nvPr/>
          </p:nvSpPr>
          <p:spPr bwMode="auto">
            <a:xfrm>
              <a:off x="2596" y="1296"/>
              <a:ext cx="31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rgbClr val="0000FF"/>
                  </a:solidFill>
                </a:rPr>
                <a:t>00</a:t>
              </a:r>
            </a:p>
          </p:txBody>
        </p:sp>
      </p:grpSp>
      <p:grpSp>
        <p:nvGrpSpPr>
          <p:cNvPr id="7202" name="Group 148"/>
          <p:cNvGrpSpPr>
            <a:grpSpLocks/>
          </p:cNvGrpSpPr>
          <p:nvPr/>
        </p:nvGrpSpPr>
        <p:grpSpPr bwMode="auto">
          <a:xfrm>
            <a:off x="2971800" y="4876800"/>
            <a:ext cx="1295400" cy="476250"/>
            <a:chOff x="2400" y="1248"/>
            <a:chExt cx="816" cy="300"/>
          </a:xfrm>
        </p:grpSpPr>
        <p:sp>
          <p:nvSpPr>
            <p:cNvPr id="7204" name="Text Box 149"/>
            <p:cNvSpPr txBox="1">
              <a:spLocks noChangeArrowheads="1"/>
            </p:cNvSpPr>
            <p:nvPr/>
          </p:nvSpPr>
          <p:spPr bwMode="auto">
            <a:xfrm>
              <a:off x="2400" y="1296"/>
              <a:ext cx="2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7205" name="Text Box 150"/>
            <p:cNvSpPr txBox="1">
              <a:spLocks noChangeArrowheads="1"/>
            </p:cNvSpPr>
            <p:nvPr/>
          </p:nvSpPr>
          <p:spPr bwMode="auto">
            <a:xfrm>
              <a:off x="2808" y="1296"/>
              <a:ext cx="4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rgbClr val="0000FF"/>
                  </a:solidFill>
                </a:rPr>
                <a:t>01</a:t>
              </a:r>
            </a:p>
          </p:txBody>
        </p:sp>
        <p:sp>
          <p:nvSpPr>
            <p:cNvPr id="7206" name="Text Box 151"/>
            <p:cNvSpPr txBox="1">
              <a:spLocks noChangeArrowheads="1"/>
            </p:cNvSpPr>
            <p:nvPr/>
          </p:nvSpPr>
          <p:spPr bwMode="auto">
            <a:xfrm>
              <a:off x="2509" y="1248"/>
              <a:ext cx="25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rgbClr val="0000FF"/>
                  </a:solidFill>
                </a:rPr>
                <a:t>,</a:t>
              </a:r>
            </a:p>
          </p:txBody>
        </p:sp>
        <p:sp>
          <p:nvSpPr>
            <p:cNvPr id="7207" name="Text Box 152"/>
            <p:cNvSpPr txBox="1">
              <a:spLocks noChangeArrowheads="1"/>
            </p:cNvSpPr>
            <p:nvPr/>
          </p:nvSpPr>
          <p:spPr bwMode="auto">
            <a:xfrm>
              <a:off x="2596" y="1296"/>
              <a:ext cx="31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rgbClr val="0000FF"/>
                  </a:solidFill>
                </a:rPr>
                <a:t>,0</a:t>
              </a:r>
            </a:p>
          </p:txBody>
        </p:sp>
      </p:grpSp>
      <p:sp>
        <p:nvSpPr>
          <p:cNvPr id="7203" name="Text Box 153"/>
          <p:cNvSpPr txBox="1">
            <a:spLocks noChangeArrowheads="1"/>
          </p:cNvSpPr>
          <p:nvPr/>
        </p:nvSpPr>
        <p:spPr bwMode="auto">
          <a:xfrm>
            <a:off x="4800600" y="49530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=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025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533400" y="1335088"/>
            <a:ext cx="7459663" cy="874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Flat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25000">
                      <a:srgbClr val="01A78F"/>
                    </a:gs>
                    <a:gs pos="50000">
                      <a:srgbClr val="FFFF00"/>
                    </a:gs>
                    <a:gs pos="75000">
                      <a:srgbClr val="FF6633"/>
                    </a:gs>
                    <a:gs pos="100000">
                      <a:srgbClr val="FF3399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Tìm và nối các số đo  có giá trị bằng nhau .</a:t>
            </a:r>
            <a:endParaRPr lang="en-US" sz="36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3366FF"/>
                  </a:gs>
                  <a:gs pos="25000">
                    <a:srgbClr val="01A78F"/>
                  </a:gs>
                  <a:gs pos="50000">
                    <a:srgbClr val="FFFF00"/>
                  </a:gs>
                  <a:gs pos="75000">
                    <a:srgbClr val="FF6633"/>
                  </a:gs>
                  <a:gs pos="100000">
                    <a:srgbClr val="FF3399"/>
                  </a:gs>
                </a:gsLst>
                <a:path path="rect">
                  <a:fillToRect l="50000" t="50000" r="50000" b="50000"/>
                </a:path>
              </a:gradFill>
              <a:latin typeface="Arial"/>
              <a:cs typeface="Arial"/>
            </a:endParaRPr>
          </a:p>
        </p:txBody>
      </p:sp>
      <p:sp>
        <p:nvSpPr>
          <p:cNvPr id="8195" name="WordArt 3"/>
          <p:cNvSpPr>
            <a:spLocks noChangeArrowheads="1" noChangeShapeType="1" noTextEdit="1"/>
          </p:cNvSpPr>
          <p:nvPr/>
        </p:nvSpPr>
        <p:spPr bwMode="auto">
          <a:xfrm>
            <a:off x="609600" y="0"/>
            <a:ext cx="4292600" cy="101123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27315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Nhóm :1</a:t>
            </a:r>
          </a:p>
        </p:txBody>
      </p:sp>
      <p:pic>
        <p:nvPicPr>
          <p:cNvPr id="89092" name="CLAP94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LAP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534400" y="61722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3" name="AutoShape 5"/>
          <p:cNvSpPr>
            <a:spLocks noChangeArrowheads="1"/>
          </p:cNvSpPr>
          <p:nvPr/>
        </p:nvSpPr>
        <p:spPr bwMode="auto">
          <a:xfrm>
            <a:off x="3962400" y="2362200"/>
            <a:ext cx="2667000" cy="838200"/>
          </a:xfrm>
          <a:prstGeom prst="horizontalScroll">
            <a:avLst>
              <a:gd name="adj" fmla="val 12500"/>
            </a:avLst>
          </a:prstGeom>
          <a:solidFill>
            <a:srgbClr val="AFFB9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89094" name="AutoShape 6"/>
          <p:cNvSpPr>
            <a:spLocks noChangeArrowheads="1"/>
          </p:cNvSpPr>
          <p:nvPr/>
        </p:nvSpPr>
        <p:spPr bwMode="auto">
          <a:xfrm>
            <a:off x="3962400" y="3124200"/>
            <a:ext cx="2971800" cy="990600"/>
          </a:xfrm>
          <a:prstGeom prst="horizontalScroll">
            <a:avLst>
              <a:gd name="adj" fmla="val 12500"/>
            </a:avLst>
          </a:prstGeom>
          <a:solidFill>
            <a:srgbClr val="B22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89095" name="AutoShape 7"/>
          <p:cNvSpPr>
            <a:spLocks noChangeArrowheads="1"/>
          </p:cNvSpPr>
          <p:nvPr/>
        </p:nvSpPr>
        <p:spPr bwMode="auto">
          <a:xfrm>
            <a:off x="3810000" y="4038600"/>
            <a:ext cx="3200400" cy="914400"/>
          </a:xfrm>
          <a:prstGeom prst="horizontalScroll">
            <a:avLst>
              <a:gd name="adj" fmla="val 12500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89096" name="AutoShape 8"/>
          <p:cNvSpPr>
            <a:spLocks noChangeArrowheads="1"/>
          </p:cNvSpPr>
          <p:nvPr/>
        </p:nvSpPr>
        <p:spPr bwMode="auto">
          <a:xfrm>
            <a:off x="3733800" y="4876800"/>
            <a:ext cx="3352800" cy="990600"/>
          </a:xfrm>
          <a:prstGeom prst="horizontalScroll">
            <a:avLst>
              <a:gd name="adj" fmla="val 12500"/>
            </a:avLst>
          </a:prstGeom>
          <a:solidFill>
            <a:srgbClr val="15BF3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762000" y="3276600"/>
            <a:ext cx="1447800" cy="838200"/>
          </a:xfrm>
          <a:prstGeom prst="cloudCallout">
            <a:avLst>
              <a:gd name="adj1" fmla="val 94190"/>
              <a:gd name="adj2" fmla="val 13824"/>
            </a:avLst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572000" y="25908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6500  ha</a:t>
            </a:r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609600" y="4648200"/>
            <a:ext cx="1371600" cy="12954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066800" y="3429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65000m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10100" y="34290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600    ha                    </a:t>
            </a:r>
          </a:p>
        </p:txBody>
      </p:sp>
      <p:sp>
        <p:nvSpPr>
          <p:cNvPr id="89102" name="AutoShape 14"/>
          <p:cNvSpPr>
            <a:spLocks noChangeArrowheads="1"/>
          </p:cNvSpPr>
          <p:nvPr/>
        </p:nvSpPr>
        <p:spPr bwMode="auto">
          <a:xfrm>
            <a:off x="3581400" y="5867400"/>
            <a:ext cx="3810000" cy="990600"/>
          </a:xfrm>
          <a:prstGeom prst="horizontalScroll">
            <a:avLst>
              <a:gd name="adj" fmla="val 12500"/>
            </a:avLst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572000" y="43434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0,06  ha                    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572000" y="51816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60  ha                    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72000" y="61722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6,5  ha                    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838200" y="5105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 km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endParaRPr lang="en-US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pull dir="d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909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890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 nodeType="clickPar">
                      <p:stCondLst>
                        <p:cond delay="0"/>
                      </p:stCondLst>
                      <p:childTnLst>
                        <p:par>
                          <p:cTn id="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09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90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09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90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09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90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09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9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89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89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102"/>
                  </p:tgtEl>
                </p:cond>
              </p:nextCondLst>
            </p:seq>
          </p:childTnLst>
        </p:cTn>
      </p:par>
    </p:tnLst>
    <p:bldLst>
      <p:bldP spid="89093" grpId="0" animBg="1"/>
      <p:bldP spid="89094" grpId="0" animBg="1"/>
      <p:bldP spid="89095" grpId="0" animBg="1"/>
      <p:bldP spid="89096" grpId="0" animBg="1"/>
      <p:bldP spid="8910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533400" y="1335088"/>
            <a:ext cx="7459663" cy="874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Flat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25000">
                      <a:srgbClr val="01A78F"/>
                    </a:gs>
                    <a:gs pos="50000">
                      <a:srgbClr val="FFFF00"/>
                    </a:gs>
                    <a:gs pos="75000">
                      <a:srgbClr val="FF6633"/>
                    </a:gs>
                    <a:gs pos="100000">
                      <a:srgbClr val="FF3399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Tìm và nối các số đo  có giá trị bằng nhau .</a:t>
            </a:r>
            <a:endParaRPr lang="en-US" sz="36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3366FF"/>
                  </a:gs>
                  <a:gs pos="25000">
                    <a:srgbClr val="01A78F"/>
                  </a:gs>
                  <a:gs pos="50000">
                    <a:srgbClr val="FFFF00"/>
                  </a:gs>
                  <a:gs pos="75000">
                    <a:srgbClr val="FF6633"/>
                  </a:gs>
                  <a:gs pos="100000">
                    <a:srgbClr val="FF3399"/>
                  </a:gs>
                </a:gsLst>
                <a:path path="rect">
                  <a:fillToRect l="50000" t="50000" r="50000" b="50000"/>
                </a:path>
              </a:gradFill>
              <a:latin typeface="Arial"/>
              <a:cs typeface="Arial"/>
            </a:endParaRPr>
          </a:p>
        </p:txBody>
      </p:sp>
      <p:sp>
        <p:nvSpPr>
          <p:cNvPr id="9219" name="WordArt 3"/>
          <p:cNvSpPr>
            <a:spLocks noChangeArrowheads="1" noChangeShapeType="1" noTextEdit="1"/>
          </p:cNvSpPr>
          <p:nvPr/>
        </p:nvSpPr>
        <p:spPr bwMode="auto">
          <a:xfrm>
            <a:off x="609600" y="0"/>
            <a:ext cx="4292600" cy="101123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27315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Nhóm :2</a:t>
            </a:r>
          </a:p>
        </p:txBody>
      </p:sp>
      <p:pic>
        <p:nvPicPr>
          <p:cNvPr id="91140" name="CLAP958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LAP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534400" y="61722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3962400" y="2362200"/>
            <a:ext cx="2667000" cy="838200"/>
          </a:xfrm>
          <a:prstGeom prst="horizontalScroll">
            <a:avLst>
              <a:gd name="adj" fmla="val 12500"/>
            </a:avLst>
          </a:prstGeom>
          <a:solidFill>
            <a:srgbClr val="AFFB9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3962400" y="3124200"/>
            <a:ext cx="2971800" cy="990600"/>
          </a:xfrm>
          <a:prstGeom prst="horizontalScroll">
            <a:avLst>
              <a:gd name="adj" fmla="val 12500"/>
            </a:avLst>
          </a:prstGeom>
          <a:solidFill>
            <a:srgbClr val="B22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3810000" y="4038600"/>
            <a:ext cx="3200400" cy="914400"/>
          </a:xfrm>
          <a:prstGeom prst="horizontalScroll">
            <a:avLst>
              <a:gd name="adj" fmla="val 12500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3733800" y="4876800"/>
            <a:ext cx="3352800" cy="990600"/>
          </a:xfrm>
          <a:prstGeom prst="horizontalScroll">
            <a:avLst>
              <a:gd name="adj" fmla="val 12500"/>
            </a:avLst>
          </a:prstGeom>
          <a:solidFill>
            <a:srgbClr val="15BF3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685800" y="3200400"/>
            <a:ext cx="1447800" cy="838200"/>
          </a:xfrm>
          <a:prstGeom prst="cloudCallout">
            <a:avLst>
              <a:gd name="adj1" fmla="val 104713"/>
              <a:gd name="adj2" fmla="val 63824"/>
            </a:avLst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572000" y="25908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8460  ha</a:t>
            </a: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609600" y="4648200"/>
            <a:ext cx="1371600" cy="12954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762000" y="3429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846000m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10100" y="34290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84,6    ha                    </a:t>
            </a:r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>
            <a:off x="3581400" y="5867400"/>
            <a:ext cx="3810000" cy="990600"/>
          </a:xfrm>
          <a:prstGeom prst="horizontalScroll">
            <a:avLst>
              <a:gd name="adj" fmla="val 12500"/>
            </a:avLst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572000" y="43434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9200  ha                    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572000" y="51816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920  ha                    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72000" y="61722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846 ha                    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838200" y="5105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9,2 km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endParaRPr lang="en-US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pull dir="d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1140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533400" y="1335088"/>
            <a:ext cx="7459663" cy="874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Flat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25000">
                      <a:srgbClr val="01A78F"/>
                    </a:gs>
                    <a:gs pos="50000">
                      <a:srgbClr val="FFFF00"/>
                    </a:gs>
                    <a:gs pos="75000">
                      <a:srgbClr val="FF6633"/>
                    </a:gs>
                    <a:gs pos="100000">
                      <a:srgbClr val="FF3399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Tìm và nối các số đo  có giá trị bằng nhau .</a:t>
            </a:r>
            <a:endParaRPr lang="en-US" sz="36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3366FF"/>
                  </a:gs>
                  <a:gs pos="25000">
                    <a:srgbClr val="01A78F"/>
                  </a:gs>
                  <a:gs pos="50000">
                    <a:srgbClr val="FFFF00"/>
                  </a:gs>
                  <a:gs pos="75000">
                    <a:srgbClr val="FF6633"/>
                  </a:gs>
                  <a:gs pos="100000">
                    <a:srgbClr val="FF3399"/>
                  </a:gs>
                </a:gsLst>
                <a:path path="rect">
                  <a:fillToRect l="50000" t="50000" r="50000" b="50000"/>
                </a:path>
              </a:gradFill>
              <a:latin typeface="Arial"/>
              <a:cs typeface="Arial"/>
            </a:endParaRPr>
          </a:p>
        </p:txBody>
      </p:sp>
      <p:sp>
        <p:nvSpPr>
          <p:cNvPr id="10243" name="WordArt 3"/>
          <p:cNvSpPr>
            <a:spLocks noChangeArrowheads="1" noChangeShapeType="1" noTextEdit="1"/>
          </p:cNvSpPr>
          <p:nvPr/>
        </p:nvSpPr>
        <p:spPr bwMode="auto">
          <a:xfrm>
            <a:off x="609600" y="0"/>
            <a:ext cx="4292600" cy="101123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27315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Nhóm :3</a:t>
            </a:r>
          </a:p>
        </p:txBody>
      </p:sp>
      <p:pic>
        <p:nvPicPr>
          <p:cNvPr id="92164" name="CLAP97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LAP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534400" y="61722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3962400" y="2362200"/>
            <a:ext cx="2667000" cy="838200"/>
          </a:xfrm>
          <a:prstGeom prst="horizontalScroll">
            <a:avLst>
              <a:gd name="adj" fmla="val 12500"/>
            </a:avLst>
          </a:prstGeom>
          <a:solidFill>
            <a:srgbClr val="AFFB9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3962400" y="3124200"/>
            <a:ext cx="2971800" cy="990600"/>
          </a:xfrm>
          <a:prstGeom prst="horizontalScroll">
            <a:avLst>
              <a:gd name="adj" fmla="val 12500"/>
            </a:avLst>
          </a:prstGeom>
          <a:solidFill>
            <a:srgbClr val="B22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3810000" y="4038600"/>
            <a:ext cx="3200400" cy="914400"/>
          </a:xfrm>
          <a:prstGeom prst="horizontalScroll">
            <a:avLst>
              <a:gd name="adj" fmla="val 12500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3733800" y="4876800"/>
            <a:ext cx="3352800" cy="990600"/>
          </a:xfrm>
          <a:prstGeom prst="horizontalScroll">
            <a:avLst>
              <a:gd name="adj" fmla="val 12500"/>
            </a:avLst>
          </a:prstGeom>
          <a:solidFill>
            <a:srgbClr val="15BF3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685800" y="3200400"/>
            <a:ext cx="1447800" cy="838200"/>
          </a:xfrm>
          <a:prstGeom prst="cloudCallout">
            <a:avLst>
              <a:gd name="adj1" fmla="val 104713"/>
              <a:gd name="adj2" fmla="val 63824"/>
            </a:avLst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572000" y="25908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0,5  ha</a:t>
            </a: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609600" y="4648200"/>
            <a:ext cx="1371600" cy="12954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762000" y="3429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5000m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610100" y="34290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0,05    ha                    </a:t>
            </a:r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>
            <a:off x="3581400" y="5867400"/>
            <a:ext cx="3810000" cy="990600"/>
          </a:xfrm>
          <a:prstGeom prst="horizontalScroll">
            <a:avLst>
              <a:gd name="adj" fmla="val 12500"/>
            </a:avLst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572000" y="43434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30  ha                    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572000" y="51816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0,03  ha                    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572000" y="61722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 300ha                    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838200" y="5105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0,3 km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endParaRPr lang="en-US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pull dir="d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16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2946</TotalTime>
  <Words>1128</Words>
  <Application>Microsoft Office PowerPoint</Application>
  <PresentationFormat>On-screen Show (4:3)</PresentationFormat>
  <Paragraphs>517</Paragraphs>
  <Slides>14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.VnBodoni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GiaKhanh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Nhiệt liệt chào mừng các thầy cô về dự hội giảng  </dc:title>
  <dc:creator>HongQuan</dc:creator>
  <cp:lastModifiedBy>CSTeam</cp:lastModifiedBy>
  <cp:revision>94</cp:revision>
  <dcterms:created xsi:type="dcterms:W3CDTF">2006-10-28T02:28:30Z</dcterms:created>
  <dcterms:modified xsi:type="dcterms:W3CDTF">2016-06-30T03:36:32Z</dcterms:modified>
</cp:coreProperties>
</file>