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5" r:id="rId9"/>
    <p:sldId id="263" r:id="rId10"/>
    <p:sldId id="264"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h1QT9G71lP/rQaDo8LhKj4UUiWN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
        <p:nvSpPr>
          <p:cNvPr id="24" name="Google Shape;24;p11"/>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1"/>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1"/>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8"/>
        <p:cNvGrpSpPr/>
        <p:nvPr/>
      </p:nvGrpSpPr>
      <p:grpSpPr>
        <a:xfrm>
          <a:off x="0" y="0"/>
          <a:ext cx="0" cy="0"/>
          <a:chOff x="0" y="0"/>
          <a:chExt cx="0" cy="0"/>
        </a:xfrm>
      </p:grpSpPr>
      <p:sp>
        <p:nvSpPr>
          <p:cNvPr id="79" name="Google Shape;79;p20"/>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20"/>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81" name="Google Shape;81;p20"/>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82" name="Google Shape;82;p20"/>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0"/>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0"/>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5"/>
        <p:cNvGrpSpPr/>
        <p:nvPr/>
      </p:nvGrpSpPr>
      <p:grpSpPr>
        <a:xfrm>
          <a:off x="0" y="0"/>
          <a:ext cx="0" cy="0"/>
          <a:chOff x="0" y="0"/>
          <a:chExt cx="0" cy="0"/>
        </a:xfrm>
      </p:grpSpPr>
      <p:sp>
        <p:nvSpPr>
          <p:cNvPr id="86" name="Google Shape;86;p21"/>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7" name="Google Shape;87;p21"/>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88" name="Google Shape;88;p21"/>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21"/>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21"/>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1"/>
        <p:cNvGrpSpPr/>
        <p:nvPr/>
      </p:nvGrpSpPr>
      <p:grpSpPr>
        <a:xfrm>
          <a:off x="0" y="0"/>
          <a:ext cx="0" cy="0"/>
          <a:chOff x="0" y="0"/>
          <a:chExt cx="0" cy="0"/>
        </a:xfrm>
      </p:grpSpPr>
      <p:sp>
        <p:nvSpPr>
          <p:cNvPr id="92" name="Google Shape;92;p22"/>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94" name="Google Shape;94;p22"/>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22"/>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22"/>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
        <p:cNvGrpSpPr/>
        <p:nvPr/>
      </p:nvGrpSpPr>
      <p:grpSpPr>
        <a:xfrm>
          <a:off x="0" y="0"/>
          <a:ext cx="0" cy="0"/>
          <a:chOff x="0" y="0"/>
          <a:chExt cx="0" cy="0"/>
        </a:xfrm>
      </p:grpSpPr>
      <p:sp>
        <p:nvSpPr>
          <p:cNvPr id="28" name="Google Shape;28;p12"/>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12"/>
          <p:cNvSpPr txBox="1">
            <a:spLocks noGrp="1"/>
          </p:cNvSpPr>
          <p:nvPr>
            <p:ph type="body" idx="1"/>
          </p:nvPr>
        </p:nvSpPr>
        <p:spPr>
          <a:xfrm>
            <a:off x="609600" y="1600200"/>
            <a:ext cx="109728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12"/>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2"/>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2"/>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type="objOnly">
  <p:cSld name="OBJECT_ONLY">
    <p:spTree>
      <p:nvGrpSpPr>
        <p:cNvPr id="1" name="Shape 33"/>
        <p:cNvGrpSpPr/>
        <p:nvPr/>
      </p:nvGrpSpPr>
      <p:grpSpPr>
        <a:xfrm>
          <a:off x="0" y="0"/>
          <a:ext cx="0" cy="0"/>
          <a:chOff x="0" y="0"/>
          <a:chExt cx="0" cy="0"/>
        </a:xfrm>
      </p:grpSpPr>
      <p:sp>
        <p:nvSpPr>
          <p:cNvPr id="34" name="Google Shape;34;p13"/>
          <p:cNvSpPr txBox="1">
            <a:spLocks noGrp="1"/>
          </p:cNvSpPr>
          <p:nvPr>
            <p:ph type="body" idx="1"/>
          </p:nvPr>
        </p:nvSpPr>
        <p:spPr>
          <a:xfrm>
            <a:off x="609600" y="274639"/>
            <a:ext cx="10972800" cy="58515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5" name="Google Shape;35;p13"/>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3"/>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3"/>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8"/>
        <p:cNvGrpSpPr/>
        <p:nvPr/>
      </p:nvGrpSpPr>
      <p:grpSpPr>
        <a:xfrm>
          <a:off x="0" y="0"/>
          <a:ext cx="0" cy="0"/>
          <a:chOff x="0" y="0"/>
          <a:chExt cx="0" cy="0"/>
        </a:xfrm>
      </p:grpSpPr>
      <p:sp>
        <p:nvSpPr>
          <p:cNvPr id="39" name="Google Shape;39;p14"/>
          <p:cNvSpPr txBox="1">
            <a:spLocks noGrp="1"/>
          </p:cNvSpPr>
          <p:nvPr>
            <p:ph type="title"/>
          </p:nvPr>
        </p:nvSpPr>
        <p:spPr>
          <a:xfrm rot="5400000">
            <a:off x="7285037" y="1828802"/>
            <a:ext cx="5851525" cy="27432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14"/>
          <p:cNvSpPr txBox="1">
            <a:spLocks noGrp="1"/>
          </p:cNvSpPr>
          <p:nvPr>
            <p:ph type="body" idx="1"/>
          </p:nvPr>
        </p:nvSpPr>
        <p:spPr>
          <a:xfrm rot="5400000">
            <a:off x="1697037" y="-812799"/>
            <a:ext cx="5851525" cy="8026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1" name="Google Shape;41;p14"/>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4"/>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4"/>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4"/>
        <p:cNvGrpSpPr/>
        <p:nvPr/>
      </p:nvGrpSpPr>
      <p:grpSpPr>
        <a:xfrm>
          <a:off x="0" y="0"/>
          <a:ext cx="0" cy="0"/>
          <a:chOff x="0" y="0"/>
          <a:chExt cx="0" cy="0"/>
        </a:xfrm>
      </p:grpSpPr>
      <p:sp>
        <p:nvSpPr>
          <p:cNvPr id="45" name="Google Shape;45;p15"/>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15"/>
          <p:cNvSpPr txBox="1">
            <a:spLocks noGrp="1"/>
          </p:cNvSpPr>
          <p:nvPr>
            <p:ph type="body" idx="1"/>
          </p:nvPr>
        </p:nvSpPr>
        <p:spPr>
          <a:xfrm rot="5400000">
            <a:off x="3833019" y="-1623219"/>
            <a:ext cx="4525962" cy="10972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7" name="Google Shape;47;p15"/>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0"/>
        <p:cNvGrpSpPr/>
        <p:nvPr/>
      </p:nvGrpSpPr>
      <p:grpSpPr>
        <a:xfrm>
          <a:off x="0" y="0"/>
          <a:ext cx="0" cy="0"/>
          <a:chOff x="0" y="0"/>
          <a:chExt cx="0" cy="0"/>
        </a:xfrm>
      </p:grpSpPr>
      <p:sp>
        <p:nvSpPr>
          <p:cNvPr id="51" name="Google Shape;51;p16"/>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2" name="Google Shape;52;p16"/>
          <p:cNvSpPr>
            <a:spLocks noGrp="1"/>
          </p:cNvSpPr>
          <p:nvPr>
            <p:ph type="pic" idx="2"/>
          </p:nvPr>
        </p:nvSpPr>
        <p:spPr>
          <a:xfrm>
            <a:off x="2389717" y="612775"/>
            <a:ext cx="7315200" cy="4114800"/>
          </a:xfrm>
          <a:prstGeom prst="rect">
            <a:avLst/>
          </a:prstGeom>
          <a:noFill/>
          <a:ln>
            <a:noFill/>
          </a:ln>
        </p:spPr>
      </p:sp>
      <p:sp>
        <p:nvSpPr>
          <p:cNvPr id="53" name="Google Shape;53;p16"/>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4" name="Google Shape;54;p16"/>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6"/>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6"/>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7"/>
        <p:cNvGrpSpPr/>
        <p:nvPr/>
      </p:nvGrpSpPr>
      <p:grpSpPr>
        <a:xfrm>
          <a:off x="0" y="0"/>
          <a:ext cx="0" cy="0"/>
          <a:chOff x="0" y="0"/>
          <a:chExt cx="0" cy="0"/>
        </a:xfrm>
      </p:grpSpPr>
      <p:sp>
        <p:nvSpPr>
          <p:cNvPr id="58" name="Google Shape;58;p17"/>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7"/>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0" name="Google Shape;60;p17"/>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1" name="Google Shape;61;p17"/>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7"/>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7"/>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4"/>
        <p:cNvGrpSpPr/>
        <p:nvPr/>
      </p:nvGrpSpPr>
      <p:grpSpPr>
        <a:xfrm>
          <a:off x="0" y="0"/>
          <a:ext cx="0" cy="0"/>
          <a:chOff x="0" y="0"/>
          <a:chExt cx="0" cy="0"/>
        </a:xfrm>
      </p:grpSpPr>
      <p:sp>
        <p:nvSpPr>
          <p:cNvPr id="65" name="Google Shape;65;p18"/>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6" name="Google Shape;66;p18"/>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8"/>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8"/>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9"/>
        <p:cNvGrpSpPr/>
        <p:nvPr/>
      </p:nvGrpSpPr>
      <p:grpSpPr>
        <a:xfrm>
          <a:off x="0" y="0"/>
          <a:ext cx="0" cy="0"/>
          <a:chOff x="0" y="0"/>
          <a:chExt cx="0" cy="0"/>
        </a:xfrm>
      </p:grpSpPr>
      <p:sp>
        <p:nvSpPr>
          <p:cNvPr id="70" name="Google Shape;70;p19"/>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1" name="Google Shape;71;p19"/>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72" name="Google Shape;72;p19"/>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73" name="Google Shape;73;p19"/>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74" name="Google Shape;74;p19"/>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75" name="Google Shape;75;p19"/>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9"/>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9"/>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609600" y="274637"/>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10"/>
          <p:cNvSpPr txBox="1">
            <a:spLocks noGrp="1"/>
          </p:cNvSpPr>
          <p:nvPr>
            <p:ph type="body" idx="1"/>
          </p:nvPr>
        </p:nvSpPr>
        <p:spPr>
          <a:xfrm>
            <a:off x="609600" y="1600200"/>
            <a:ext cx="109728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0"/>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0"/>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0"/>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grpSp>
        <p:nvGrpSpPr>
          <p:cNvPr id="15" name="Google Shape;15;p10"/>
          <p:cNvGrpSpPr/>
          <p:nvPr/>
        </p:nvGrpSpPr>
        <p:grpSpPr>
          <a:xfrm>
            <a:off x="76200" y="0"/>
            <a:ext cx="12162535" cy="6962193"/>
            <a:chOff x="8" y="0"/>
            <a:chExt cx="5819" cy="4386"/>
          </a:xfrm>
        </p:grpSpPr>
        <p:pic>
          <p:nvPicPr>
            <p:cNvPr id="16" name="Google Shape;16;p10" descr="GRANS024"/>
            <p:cNvPicPr preferRelativeResize="0"/>
            <p:nvPr/>
          </p:nvPicPr>
          <p:blipFill rotWithShape="1">
            <a:blip r:embed="rId14">
              <a:alphaModFix/>
            </a:blip>
            <a:srcRect/>
            <a:stretch/>
          </p:blipFill>
          <p:spPr>
            <a:xfrm rot="540000" flipH="1">
              <a:off x="4848" y="3394"/>
              <a:ext cx="912" cy="926"/>
            </a:xfrm>
            <a:prstGeom prst="rect">
              <a:avLst/>
            </a:prstGeom>
            <a:noFill/>
            <a:ln>
              <a:noFill/>
            </a:ln>
          </p:spPr>
        </p:pic>
        <p:pic>
          <p:nvPicPr>
            <p:cNvPr id="17" name="Google Shape;17;p10" descr="GRANS024"/>
            <p:cNvPicPr preferRelativeResize="0"/>
            <p:nvPr/>
          </p:nvPicPr>
          <p:blipFill rotWithShape="1">
            <a:blip r:embed="rId15">
              <a:alphaModFix/>
            </a:blip>
            <a:srcRect/>
            <a:stretch/>
          </p:blipFill>
          <p:spPr>
            <a:xfrm rot="420000">
              <a:off x="96" y="3394"/>
              <a:ext cx="961" cy="926"/>
            </a:xfrm>
            <a:prstGeom prst="rect">
              <a:avLst/>
            </a:prstGeom>
            <a:noFill/>
            <a:ln>
              <a:noFill/>
            </a:ln>
          </p:spPr>
        </p:pic>
        <p:grpSp>
          <p:nvGrpSpPr>
            <p:cNvPr id="18" name="Google Shape;18;p10"/>
            <p:cNvGrpSpPr/>
            <p:nvPr/>
          </p:nvGrpSpPr>
          <p:grpSpPr>
            <a:xfrm>
              <a:off x="8" y="0"/>
              <a:ext cx="5760" cy="4320"/>
              <a:chOff x="672" y="0"/>
              <a:chExt cx="5760" cy="4320"/>
            </a:xfrm>
          </p:grpSpPr>
          <p:pic>
            <p:nvPicPr>
              <p:cNvPr id="19" name="Google Shape;19;p10" descr="BD21325_"/>
              <p:cNvPicPr preferRelativeResize="0"/>
              <p:nvPr/>
            </p:nvPicPr>
            <p:blipFill rotWithShape="1">
              <a:blip r:embed="rId16">
                <a:alphaModFix/>
              </a:blip>
              <a:srcRect/>
              <a:stretch/>
            </p:blipFill>
            <p:spPr>
              <a:xfrm>
                <a:off x="672" y="4176"/>
                <a:ext cx="5760" cy="144"/>
              </a:xfrm>
              <a:prstGeom prst="rect">
                <a:avLst/>
              </a:prstGeom>
              <a:noFill/>
              <a:ln>
                <a:noFill/>
              </a:ln>
            </p:spPr>
          </p:pic>
          <p:pic>
            <p:nvPicPr>
              <p:cNvPr id="20" name="Google Shape;20;p10" descr="BD21325_"/>
              <p:cNvPicPr preferRelativeResize="0"/>
              <p:nvPr/>
            </p:nvPicPr>
            <p:blipFill rotWithShape="1">
              <a:blip r:embed="rId16">
                <a:alphaModFix/>
              </a:blip>
              <a:srcRect/>
              <a:stretch/>
            </p:blipFill>
            <p:spPr>
              <a:xfrm>
                <a:off x="672" y="0"/>
                <a:ext cx="5760" cy="144"/>
              </a:xfrm>
              <a:prstGeom prst="rect">
                <a:avLst/>
              </a:prstGeom>
              <a:noFill/>
              <a:ln>
                <a:noFill/>
              </a:ln>
            </p:spPr>
          </p:pic>
          <p:pic>
            <p:nvPicPr>
              <p:cNvPr id="21" name="Google Shape;21;p10" descr="BD21325_"/>
              <p:cNvPicPr preferRelativeResize="0"/>
              <p:nvPr/>
            </p:nvPicPr>
            <p:blipFill rotWithShape="1">
              <a:blip r:embed="rId17">
                <a:alphaModFix/>
              </a:blip>
              <a:srcRect/>
              <a:stretch/>
            </p:blipFill>
            <p:spPr>
              <a:xfrm>
                <a:off x="6288" y="192"/>
                <a:ext cx="144" cy="3984"/>
              </a:xfrm>
              <a:prstGeom prst="rect">
                <a:avLst/>
              </a:prstGeom>
              <a:noFill/>
              <a:ln>
                <a:noFill/>
              </a:ln>
            </p:spPr>
          </p:pic>
          <p:pic>
            <p:nvPicPr>
              <p:cNvPr id="22" name="Google Shape;22;p10" descr="BD21325_"/>
              <p:cNvPicPr preferRelativeResize="0"/>
              <p:nvPr/>
            </p:nvPicPr>
            <p:blipFill rotWithShape="1">
              <a:blip r:embed="rId17">
                <a:alphaModFix/>
              </a:blip>
              <a:srcRect/>
              <a:stretch/>
            </p:blipFill>
            <p:spPr>
              <a:xfrm>
                <a:off x="672" y="0"/>
                <a:ext cx="153" cy="4224"/>
              </a:xfrm>
              <a:prstGeom prst="rect">
                <a:avLst/>
              </a:prstGeom>
              <a:noFill/>
              <a:ln>
                <a:noFill/>
              </a:ln>
            </p:spPr>
          </p:pic>
        </p:grpSp>
      </p:gr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p:nvPr/>
        </p:nvSpPr>
        <p:spPr>
          <a:xfrm>
            <a:off x="4343400" y="2286000"/>
            <a:ext cx="3429000" cy="495300"/>
          </a:xfrm>
          <a:prstGeom prst="rect">
            <a:avLst/>
          </a:prstGeom>
        </p:spPr>
        <p:txBody>
          <a:bodyPr>
            <a:prstTxWarp prst="textPlain">
              <a:avLst/>
            </a:prstTxWarp>
          </a:bodyPr>
          <a:lstStyle/>
          <a:p>
            <a:pPr lvl="0" algn="l"/>
            <a:r>
              <a:rPr b="0" i="0">
                <a:ln w="9525" cap="flat" cmpd="sng">
                  <a:solidFill>
                    <a:srgbClr val="0000FF"/>
                  </a:solidFill>
                  <a:prstDash val="solid"/>
                  <a:miter lim="800000"/>
                  <a:headEnd type="none" w="sm" len="sm"/>
                  <a:tailEnd type="none" w="sm" len="sm"/>
                </a:ln>
                <a:solidFill>
                  <a:srgbClr val="000000"/>
                </a:solidFill>
                <a:latin typeface="Times New Roman"/>
              </a:rPr>
              <a:t>Đạo đức </a:t>
            </a:r>
          </a:p>
        </p:txBody>
      </p:sp>
      <p:sp>
        <p:nvSpPr>
          <p:cNvPr id="102" name="Google Shape;102;p1"/>
          <p:cNvSpPr/>
          <p:nvPr/>
        </p:nvSpPr>
        <p:spPr>
          <a:xfrm>
            <a:off x="2427287" y="3276600"/>
            <a:ext cx="7554912" cy="1409700"/>
          </a:xfrm>
          <a:prstGeom prst="rect">
            <a:avLst/>
          </a:prstGeom>
        </p:spPr>
        <p:txBody>
          <a:bodyPr>
            <a:prstTxWarp prst="textPlain">
              <a:avLst/>
            </a:prstTxWarp>
          </a:bodyPr>
          <a:lstStyle/>
          <a:p>
            <a:pPr lvl="0" algn="l"/>
            <a:r>
              <a:rPr b="0" i="1">
                <a:ln w="9525" cap="flat" cmpd="sng">
                  <a:solidFill>
                    <a:srgbClr val="FF00FF"/>
                  </a:solidFill>
                  <a:prstDash val="solid"/>
                  <a:miter lim="800000"/>
                  <a:headEnd type="none" w="sm" len="sm"/>
                  <a:tailEnd type="none" w="sm" len="sm"/>
                </a:ln>
                <a:solidFill>
                  <a:srgbClr val="FF0000"/>
                </a:solidFill>
                <a:latin typeface="Times New Roman"/>
              </a:rPr>
              <a:t>Em là học sinh lớp 5 ( Tiết 2 ) </a:t>
            </a:r>
          </a:p>
        </p:txBody>
      </p:sp>
      <p:grpSp>
        <p:nvGrpSpPr>
          <p:cNvPr id="103" name="Google Shape;103;p1"/>
          <p:cNvGrpSpPr/>
          <p:nvPr/>
        </p:nvGrpSpPr>
        <p:grpSpPr>
          <a:xfrm>
            <a:off x="76200" y="0"/>
            <a:ext cx="12162535" cy="6962193"/>
            <a:chOff x="8" y="0"/>
            <a:chExt cx="5819" cy="4386"/>
          </a:xfrm>
        </p:grpSpPr>
        <p:pic>
          <p:nvPicPr>
            <p:cNvPr id="104" name="Google Shape;104;p1" descr="GRANS024"/>
            <p:cNvPicPr preferRelativeResize="0"/>
            <p:nvPr/>
          </p:nvPicPr>
          <p:blipFill rotWithShape="1">
            <a:blip r:embed="rId3">
              <a:alphaModFix/>
            </a:blip>
            <a:srcRect/>
            <a:stretch/>
          </p:blipFill>
          <p:spPr>
            <a:xfrm rot="540000" flipH="1">
              <a:off x="4848" y="3394"/>
              <a:ext cx="912" cy="926"/>
            </a:xfrm>
            <a:prstGeom prst="rect">
              <a:avLst/>
            </a:prstGeom>
            <a:noFill/>
            <a:ln>
              <a:noFill/>
            </a:ln>
          </p:spPr>
        </p:pic>
        <p:pic>
          <p:nvPicPr>
            <p:cNvPr id="105" name="Google Shape;105;p1" descr="GRANS024"/>
            <p:cNvPicPr preferRelativeResize="0"/>
            <p:nvPr/>
          </p:nvPicPr>
          <p:blipFill rotWithShape="1">
            <a:blip r:embed="rId4">
              <a:alphaModFix/>
            </a:blip>
            <a:srcRect/>
            <a:stretch/>
          </p:blipFill>
          <p:spPr>
            <a:xfrm rot="420000">
              <a:off x="96" y="3394"/>
              <a:ext cx="961" cy="926"/>
            </a:xfrm>
            <a:prstGeom prst="rect">
              <a:avLst/>
            </a:prstGeom>
            <a:noFill/>
            <a:ln>
              <a:noFill/>
            </a:ln>
          </p:spPr>
        </p:pic>
        <p:grpSp>
          <p:nvGrpSpPr>
            <p:cNvPr id="106" name="Google Shape;106;p1"/>
            <p:cNvGrpSpPr/>
            <p:nvPr/>
          </p:nvGrpSpPr>
          <p:grpSpPr>
            <a:xfrm>
              <a:off x="8" y="0"/>
              <a:ext cx="5760" cy="4320"/>
              <a:chOff x="672" y="0"/>
              <a:chExt cx="5760" cy="4320"/>
            </a:xfrm>
          </p:grpSpPr>
          <p:pic>
            <p:nvPicPr>
              <p:cNvPr id="107" name="Google Shape;107;p1" descr="BD21325_"/>
              <p:cNvPicPr preferRelativeResize="0"/>
              <p:nvPr/>
            </p:nvPicPr>
            <p:blipFill rotWithShape="1">
              <a:blip r:embed="rId5">
                <a:alphaModFix/>
              </a:blip>
              <a:srcRect/>
              <a:stretch/>
            </p:blipFill>
            <p:spPr>
              <a:xfrm>
                <a:off x="672" y="4176"/>
                <a:ext cx="5760" cy="144"/>
              </a:xfrm>
              <a:prstGeom prst="rect">
                <a:avLst/>
              </a:prstGeom>
              <a:noFill/>
              <a:ln>
                <a:noFill/>
              </a:ln>
            </p:spPr>
          </p:pic>
          <p:pic>
            <p:nvPicPr>
              <p:cNvPr id="108" name="Google Shape;108;p1" descr="BD21325_"/>
              <p:cNvPicPr preferRelativeResize="0"/>
              <p:nvPr/>
            </p:nvPicPr>
            <p:blipFill rotWithShape="1">
              <a:blip r:embed="rId5">
                <a:alphaModFix/>
              </a:blip>
              <a:srcRect/>
              <a:stretch/>
            </p:blipFill>
            <p:spPr>
              <a:xfrm>
                <a:off x="672" y="0"/>
                <a:ext cx="5760" cy="144"/>
              </a:xfrm>
              <a:prstGeom prst="rect">
                <a:avLst/>
              </a:prstGeom>
              <a:noFill/>
              <a:ln>
                <a:noFill/>
              </a:ln>
            </p:spPr>
          </p:pic>
          <p:pic>
            <p:nvPicPr>
              <p:cNvPr id="109" name="Google Shape;109;p1" descr="BD21325_"/>
              <p:cNvPicPr preferRelativeResize="0"/>
              <p:nvPr/>
            </p:nvPicPr>
            <p:blipFill rotWithShape="1">
              <a:blip r:embed="rId6">
                <a:alphaModFix/>
              </a:blip>
              <a:srcRect/>
              <a:stretch/>
            </p:blipFill>
            <p:spPr>
              <a:xfrm>
                <a:off x="6288" y="192"/>
                <a:ext cx="144" cy="3984"/>
              </a:xfrm>
              <a:prstGeom prst="rect">
                <a:avLst/>
              </a:prstGeom>
              <a:noFill/>
              <a:ln>
                <a:noFill/>
              </a:ln>
            </p:spPr>
          </p:pic>
          <p:pic>
            <p:nvPicPr>
              <p:cNvPr id="110" name="Google Shape;110;p1" descr="BD21325_"/>
              <p:cNvPicPr preferRelativeResize="0"/>
              <p:nvPr/>
            </p:nvPicPr>
            <p:blipFill rotWithShape="1">
              <a:blip r:embed="rId6">
                <a:alphaModFix/>
              </a:blip>
              <a:srcRect/>
              <a:stretch/>
            </p:blipFill>
            <p:spPr>
              <a:xfrm>
                <a:off x="672" y="0"/>
                <a:ext cx="153" cy="4224"/>
              </a:xfrm>
              <a:prstGeom prst="rect">
                <a:avLst/>
              </a:prstGeom>
              <a:noFill/>
              <a:ln>
                <a:noFill/>
              </a:ln>
            </p:spPr>
          </p:pic>
        </p:grpSp>
      </p:grpSp>
      <p:sp>
        <p:nvSpPr>
          <p:cNvPr id="111" name="Google Shape;111;p1"/>
          <p:cNvSpPr txBox="1"/>
          <p:nvPr/>
        </p:nvSpPr>
        <p:spPr>
          <a:xfrm>
            <a:off x="3962400" y="669925"/>
            <a:ext cx="47244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0000"/>
              </a:buClr>
              <a:buSzPts val="2000"/>
              <a:buFont typeface="Arial"/>
              <a:buNone/>
            </a:pPr>
            <a:endParaRPr/>
          </a:p>
        </p:txBody>
      </p:sp>
    </p:spTree>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pic>
        <p:nvPicPr>
          <p:cNvPr id="170" name="Google Shape;170;p9" descr="WhitecornerFlower"/>
          <p:cNvPicPr preferRelativeResize="0"/>
          <p:nvPr/>
        </p:nvPicPr>
        <p:blipFill rotWithShape="1">
          <a:blip r:embed="rId3">
            <a:alphaModFix/>
          </a:blip>
          <a:srcRect/>
          <a:stretch/>
        </p:blipFill>
        <p:spPr>
          <a:xfrm>
            <a:off x="8382000" y="4572000"/>
            <a:ext cx="2286000" cy="2286000"/>
          </a:xfrm>
          <a:prstGeom prst="rect">
            <a:avLst/>
          </a:prstGeom>
          <a:noFill/>
          <a:ln>
            <a:noFill/>
          </a:ln>
        </p:spPr>
      </p:pic>
      <p:pic>
        <p:nvPicPr>
          <p:cNvPr id="171" name="Google Shape;171;p9" descr="WhitecornerFlower"/>
          <p:cNvPicPr preferRelativeResize="0"/>
          <p:nvPr/>
        </p:nvPicPr>
        <p:blipFill rotWithShape="1">
          <a:blip r:embed="rId4">
            <a:alphaModFix/>
          </a:blip>
          <a:srcRect/>
          <a:stretch/>
        </p:blipFill>
        <p:spPr>
          <a:xfrm>
            <a:off x="1524000" y="4572000"/>
            <a:ext cx="2286000" cy="2286000"/>
          </a:xfrm>
          <a:prstGeom prst="rect">
            <a:avLst/>
          </a:prstGeom>
          <a:noFill/>
          <a:ln>
            <a:noFill/>
          </a:ln>
        </p:spPr>
      </p:pic>
      <p:pic>
        <p:nvPicPr>
          <p:cNvPr id="172" name="Google Shape;172;p9" descr="1 (1820)"/>
          <p:cNvPicPr preferRelativeResize="0"/>
          <p:nvPr/>
        </p:nvPicPr>
        <p:blipFill rotWithShape="1">
          <a:blip r:embed="rId5">
            <a:alphaModFix/>
          </a:blip>
          <a:srcRect/>
          <a:stretch/>
        </p:blipFill>
        <p:spPr>
          <a:xfrm>
            <a:off x="4419600" y="4953000"/>
            <a:ext cx="2743200" cy="1905000"/>
          </a:xfrm>
          <a:prstGeom prst="rect">
            <a:avLst/>
          </a:prstGeom>
          <a:noFill/>
          <a:ln>
            <a:noFill/>
          </a:ln>
        </p:spPr>
      </p:pic>
      <p:sp>
        <p:nvSpPr>
          <p:cNvPr id="173" name="Google Shape;173;p9" descr="416eu"/>
          <p:cNvSpPr/>
          <p:nvPr/>
        </p:nvSpPr>
        <p:spPr>
          <a:xfrm>
            <a:off x="3429000" y="1371600"/>
            <a:ext cx="6096000" cy="1600200"/>
          </a:xfrm>
          <a:prstGeom prst="rect">
            <a:avLst/>
          </a:prstGeom>
        </p:spPr>
        <p:txBody>
          <a:bodyPr>
            <a:prstTxWarp prst="textPlain">
              <a:avLst/>
            </a:prstTxWarp>
          </a:bodyPr>
          <a:lstStyle/>
          <a:p>
            <a:pPr lvl="0" algn="l"/>
            <a:r>
              <a:rPr b="0" i="1">
                <a:ln w="9525" cap="flat" cmpd="sng">
                  <a:solidFill>
                    <a:srgbClr val="000000"/>
                  </a:solidFill>
                  <a:prstDash val="solid"/>
                  <a:miter lim="800000"/>
                  <a:headEnd type="none" w="sm" len="sm"/>
                  <a:tailEnd type="none" w="sm" len="sm"/>
                </a:ln>
                <a:solidFill>
                  <a:srgbClr val="0000CC"/>
                </a:solidFill>
                <a:latin typeface="Times New Roman"/>
              </a:rPr>
              <a:t>BÀI HỌC KẾT THÚC </a:t>
            </a:r>
          </a:p>
        </p:txBody>
      </p:sp>
      <p:sp>
        <p:nvSpPr>
          <p:cNvPr id="174" name="Google Shape;174;p9"/>
          <p:cNvSpPr/>
          <p:nvPr/>
        </p:nvSpPr>
        <p:spPr>
          <a:xfrm>
            <a:off x="2133600" y="2838450"/>
            <a:ext cx="7848600" cy="2038350"/>
          </a:xfrm>
          <a:prstGeom prst="rect">
            <a:avLst/>
          </a:prstGeom>
        </p:spPr>
        <p:txBody>
          <a:bodyPr>
            <a:prstTxWarp prst="textPlain">
              <a:avLst/>
            </a:prstTxWarp>
          </a:bodyPr>
          <a:lstStyle/>
          <a:p>
            <a:pPr lvl="0" algn="l"/>
            <a:r>
              <a:rPr b="0" i="0">
                <a:ln w="19050" cap="flat" cmpd="sng">
                  <a:solidFill>
                    <a:srgbClr val="99CCFF"/>
                  </a:solidFill>
                  <a:prstDash val="solid"/>
                  <a:miter lim="800000"/>
                  <a:headEnd type="none" w="sm" len="sm"/>
                  <a:tailEnd type="none" w="sm" len="sm"/>
                </a:ln>
                <a:solidFill>
                  <a:srgbClr val="FF0000"/>
                </a:solidFill>
                <a:latin typeface="Times New Roman"/>
              </a:rPr>
              <a:t>Chúc các em học tốt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3"/>
                                        </p:tgtEl>
                                        <p:attrNameLst>
                                          <p:attrName>style.visibility</p:attrName>
                                        </p:attrNameLst>
                                      </p:cBhvr>
                                      <p:to>
                                        <p:strVal val="visible"/>
                                      </p:to>
                                    </p:set>
                                    <p:animEffect transition="in" filter="fade">
                                      <p:cBhvr>
                                        <p:cTn id="7" dur="500"/>
                                        <p:tgtEl>
                                          <p:spTgt spid="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
          <p:cNvSpPr txBox="1"/>
          <p:nvPr/>
        </p:nvSpPr>
        <p:spPr>
          <a:xfrm>
            <a:off x="2286000" y="1371600"/>
            <a:ext cx="7848600" cy="48307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Times New Roman"/>
              <a:buNone/>
            </a:pPr>
            <a:r>
              <a:rPr lang="en-US" sz="3200" b="0" i="0" u="none" strike="noStrike" cap="none">
                <a:solidFill>
                  <a:schemeClr val="dk1"/>
                </a:solidFill>
                <a:latin typeface="Times New Roman"/>
                <a:ea typeface="Times New Roman"/>
                <a:cs typeface="Times New Roman"/>
                <a:sym typeface="Times New Roman"/>
              </a:rPr>
              <a:t>	</a:t>
            </a:r>
            <a:r>
              <a:rPr lang="en-US" sz="3200" b="0" i="0" u="none" strike="noStrike" cap="none">
                <a:solidFill>
                  <a:srgbClr val="FF0066"/>
                </a:solidFill>
                <a:latin typeface="Times New Roman"/>
                <a:ea typeface="Times New Roman"/>
                <a:cs typeface="Times New Roman"/>
                <a:sym typeface="Times New Roman"/>
              </a:rPr>
              <a:t>	</a:t>
            </a:r>
            <a:endParaRPr/>
          </a:p>
        </p:txBody>
      </p:sp>
      <p:sp>
        <p:nvSpPr>
          <p:cNvPr id="117" name="Google Shape;117;p2"/>
          <p:cNvSpPr txBox="1"/>
          <p:nvPr/>
        </p:nvSpPr>
        <p:spPr>
          <a:xfrm>
            <a:off x="1371600" y="457200"/>
            <a:ext cx="914400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0000"/>
              </a:buClr>
              <a:buSzPts val="3200"/>
              <a:buFont typeface="Times New Roman"/>
              <a:buNone/>
            </a:pPr>
            <a:r>
              <a:rPr lang="en-US" sz="3200" b="1" i="0" u="none" strike="noStrike" cap="none">
                <a:solidFill>
                  <a:srgbClr val="FF0000"/>
                </a:solidFill>
                <a:latin typeface="Times New Roman"/>
                <a:ea typeface="Times New Roman"/>
                <a:cs typeface="Times New Roman"/>
                <a:sym typeface="Times New Roman"/>
              </a:rPr>
              <a:t>MỤC TIÊU</a:t>
            </a:r>
            <a:endParaRPr/>
          </a:p>
        </p:txBody>
      </p:sp>
      <p:sp>
        <p:nvSpPr>
          <p:cNvPr id="118" name="Google Shape;118;p2"/>
          <p:cNvSpPr txBox="1"/>
          <p:nvPr/>
        </p:nvSpPr>
        <p:spPr>
          <a:xfrm>
            <a:off x="1752600" y="1120775"/>
            <a:ext cx="8763000" cy="40322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D2"/>
              </a:buClr>
              <a:buSzPts val="3200"/>
              <a:buFont typeface="Arial"/>
              <a:buNone/>
            </a:pPr>
            <a:r>
              <a:rPr lang="en-US" sz="3200" b="1" i="0" u="none" strike="noStrike" cap="none">
                <a:solidFill>
                  <a:srgbClr val="0000D2"/>
                </a:solidFill>
                <a:latin typeface="Arial"/>
                <a:ea typeface="Arial"/>
                <a:cs typeface="Arial"/>
                <a:sym typeface="Arial"/>
              </a:rPr>
              <a:t>1. </a:t>
            </a:r>
            <a:r>
              <a:rPr lang="en-US" sz="3200" b="0" i="0" u="none" strike="noStrike" cap="none">
                <a:solidFill>
                  <a:srgbClr val="0000D2"/>
                </a:solidFill>
                <a:latin typeface="Arial"/>
                <a:ea typeface="Arial"/>
                <a:cs typeface="Arial"/>
                <a:sym typeface="Arial"/>
              </a:rPr>
              <a:t>Nhận thức đư­ợc vị thế của học sinh lớp 5 so với các lớp trư­ớc .</a:t>
            </a:r>
            <a:endParaRPr/>
          </a:p>
          <a:p>
            <a:pPr marL="0" marR="0" lvl="0" indent="0" algn="l" rtl="0">
              <a:lnSpc>
                <a:spcPct val="100000"/>
              </a:lnSpc>
              <a:spcBef>
                <a:spcPts val="0"/>
              </a:spcBef>
              <a:spcAft>
                <a:spcPts val="0"/>
              </a:spcAft>
              <a:buClr>
                <a:srgbClr val="0000D2"/>
              </a:buClr>
              <a:buSzPts val="3200"/>
              <a:buFont typeface="Arial"/>
              <a:buNone/>
            </a:pPr>
            <a:r>
              <a:rPr lang="en-US" sz="3200" b="1" i="0" u="none" strike="noStrike" cap="none">
                <a:solidFill>
                  <a:srgbClr val="0000D2"/>
                </a:solidFill>
                <a:latin typeface="Arial"/>
                <a:ea typeface="Arial"/>
                <a:cs typeface="Arial"/>
                <a:sym typeface="Arial"/>
              </a:rPr>
              <a:t>2. </a:t>
            </a:r>
            <a:r>
              <a:rPr lang="en-US" sz="3200" b="0" i="0" u="none" strike="noStrike" cap="none">
                <a:solidFill>
                  <a:srgbClr val="0000D2"/>
                </a:solidFill>
                <a:latin typeface="Arial"/>
                <a:ea typeface="Arial"/>
                <a:cs typeface="Arial"/>
                <a:sym typeface="Arial"/>
              </a:rPr>
              <a:t>Có khả năng tự nhận thức, kỹ năng đặt mục tiêu.</a:t>
            </a:r>
            <a:endParaRPr/>
          </a:p>
          <a:p>
            <a:pPr marL="0" marR="0" lvl="0" indent="0" algn="l" rtl="0">
              <a:lnSpc>
                <a:spcPct val="100000"/>
              </a:lnSpc>
              <a:spcBef>
                <a:spcPts val="0"/>
              </a:spcBef>
              <a:spcAft>
                <a:spcPts val="0"/>
              </a:spcAft>
              <a:buClr>
                <a:srgbClr val="0000D2"/>
              </a:buClr>
              <a:buSzPts val="3200"/>
              <a:buFont typeface="Arial"/>
              <a:buNone/>
            </a:pPr>
            <a:r>
              <a:rPr lang="en-US" sz="3200" b="1" i="0" u="none" strike="noStrike" cap="none">
                <a:solidFill>
                  <a:srgbClr val="0000D2"/>
                </a:solidFill>
                <a:latin typeface="Arial"/>
                <a:ea typeface="Arial"/>
                <a:cs typeface="Arial"/>
                <a:sym typeface="Arial"/>
              </a:rPr>
              <a:t> 3. </a:t>
            </a:r>
            <a:r>
              <a:rPr lang="en-US" sz="3200" b="0" i="0" u="none" strike="noStrike" cap="none">
                <a:solidFill>
                  <a:srgbClr val="0000D2"/>
                </a:solidFill>
                <a:latin typeface="Arial"/>
                <a:ea typeface="Arial"/>
                <a:cs typeface="Arial"/>
                <a:sym typeface="Arial"/>
              </a:rPr>
              <a:t>Có ý thức học tập, rèn luyện để xứng đáng là học sinh lớp 5.</a:t>
            </a:r>
            <a:endParaRPr/>
          </a:p>
          <a:p>
            <a:pPr marL="0" marR="0" lvl="0" indent="0" algn="l" rtl="0">
              <a:lnSpc>
                <a:spcPct val="100000"/>
              </a:lnSpc>
              <a:spcBef>
                <a:spcPts val="0"/>
              </a:spcBef>
              <a:spcAft>
                <a:spcPts val="0"/>
              </a:spcAft>
              <a:buClr>
                <a:srgbClr val="0000D2"/>
              </a:buClr>
              <a:buSzPts val="3200"/>
              <a:buFont typeface="Arial"/>
              <a:buNone/>
            </a:pPr>
            <a:r>
              <a:rPr lang="en-US" sz="3200" b="0" i="0" u="none" strike="noStrike" cap="none">
                <a:solidFill>
                  <a:srgbClr val="0000D2"/>
                </a:solidFill>
                <a:latin typeface="Arial"/>
                <a:ea typeface="Arial"/>
                <a:cs typeface="Arial"/>
                <a:sym typeface="Arial"/>
              </a:rPr>
              <a:t>- Vui và tự hào là học sinh lớp 5. </a:t>
            </a:r>
            <a:endParaRPr/>
          </a:p>
          <a:p>
            <a:pPr marL="0" marR="0" lvl="0" indent="0" algn="l" rtl="0">
              <a:lnSpc>
                <a:spcPct val="100000"/>
              </a:lnSpc>
              <a:spcBef>
                <a:spcPts val="0"/>
              </a:spcBef>
              <a:spcAft>
                <a:spcPts val="0"/>
              </a:spcAft>
              <a:buNone/>
            </a:pPr>
            <a:endParaRPr sz="3200" b="0" i="0" u="none">
              <a:solidFill>
                <a:srgbClr val="0000D2"/>
              </a:solidFill>
              <a:latin typeface="Arial"/>
              <a:ea typeface="Arial"/>
              <a:cs typeface="Arial"/>
              <a:sym typeface="Arial"/>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fade">
                                      <p:cBhvr>
                                        <p:cTn id="7" dur="20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p:nvPr/>
        </p:nvSpPr>
        <p:spPr>
          <a:xfrm>
            <a:off x="4648200" y="914400"/>
            <a:ext cx="4503737" cy="1317625"/>
          </a:xfrm>
          <a:prstGeom prst="rect">
            <a:avLst/>
          </a:prstGeom>
        </p:spPr>
        <p:txBody>
          <a:bodyPr>
            <a:prstTxWarp prst="textPlain">
              <a:avLst/>
            </a:prstTxWarp>
          </a:bodyPr>
          <a:lstStyle/>
          <a:p>
            <a:pPr lvl="0" algn="l"/>
            <a:r>
              <a:rPr b="0" i="1">
                <a:ln w="9525" cap="flat" cmpd="sng">
                  <a:solidFill>
                    <a:srgbClr val="000000"/>
                  </a:solidFill>
                  <a:prstDash val="solid"/>
                  <a:miter lim="800000"/>
                  <a:headEnd type="none" w="sm" len="sm"/>
                  <a:tailEnd type="none" w="sm" len="sm"/>
                </a:ln>
                <a:gradFill>
                  <a:gsLst>
                    <a:gs pos="0">
                      <a:srgbClr val="000082"/>
                    </a:gs>
                    <a:gs pos="14999">
                      <a:srgbClr val="66008F"/>
                    </a:gs>
                    <a:gs pos="32499">
                      <a:srgbClr val="BA0066"/>
                    </a:gs>
                    <a:gs pos="44999">
                      <a:srgbClr val="FF0000"/>
                    </a:gs>
                    <a:gs pos="50000">
                      <a:srgbClr val="FF8200"/>
                    </a:gs>
                    <a:gs pos="55000">
                      <a:srgbClr val="FF0000"/>
                    </a:gs>
                    <a:gs pos="67500">
                      <a:srgbClr val="BA0066"/>
                    </a:gs>
                    <a:gs pos="85000">
                      <a:srgbClr val="66008F"/>
                    </a:gs>
                    <a:gs pos="100000">
                      <a:srgbClr val="000082"/>
                    </a:gs>
                  </a:gsLst>
                  <a:lin ang="5340000" scaled="0"/>
                </a:gradFill>
                <a:latin typeface="Arial"/>
              </a:rPr>
              <a:t>KHỞI ĐỘNG   </a:t>
            </a:r>
          </a:p>
        </p:txBody>
      </p:sp>
      <p:pic>
        <p:nvPicPr>
          <p:cNvPr id="124" name="Google Shape;124;p3"/>
          <p:cNvPicPr preferRelativeResize="0"/>
          <p:nvPr/>
        </p:nvPicPr>
        <p:blipFill rotWithShape="1">
          <a:blip r:embed="rId3">
            <a:alphaModFix/>
          </a:blip>
          <a:srcRect/>
          <a:stretch/>
        </p:blipFill>
        <p:spPr>
          <a:xfrm>
            <a:off x="6038850" y="7086600"/>
            <a:ext cx="228600" cy="304800"/>
          </a:xfrm>
          <a:prstGeom prst="rect">
            <a:avLst/>
          </a:prstGeom>
          <a:noFill/>
          <a:ln>
            <a:noFill/>
          </a:ln>
        </p:spPr>
      </p:pic>
      <p:pic>
        <p:nvPicPr>
          <p:cNvPr id="125" name="Google Shape;125;p3" descr="GRANS024"/>
          <p:cNvPicPr preferRelativeResize="0"/>
          <p:nvPr/>
        </p:nvPicPr>
        <p:blipFill rotWithShape="1">
          <a:blip r:embed="rId4">
            <a:alphaModFix/>
          </a:blip>
          <a:srcRect/>
          <a:stretch/>
        </p:blipFill>
        <p:spPr>
          <a:xfrm rot="540000" flipH="1">
            <a:off x="8461375" y="5175250"/>
            <a:ext cx="2206625" cy="1490662"/>
          </a:xfrm>
          <a:prstGeom prst="rect">
            <a:avLst/>
          </a:prstGeom>
          <a:noFill/>
          <a:ln>
            <a:noFill/>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4"/>
          <p:cNvSpPr txBox="1"/>
          <p:nvPr/>
        </p:nvSpPr>
        <p:spPr>
          <a:xfrm>
            <a:off x="2057400" y="1752600"/>
            <a:ext cx="8229600" cy="13239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4000"/>
              <a:buFont typeface="Times New Roman"/>
              <a:buNone/>
            </a:pPr>
            <a:r>
              <a:rPr lang="en-US" sz="4000" b="1" i="0" u="none">
                <a:solidFill>
                  <a:srgbClr val="0000FF"/>
                </a:solidFill>
                <a:latin typeface="Times New Roman"/>
                <a:ea typeface="Times New Roman"/>
                <a:cs typeface="Times New Roman"/>
                <a:sym typeface="Times New Roman"/>
              </a:rPr>
              <a:t>- Học sinh lớp 5 là học sinh của lớp lớn nhất trường em cần phải làm gì?</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5"/>
          <p:cNvSpPr txBox="1"/>
          <p:nvPr/>
        </p:nvSpPr>
        <p:spPr>
          <a:xfrm>
            <a:off x="1524000" y="914400"/>
            <a:ext cx="9144000" cy="584200"/>
          </a:xfrm>
          <a:prstGeom prst="rect">
            <a:avLst/>
          </a:prstGeom>
          <a:noFill/>
          <a:ln>
            <a:noFill/>
          </a:ln>
        </p:spPr>
        <p:txBody>
          <a:bodyPr spcFirstLastPara="1" wrap="square" lIns="91425" tIns="45700" rIns="91425" bIns="45700" anchor="t" anchorCtr="0">
            <a:spAutoFit/>
          </a:bodyPr>
          <a:lstStyle/>
          <a:p>
            <a:pPr marL="457200" marR="0" lvl="0" indent="-457200" algn="just" rtl="0">
              <a:lnSpc>
                <a:spcPct val="100000"/>
              </a:lnSpc>
              <a:spcBef>
                <a:spcPts val="0"/>
              </a:spcBef>
              <a:spcAft>
                <a:spcPts val="0"/>
              </a:spcAft>
              <a:buClr>
                <a:srgbClr val="FF0000"/>
              </a:buClr>
              <a:buSzPts val="3200"/>
              <a:buFont typeface="Noto Sans Symbols"/>
              <a:buChar char="❖"/>
            </a:pPr>
            <a:r>
              <a:rPr lang="en-US" sz="3200" b="1" i="0" u="none">
                <a:solidFill>
                  <a:srgbClr val="FF0000"/>
                </a:solidFill>
                <a:latin typeface="Times New Roman"/>
                <a:ea typeface="Times New Roman"/>
                <a:cs typeface="Times New Roman"/>
                <a:sym typeface="Times New Roman"/>
              </a:rPr>
              <a:t> Hoạt động 1: </a:t>
            </a:r>
            <a:r>
              <a:rPr lang="en-US" sz="2800" b="1" i="0" u="none">
                <a:solidFill>
                  <a:srgbClr val="0000FF"/>
                </a:solidFill>
                <a:latin typeface="Times New Roman"/>
                <a:ea typeface="Times New Roman"/>
                <a:cs typeface="Times New Roman"/>
                <a:sym typeface="Times New Roman"/>
              </a:rPr>
              <a:t>Thảo luận về kế hoạch phấn đấu.</a:t>
            </a:r>
            <a:endParaRPr/>
          </a:p>
        </p:txBody>
      </p:sp>
      <p:sp>
        <p:nvSpPr>
          <p:cNvPr id="136" name="Google Shape;136;p5"/>
          <p:cNvSpPr txBox="1"/>
          <p:nvPr/>
        </p:nvSpPr>
        <p:spPr>
          <a:xfrm>
            <a:off x="1905000" y="3722687"/>
            <a:ext cx="8763000" cy="95408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FF"/>
              </a:buClr>
              <a:buSzPts val="2800"/>
              <a:buFont typeface="Times New Roman"/>
              <a:buNone/>
            </a:pPr>
            <a:r>
              <a:rPr lang="en-US" sz="2800" b="1" i="0" u="none">
                <a:solidFill>
                  <a:srgbClr val="0000FF"/>
                </a:solidFill>
                <a:latin typeface="Times New Roman"/>
                <a:ea typeface="Times New Roman"/>
                <a:cs typeface="Times New Roman"/>
                <a:sym typeface="Times New Roman"/>
              </a:rPr>
              <a:t> + Để xứng đáng là học sinh lớp 5, chúng ta cần phải quyết tâm phấn đấu, rèn luyện một cách có kế hoạch.</a:t>
            </a:r>
            <a:endParaRPr/>
          </a:p>
        </p:txBody>
      </p:sp>
      <p:sp>
        <p:nvSpPr>
          <p:cNvPr id="137" name="Google Shape;137;p5"/>
          <p:cNvSpPr/>
          <p:nvPr/>
        </p:nvSpPr>
        <p:spPr>
          <a:xfrm>
            <a:off x="1905000" y="2955925"/>
            <a:ext cx="3048000" cy="533400"/>
          </a:xfrm>
          <a:prstGeom prst="rect">
            <a:avLst/>
          </a:prstGeom>
        </p:spPr>
        <p:txBody>
          <a:bodyPr>
            <a:prstTxWarp prst="textPlain">
              <a:avLst/>
            </a:prstTxWarp>
          </a:bodyPr>
          <a:lstStyle/>
          <a:p>
            <a:pPr lvl="0" algn="l"/>
            <a:r>
              <a:rPr b="0" i="1">
                <a:ln w="9525" cap="flat" cmpd="sng">
                  <a:solidFill>
                    <a:srgbClr val="FF0000"/>
                  </a:solidFill>
                  <a:prstDash val="solid"/>
                  <a:miter lim="800000"/>
                  <a:headEnd type="none" w="sm" len="sm"/>
                  <a:tailEnd type="none" w="sm" len="sm"/>
                </a:ln>
                <a:solidFill>
                  <a:srgbClr val="FF0000"/>
                </a:solidFill>
                <a:latin typeface="Times New Roman"/>
              </a:rPr>
              <a:t>KẾT LUẬN: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fade">
                                      <p:cBhvr>
                                        <p:cTn id="7" dur="2000"/>
                                        <p:tgtEl>
                                          <p:spTgt spid="13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7"/>
                                        </p:tgtEl>
                                        <p:attrNameLst>
                                          <p:attrName>style.visibility</p:attrName>
                                        </p:attrNameLst>
                                      </p:cBhvr>
                                      <p:to>
                                        <p:strVal val="visible"/>
                                      </p:to>
                                    </p:set>
                                    <p:anim calcmode="lin" valueType="num">
                                      <p:cBhvr additive="base">
                                        <p:cTn id="12" dur="500"/>
                                        <p:tgtEl>
                                          <p:spTgt spid="137"/>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6"/>
                                        </p:tgtEl>
                                        <p:attrNameLst>
                                          <p:attrName>style.visibility</p:attrName>
                                        </p:attrNameLst>
                                      </p:cBhvr>
                                      <p:to>
                                        <p:strVal val="visible"/>
                                      </p:to>
                                    </p:set>
                                    <p:animEffect transition="in" filter="fade">
                                      <p:cBhvr>
                                        <p:cTn id="17" dur="20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6"/>
          <p:cNvSpPr txBox="1"/>
          <p:nvPr/>
        </p:nvSpPr>
        <p:spPr>
          <a:xfrm>
            <a:off x="1828800" y="609600"/>
            <a:ext cx="8305800" cy="1323975"/>
          </a:xfrm>
          <a:prstGeom prst="rect">
            <a:avLst/>
          </a:prstGeom>
          <a:noFill/>
          <a:ln>
            <a:noFill/>
          </a:ln>
        </p:spPr>
        <p:txBody>
          <a:bodyPr spcFirstLastPara="1" wrap="square" lIns="91425" tIns="45700" rIns="91425" bIns="45700" anchor="t" anchorCtr="0">
            <a:spAutoFit/>
          </a:bodyPr>
          <a:lstStyle/>
          <a:p>
            <a:pPr marL="0" marR="0" lvl="0" indent="-254000" algn="l" rtl="0">
              <a:lnSpc>
                <a:spcPct val="100000"/>
              </a:lnSpc>
              <a:spcBef>
                <a:spcPts val="0"/>
              </a:spcBef>
              <a:spcAft>
                <a:spcPts val="0"/>
              </a:spcAft>
              <a:buClr>
                <a:srgbClr val="FF3300"/>
              </a:buClr>
              <a:buSzPts val="4000"/>
              <a:buFont typeface="Noto Sans Symbols"/>
              <a:buChar char="❖"/>
            </a:pPr>
            <a:r>
              <a:rPr lang="en-US" sz="4000" b="1" i="0" u="none">
                <a:solidFill>
                  <a:srgbClr val="FF3300"/>
                </a:solidFill>
                <a:latin typeface="Times New Roman"/>
                <a:ea typeface="Times New Roman"/>
                <a:cs typeface="Times New Roman"/>
                <a:sym typeface="Times New Roman"/>
              </a:rPr>
              <a:t>Hoạt động 2: </a:t>
            </a:r>
            <a:r>
              <a:rPr lang="en-US" sz="4000" b="1" i="0" u="none">
                <a:solidFill>
                  <a:srgbClr val="0000FF"/>
                </a:solidFill>
                <a:latin typeface="Times New Roman"/>
                <a:ea typeface="Times New Roman"/>
                <a:cs typeface="Times New Roman"/>
                <a:sym typeface="Times New Roman"/>
              </a:rPr>
              <a:t>Kể chuyện về các tấm gương học sinh lớp 5 gương mẫu.</a:t>
            </a:r>
            <a:endParaRPr/>
          </a:p>
        </p:txBody>
      </p:sp>
      <p:sp>
        <p:nvSpPr>
          <p:cNvPr id="143" name="Google Shape;143;p6"/>
          <p:cNvSpPr txBox="1"/>
          <p:nvPr/>
        </p:nvSpPr>
        <p:spPr>
          <a:xfrm>
            <a:off x="1828800" y="3962400"/>
            <a:ext cx="8153400" cy="193833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FF"/>
              </a:buClr>
              <a:buSzPts val="2800"/>
              <a:buFont typeface="Times New Roman"/>
              <a:buNone/>
            </a:pPr>
            <a:r>
              <a:rPr lang="en-US" sz="2800" b="1" i="0" u="none">
                <a:solidFill>
                  <a:srgbClr val="0000FF"/>
                </a:solidFill>
                <a:latin typeface="Times New Roman"/>
                <a:ea typeface="Times New Roman"/>
                <a:cs typeface="Times New Roman"/>
                <a:sym typeface="Times New Roman"/>
              </a:rPr>
              <a:t> </a:t>
            </a:r>
            <a:r>
              <a:rPr lang="en-US" sz="4000" b="1" i="0" u="none">
                <a:solidFill>
                  <a:srgbClr val="0000FF"/>
                </a:solidFill>
                <a:latin typeface="Times New Roman"/>
                <a:ea typeface="Times New Roman"/>
                <a:cs typeface="Times New Roman"/>
                <a:sym typeface="Times New Roman"/>
              </a:rPr>
              <a:t>- Chúng ta cần học tập theo tấm gương tốt của bạn bè để mau tiến bộ.</a:t>
            </a:r>
            <a:endParaRPr/>
          </a:p>
        </p:txBody>
      </p:sp>
      <p:sp>
        <p:nvSpPr>
          <p:cNvPr id="144" name="Google Shape;144;p6"/>
          <p:cNvSpPr/>
          <p:nvPr/>
        </p:nvSpPr>
        <p:spPr>
          <a:xfrm>
            <a:off x="1981200" y="3367087"/>
            <a:ext cx="2743200" cy="376237"/>
          </a:xfrm>
          <a:prstGeom prst="rect">
            <a:avLst/>
          </a:prstGeom>
        </p:spPr>
        <p:txBody>
          <a:bodyPr>
            <a:prstTxWarp prst="textPlain">
              <a:avLst/>
            </a:prstTxWarp>
          </a:bodyPr>
          <a:lstStyle/>
          <a:p>
            <a:pPr lvl="0" algn="l"/>
            <a:r>
              <a:rPr b="0" i="1">
                <a:ln w="9525" cap="flat" cmpd="sng">
                  <a:solidFill>
                    <a:srgbClr val="FF0000"/>
                  </a:solidFill>
                  <a:prstDash val="solid"/>
                  <a:miter lim="800000"/>
                  <a:headEnd type="none" w="sm" len="sm"/>
                  <a:tailEnd type="none" w="sm" len="sm"/>
                </a:ln>
                <a:solidFill>
                  <a:srgbClr val="FF0000"/>
                </a:solidFill>
                <a:latin typeface="Times New Roman"/>
              </a:rPr>
              <a:t>KẾT LUẬN: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fade">
                                      <p:cBhvr>
                                        <p:cTn id="7" dur="2000"/>
                                        <p:tgtEl>
                                          <p:spTgt spid="14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44"/>
                                        </p:tgtEl>
                                        <p:attrNameLst>
                                          <p:attrName>style.visibility</p:attrName>
                                        </p:attrNameLst>
                                      </p:cBhvr>
                                      <p:to>
                                        <p:strVal val="visible"/>
                                      </p:to>
                                    </p:set>
                                    <p:anim calcmode="lin" valueType="num">
                                      <p:cBhvr additive="base">
                                        <p:cTn id="12" dur="500"/>
                                        <p:tgtEl>
                                          <p:spTgt spid="144"/>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3"/>
                                        </p:tgtEl>
                                        <p:attrNameLst>
                                          <p:attrName>style.visibility</p:attrName>
                                        </p:attrNameLst>
                                      </p:cBhvr>
                                      <p:to>
                                        <p:strVal val="visible"/>
                                      </p:to>
                                    </p:set>
                                    <p:animEffect transition="in" filter="fade">
                                      <p:cBhvr>
                                        <p:cTn id="17" dur="2000"/>
                                        <p:tgtEl>
                                          <p:spTgt spid="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7"/>
          <p:cNvSpPr txBox="1"/>
          <p:nvPr/>
        </p:nvSpPr>
        <p:spPr>
          <a:xfrm>
            <a:off x="1905000" y="1905000"/>
            <a:ext cx="8382000" cy="39703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800"/>
              <a:buFont typeface="Times New Roman"/>
              <a:buNone/>
            </a:pPr>
            <a:r>
              <a:rPr lang="en-US" sz="2800" b="1" i="0" u="none">
                <a:solidFill>
                  <a:srgbClr val="0000FF"/>
                </a:solidFill>
                <a:latin typeface="Times New Roman"/>
                <a:ea typeface="Times New Roman"/>
                <a:cs typeface="Times New Roman"/>
                <a:sym typeface="Times New Roman"/>
              </a:rPr>
              <a:t> </a:t>
            </a:r>
            <a:r>
              <a:rPr lang="en-US" sz="3600" b="1" i="0" u="none">
                <a:solidFill>
                  <a:srgbClr val="0000FF"/>
                </a:solidFill>
                <a:latin typeface="Times New Roman"/>
                <a:ea typeface="Times New Roman"/>
                <a:cs typeface="Times New Roman"/>
                <a:sym typeface="Times New Roman"/>
              </a:rPr>
              <a:t>- Chúng ta rất vui và tự hào khi là học sinh lớp 5 ; rất yêu quý và tự hào về trường mình, lớp mình. Đồng thời, chúng ta càng thấy rõ trách nhiệm phải học tập, rèn luyện tốt để xứng đáng là học sinh lớp 5 ; xây dựng lớp ta trở thành lớp tốt, trường ta trở thành trường tốt.</a:t>
            </a:r>
            <a:endParaRPr/>
          </a:p>
        </p:txBody>
      </p:sp>
      <p:sp>
        <p:nvSpPr>
          <p:cNvPr id="150" name="Google Shape;150;p7"/>
          <p:cNvSpPr/>
          <p:nvPr/>
        </p:nvSpPr>
        <p:spPr>
          <a:xfrm>
            <a:off x="4038600" y="762000"/>
            <a:ext cx="3810000" cy="752475"/>
          </a:xfrm>
          <a:prstGeom prst="rect">
            <a:avLst/>
          </a:prstGeom>
        </p:spPr>
        <p:txBody>
          <a:bodyPr>
            <a:prstTxWarp prst="textPlain">
              <a:avLst/>
            </a:prstTxWarp>
          </a:bodyPr>
          <a:lstStyle/>
          <a:p>
            <a:pPr lvl="0" algn="l"/>
            <a:r>
              <a:rPr b="0" i="1">
                <a:ln w="9525" cap="flat" cmpd="sng">
                  <a:solidFill>
                    <a:srgbClr val="FF0000"/>
                  </a:solidFill>
                  <a:prstDash val="solid"/>
                  <a:miter lim="800000"/>
                  <a:headEnd type="none" w="sm" len="sm"/>
                  <a:tailEnd type="none" w="sm" len="sm"/>
                </a:ln>
                <a:solidFill>
                  <a:srgbClr val="FF0000"/>
                </a:solidFill>
                <a:latin typeface="Times New Roman"/>
              </a:rPr>
              <a:t>KẾT LUẬN: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 calcmode="lin" valueType="num">
                                      <p:cBhvr additive="base">
                                        <p:cTn id="7" dur="500"/>
                                        <p:tgtEl>
                                          <p:spTgt spid="150"/>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149"/>
                                        </p:tgtEl>
                                        <p:attrNameLst>
                                          <p:attrName>style.visibility</p:attrName>
                                        </p:attrNameLst>
                                      </p:cBhvr>
                                      <p:to>
                                        <p:strVal val="visible"/>
                                      </p:to>
                                    </p:set>
                                    <p:anim calcmode="lin" valueType="num">
                                      <p:cBhvr additive="base">
                                        <p:cTn id="12" dur="500"/>
                                        <p:tgtEl>
                                          <p:spTgt spid="149"/>
                                        </p:tgtEl>
                                        <p:attrNameLst>
                                          <p:attrName>ppt_w</p:attrName>
                                        </p:attrNameLst>
                                      </p:cBhvr>
                                      <p:tavLst>
                                        <p:tav tm="0">
                                          <p:val>
                                            <p:strVal val="0"/>
                                          </p:val>
                                        </p:tav>
                                        <p:tav tm="100000">
                                          <p:val>
                                            <p:strVal val="#ppt_w"/>
                                          </p:val>
                                        </p:tav>
                                      </p:tavLst>
                                    </p:anim>
                                    <p:anim calcmode="lin" valueType="num">
                                      <p:cBhvr additive="base">
                                        <p:cTn id="13" dur="500"/>
                                        <p:tgtEl>
                                          <p:spTgt spid="14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7ED8-B4A7-484D-B25F-8D4369735888}"/>
              </a:ext>
            </a:extLst>
          </p:cNvPr>
          <p:cNvSpPr>
            <a:spLocks noGrp="1"/>
          </p:cNvSpPr>
          <p:nvPr>
            <p:ph type="title"/>
          </p:nvPr>
        </p:nvSpPr>
        <p:spPr/>
        <p:txBody>
          <a:bodyPr/>
          <a:lstStyle/>
          <a:p>
            <a:endParaRPr lang="vi-VN"/>
          </a:p>
        </p:txBody>
      </p:sp>
      <p:sp>
        <p:nvSpPr>
          <p:cNvPr id="3" name="Text Placeholder 2">
            <a:extLst>
              <a:ext uri="{FF2B5EF4-FFF2-40B4-BE49-F238E27FC236}">
                <a16:creationId xmlns:a16="http://schemas.microsoft.com/office/drawing/2014/main" id="{489EB0EC-895D-424D-A93F-7D94A17A27A8}"/>
              </a:ext>
            </a:extLst>
          </p:cNvPr>
          <p:cNvSpPr>
            <a:spLocks noGrp="1"/>
          </p:cNvSpPr>
          <p:nvPr>
            <p:ph type="body" idx="1"/>
          </p:nvPr>
        </p:nvSpPr>
        <p:spPr/>
        <p:txBody>
          <a:bodyPr/>
          <a:lstStyle/>
          <a:p>
            <a:endParaRPr lang="vi-VN"/>
          </a:p>
        </p:txBody>
      </p:sp>
    </p:spTree>
    <p:extLst>
      <p:ext uri="{BB962C8B-B14F-4D97-AF65-F5344CB8AC3E}">
        <p14:creationId xmlns:p14="http://schemas.microsoft.com/office/powerpoint/2010/main" val="3711016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8"/>
          <p:cNvSpPr txBox="1"/>
          <p:nvPr/>
        </p:nvSpPr>
        <p:spPr>
          <a:xfrm>
            <a:off x="2514600" y="2151062"/>
            <a:ext cx="8382000" cy="43021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CC"/>
              </a:buClr>
              <a:buSzPts val="2200"/>
              <a:buFont typeface="Times New Roman"/>
              <a:buNone/>
            </a:pPr>
            <a:r>
              <a:rPr lang="en-US" sz="2200" b="1" i="0" u="none">
                <a:solidFill>
                  <a:srgbClr val="0000CC"/>
                </a:solidFill>
                <a:latin typeface="Times New Roman"/>
                <a:ea typeface="Times New Roman"/>
                <a:cs typeface="Times New Roman"/>
                <a:sym typeface="Times New Roman"/>
              </a:rPr>
              <a:t>     </a:t>
            </a:r>
            <a:r>
              <a:rPr lang="en-US" sz="2200" b="1" i="0" u="none">
                <a:solidFill>
                  <a:srgbClr val="0000FF"/>
                </a:solidFill>
                <a:latin typeface="Times New Roman"/>
                <a:ea typeface="Times New Roman"/>
                <a:cs typeface="Times New Roman"/>
                <a:sym typeface="Times New Roman"/>
              </a:rPr>
              <a:t>Hát, múa, đọc thơ, giới thiệu tranh vẽ về chủ đề Trường em.</a:t>
            </a:r>
            <a:endParaRPr/>
          </a:p>
        </p:txBody>
      </p:sp>
      <p:grpSp>
        <p:nvGrpSpPr>
          <p:cNvPr id="156" name="Google Shape;156;p8"/>
          <p:cNvGrpSpPr/>
          <p:nvPr/>
        </p:nvGrpSpPr>
        <p:grpSpPr>
          <a:xfrm>
            <a:off x="1851025" y="2005012"/>
            <a:ext cx="571500" cy="550862"/>
            <a:chOff x="50800" y="1371600"/>
            <a:chExt cx="571500" cy="550863"/>
          </a:xfrm>
        </p:grpSpPr>
        <p:grpSp>
          <p:nvGrpSpPr>
            <p:cNvPr id="157" name="Google Shape;157;p8"/>
            <p:cNvGrpSpPr/>
            <p:nvPr/>
          </p:nvGrpSpPr>
          <p:grpSpPr>
            <a:xfrm>
              <a:off x="50800" y="1371600"/>
              <a:ext cx="571500" cy="550863"/>
              <a:chOff x="1164" y="571"/>
              <a:chExt cx="360" cy="347"/>
            </a:xfrm>
          </p:grpSpPr>
          <p:sp>
            <p:nvSpPr>
              <p:cNvPr id="158" name="Google Shape;158;p8"/>
              <p:cNvSpPr/>
              <p:nvPr/>
            </p:nvSpPr>
            <p:spPr>
              <a:xfrm>
                <a:off x="1272" y="571"/>
                <a:ext cx="144" cy="144"/>
              </a:xfrm>
              <a:prstGeom prst="ellipse">
                <a:avLst/>
              </a:prstGeom>
              <a:solidFill>
                <a:srgbClr val="FF0000"/>
              </a:solidFill>
              <a:ln w="9525" cap="flat" cmpd="sng">
                <a:solidFill>
                  <a:schemeClr val="hlink"/>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nvGrpSpPr>
              <p:cNvPr id="159" name="Google Shape;159;p8"/>
              <p:cNvGrpSpPr/>
              <p:nvPr/>
            </p:nvGrpSpPr>
            <p:grpSpPr>
              <a:xfrm>
                <a:off x="1164" y="642"/>
                <a:ext cx="360" cy="276"/>
                <a:chOff x="1164" y="648"/>
                <a:chExt cx="360" cy="276"/>
              </a:xfrm>
            </p:grpSpPr>
            <p:sp>
              <p:nvSpPr>
                <p:cNvPr id="160" name="Google Shape;160;p8"/>
                <p:cNvSpPr/>
                <p:nvPr/>
              </p:nvSpPr>
              <p:spPr>
                <a:xfrm>
                  <a:off x="1164" y="654"/>
                  <a:ext cx="144" cy="144"/>
                </a:xfrm>
                <a:prstGeom prst="ellipse">
                  <a:avLst/>
                </a:prstGeom>
                <a:solidFill>
                  <a:srgbClr val="FF0000"/>
                </a:solidFill>
                <a:ln w="9525" cap="flat" cmpd="sng">
                  <a:solidFill>
                    <a:schemeClr val="hlink"/>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1" name="Google Shape;161;p8"/>
                <p:cNvSpPr/>
                <p:nvPr/>
              </p:nvSpPr>
              <p:spPr>
                <a:xfrm>
                  <a:off x="1212" y="780"/>
                  <a:ext cx="144" cy="144"/>
                </a:xfrm>
                <a:prstGeom prst="ellipse">
                  <a:avLst/>
                </a:prstGeom>
                <a:solidFill>
                  <a:srgbClr val="FF0000"/>
                </a:solidFill>
                <a:ln w="9525" cap="flat" cmpd="sng">
                  <a:solidFill>
                    <a:schemeClr val="hlink"/>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2" name="Google Shape;162;p8"/>
                <p:cNvSpPr/>
                <p:nvPr/>
              </p:nvSpPr>
              <p:spPr>
                <a:xfrm>
                  <a:off x="1338" y="774"/>
                  <a:ext cx="144" cy="144"/>
                </a:xfrm>
                <a:prstGeom prst="ellipse">
                  <a:avLst/>
                </a:prstGeom>
                <a:solidFill>
                  <a:srgbClr val="FF0000"/>
                </a:solidFill>
                <a:ln w="9525" cap="flat" cmpd="sng">
                  <a:solidFill>
                    <a:schemeClr val="hlink"/>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3" name="Google Shape;163;p8"/>
                <p:cNvSpPr/>
                <p:nvPr/>
              </p:nvSpPr>
              <p:spPr>
                <a:xfrm>
                  <a:off x="1380" y="648"/>
                  <a:ext cx="144" cy="144"/>
                </a:xfrm>
                <a:prstGeom prst="ellipse">
                  <a:avLst/>
                </a:prstGeom>
                <a:solidFill>
                  <a:srgbClr val="FF0000"/>
                </a:solidFill>
                <a:ln w="9525" cap="flat" cmpd="sng">
                  <a:solidFill>
                    <a:schemeClr val="hlink"/>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grpSp>
        <p:sp>
          <p:nvSpPr>
            <p:cNvPr id="164" name="Google Shape;164;p8"/>
            <p:cNvSpPr/>
            <p:nvPr/>
          </p:nvSpPr>
          <p:spPr>
            <a:xfrm>
              <a:off x="222250" y="1533525"/>
              <a:ext cx="228600" cy="228600"/>
            </a:xfrm>
            <a:prstGeom prst="ellipse">
              <a:avLst/>
            </a:prstGeom>
            <a:solidFill>
              <a:schemeClr val="dk1"/>
            </a:solidFill>
            <a:ln w="9525" cap="flat" cmpd="sng">
              <a:solidFill>
                <a:schemeClr val="hlink"/>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grpSp>
      <p:sp>
        <p:nvSpPr>
          <p:cNvPr id="165" name="Google Shape;165;p8"/>
          <p:cNvSpPr txBox="1"/>
          <p:nvPr/>
        </p:nvSpPr>
        <p:spPr>
          <a:xfrm>
            <a:off x="3048000" y="381000"/>
            <a:ext cx="7086600" cy="584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0000"/>
              </a:buClr>
              <a:buSzPts val="3200"/>
              <a:buFont typeface="Arial"/>
              <a:buNone/>
            </a:pPr>
            <a:r>
              <a:rPr lang="en-US" sz="3200" b="1" i="0" u="none">
                <a:solidFill>
                  <a:srgbClr val="FF0000"/>
                </a:solidFill>
                <a:latin typeface="Arial"/>
                <a:ea typeface="Arial"/>
                <a:cs typeface="Arial"/>
                <a:sym typeface="Arial"/>
              </a:rPr>
              <a:t>VẬN DỤNG KẾT NỐI CUỘC SỐNG</a:t>
            </a:r>
            <a:endParaRPr/>
          </a:p>
        </p:txBody>
      </p:sp>
    </p:spTree>
  </p:cSld>
  <p:clrMapOvr>
    <a:masterClrMapping/>
  </p:clrMapOvr>
  <p:transition spd="slow">
    <p:push dir="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295</Words>
  <Application>Microsoft Office PowerPoint</Application>
  <PresentationFormat>Widescreen</PresentationFormat>
  <Paragraphs>22</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Noto Sans Symbols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MIEN NAM</dc:creator>
  <cp:lastModifiedBy>Administrator</cp:lastModifiedBy>
  <cp:revision>1</cp:revision>
  <dcterms:created xsi:type="dcterms:W3CDTF">2006-11-16T17:40:11Z</dcterms:created>
  <dcterms:modified xsi:type="dcterms:W3CDTF">2022-09-12T08:40:57Z</dcterms:modified>
</cp:coreProperties>
</file>