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=""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=""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=""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0" y="0"/>
            <a:ext cx="2325228" cy="101230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27247" r="48643" b="9085"/>
          <a:stretch/>
        </p:blipFill>
        <p:spPr>
          <a:xfrm>
            <a:off x="320322" y="1885245"/>
            <a:ext cx="4436534" cy="200942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=""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36807" r="17037" b="46024"/>
          <a:stretch/>
        </p:blipFill>
        <p:spPr>
          <a:xfrm>
            <a:off x="5227463" y="2111021"/>
            <a:ext cx="3103737" cy="598312"/>
          </a:xfrm>
          <a:prstGeom prst="rect">
            <a:avLst/>
          </a:prstGeom>
        </p:spPr>
      </p:pic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t="67258" r="15137" b="17517"/>
          <a:stretch/>
        </p:blipFill>
        <p:spPr>
          <a:xfrm>
            <a:off x="5227463" y="3104444"/>
            <a:ext cx="3295648" cy="530578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0" t="10890" r="38280" b="74856"/>
          <a:stretch/>
        </p:blipFill>
        <p:spPr>
          <a:xfrm>
            <a:off x="3211752" y="874889"/>
            <a:ext cx="3090208" cy="6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8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=""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1747661" cy="97701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b="581"/>
          <a:stretch/>
        </p:blipFill>
        <p:spPr>
          <a:xfrm>
            <a:off x="1919111" y="0"/>
            <a:ext cx="6186312" cy="5077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71734" y="1501423"/>
            <a:ext cx="1964267" cy="47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732" y="801510"/>
            <a:ext cx="1964267" cy="47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gắn</a:t>
            </a:r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1733" y="4479145"/>
            <a:ext cx="1964267" cy="47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732" y="3172177"/>
            <a:ext cx="1964267" cy="47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gắn</a:t>
            </a:r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67</Words>
  <Application>Microsoft Office PowerPoint</Application>
  <PresentationFormat>On-screen Show (16:9)</PresentationFormat>
  <Paragraphs>29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宋体</vt:lpstr>
      <vt:lpstr>Arial</vt:lpstr>
      <vt:lpstr>Arial-SGK-TV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Dell</cp:lastModifiedBy>
  <cp:revision>42</cp:revision>
  <dcterms:created xsi:type="dcterms:W3CDTF">2017-01-10T13:46:13Z</dcterms:created>
  <dcterms:modified xsi:type="dcterms:W3CDTF">2023-02-19T15:10:00Z</dcterms:modified>
</cp:coreProperties>
</file>