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300" r:id="rId6"/>
    <p:sldId id="289" r:id="rId7"/>
    <p:sldId id="299" r:id="rId8"/>
    <p:sldId id="266" r:id="rId9"/>
    <p:sldId id="303" r:id="rId10"/>
    <p:sldId id="304" r:id="rId11"/>
    <p:sldId id="305" r:id="rId12"/>
    <p:sldId id="306" r:id="rId13"/>
    <p:sldId id="307" r:id="rId14"/>
    <p:sldId id="267" r:id="rId15"/>
    <p:sldId id="279" r:id="rId16"/>
    <p:sldId id="268" r:id="rId17"/>
    <p:sldId id="311" r:id="rId18"/>
    <p:sldId id="280" r:id="rId19"/>
    <p:sldId id="269" r:id="rId20"/>
    <p:sldId id="282" r:id="rId21"/>
    <p:sldId id="270" r:id="rId22"/>
    <p:sldId id="283" r:id="rId23"/>
    <p:sldId id="271" r:id="rId24"/>
    <p:sldId id="284" r:id="rId25"/>
    <p:sldId id="285" r:id="rId26"/>
    <p:sldId id="272" r:id="rId27"/>
    <p:sldId id="286" r:id="rId28"/>
    <p:sldId id="273" r:id="rId29"/>
    <p:sldId id="287" r:id="rId30"/>
    <p:sldId id="309" r:id="rId31"/>
    <p:sldId id="274" r:id="rId32"/>
    <p:sldId id="310" r:id="rId33"/>
    <p:sldId id="312" r:id="rId34"/>
    <p:sldId id="313" r:id="rId35"/>
    <p:sldId id="314" r:id="rId36"/>
    <p:sldId id="315" r:id="rId37"/>
  </p:sldIdLst>
  <p:sldSz cx="9144000" cy="5143500" type="screen16x9"/>
  <p:notesSz cx="6858000" cy="9144000"/>
  <p:embeddedFontLst>
    <p:embeddedFont>
      <p:font typeface="DFPOP1-W9" charset="-128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宋体" pitchFamily="2" charset="-122"/>
      <p:regular r:id="rId44"/>
    </p:embeddedFont>
    <p:embeddedFont>
      <p:font typeface="Arial-Rounded" charset="0"/>
      <p:regular r:id="rId45"/>
    </p:embeddedFont>
    <p:embeddedFont>
      <p:font typeface="微软雅黑" pitchFamily="34" charset="-122"/>
      <p:regular r:id="rId46"/>
      <p:bold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300"/>
            <p14:sldId id="289"/>
            <p14:sldId id="299"/>
            <p14:sldId id="266"/>
            <p14:sldId id="303"/>
            <p14:sldId id="304"/>
            <p14:sldId id="305"/>
            <p14:sldId id="306"/>
            <p14:sldId id="307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311"/>
            <p14:sldId id="280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9"/>
            <p14:sldId id="274"/>
            <p14:sldId id="310"/>
            <p14:sldId id="312"/>
            <p14:sldId id="313"/>
            <p14:sldId id="314"/>
            <p14:sldId id="315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6600"/>
    <a:srgbClr val="F14420"/>
    <a:srgbClr val="FF3399"/>
    <a:srgbClr val="4CA420"/>
    <a:srgbClr val="679C31"/>
    <a:srgbClr val="92000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6912" autoAdjust="0"/>
    <p:restoredTop sz="94660"/>
  </p:normalViewPr>
  <p:slideViewPr>
    <p:cSldViewPr snapToGrid="0">
      <p:cViewPr>
        <p:scale>
          <a:sx n="67" d="100"/>
          <a:sy n="67" d="100"/>
        </p:scale>
        <p:origin x="-1242" y="-6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741958" y="1452234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97452" y="2954855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Chúa</a:t>
            </a:r>
            <a:r>
              <a:rPr lang="en-US" altLang="zh-CN" sz="3600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3600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600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3600" dirty="0">
              <a:solidFill>
                <a:srgbClr val="00CC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805687" y="1605763"/>
            <a:ext cx="1638645" cy="927718"/>
            <a:chOff x="3278238" y="1810677"/>
            <a:chExt cx="1638645" cy="927718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vi-VN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1067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vi-VN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78238" y="181067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00CC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00CC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vi-VN" altLang="zh-CN" sz="5400" b="1" dirty="0" smtClean="0">
                  <a:solidFill>
                    <a:srgbClr val="00CC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endParaRPr lang="zh-CN" altLang="en-US" sz="4800" b="1" dirty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42086" y="4060953"/>
            <a:ext cx="10214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91440" y="40293"/>
            <a:ext cx="9081531" cy="377975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Chúa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vi-VN" altLang="zh-CN" sz="24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Lông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pha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vằn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Răng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nhọn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rõ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vuốt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Đuôi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roi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nhảy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hung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4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Hầu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hết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sợ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xem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( Theo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982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ownloads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4"/>
            <a:ext cx="9023251" cy="488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ownloads\3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1" b="89810"/>
          <a:stretch/>
        </p:blipFill>
        <p:spPr bwMode="auto">
          <a:xfrm>
            <a:off x="638837" y="136464"/>
            <a:ext cx="4744073" cy="1626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836379" y="293447"/>
            <a:ext cx="77840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biệt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45029" y="41124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045029" y="411246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Đuôi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4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0025"/>
            <a:ext cx="8916429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5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501331" y="855734"/>
            <a:ext cx="7784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Viết câu trả lời cho câu hỏi c ở mục 3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0" y="1739654"/>
            <a:ext cx="7784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…..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…..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0730" y="1739652"/>
            <a:ext cx="2151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88181" y="1739651"/>
            <a:ext cx="785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thịt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-10554" y="2317545"/>
            <a:ext cx="7784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Đuôi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…..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49179" y="2333360"/>
            <a:ext cx="4206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719240" y="1585990"/>
            <a:ext cx="829354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507137" y="1576020"/>
            <a:ext cx="1957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hung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507137" y="2553046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khỉ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119708" y="1576021"/>
            <a:ext cx="1835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êm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tối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1537" y="1565745"/>
            <a:ext cx="2274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6912633" y="1588855"/>
            <a:ext cx="2088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507136" y="320267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rõ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2485" y="2575036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8710" y="3202675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0.325 0.19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95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0494E-6 L -0.31562 0.308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154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53747" y="-202369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492791" y="187731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725941" y="83084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75794" y="1264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122" name="Picture 2" descr="C:\Users\Admin\Downloads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981439" cy="51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9714" y="85785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 descr="C:\Users\Admin\Downloads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84"/>
            <a:ext cx="9229060" cy="516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42913" y="541788"/>
            <a:ext cx="8914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Chúa</a:t>
            </a:r>
            <a:r>
              <a:rPr lang="en-US" altLang="zh-CN" sz="3200" b="1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3200" b="1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200" b="1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b="1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ăt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ăc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oay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2073163" y="1975230"/>
            <a:ext cx="507430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Thảo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luận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nhóm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đáp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s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71" y="319092"/>
            <a:ext cx="6157913" cy="459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318595" y="275617"/>
            <a:ext cx="507430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Thảo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luận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nhóm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đôi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8540" y="1371603"/>
            <a:ext cx="4714875" cy="319086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phù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hổ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1.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Sống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rừng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3.To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lớn</a:t>
            </a:r>
            <a:endParaRPr lang="en-US" sz="28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6.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Thường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săn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bắt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hươu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nai</a:t>
            </a:r>
            <a:endParaRPr lang="en-US" sz="28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8.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giỏi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leo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trèo</a:t>
            </a:r>
            <a:endParaRPr lang="en-US" sz="28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9. Hung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dữ</a:t>
            </a:r>
            <a:endParaRPr lang="en-US" sz="28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28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4591050" y="1085843"/>
            <a:ext cx="4552950" cy="33909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phù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mèo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Sống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endParaRPr lang="en-US" sz="28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4.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Nhỏ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endParaRPr lang="en-US" sz="28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5.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Thường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bắt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chuột</a:t>
            </a:r>
            <a:endParaRPr lang="en-US" sz="28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6.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Giỏi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leo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trèo</a:t>
            </a:r>
            <a:endParaRPr lang="en-US" sz="28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10.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Dễ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thương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dễ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gần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28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82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318594" y="275618"/>
            <a:ext cx="8215805" cy="101025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1. Con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chúa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tể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rừng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?</a:t>
            </a:r>
          </a:p>
        </p:txBody>
      </p:sp>
      <p:sp>
        <p:nvSpPr>
          <p:cNvPr id="4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318594" y="1256693"/>
            <a:ext cx="8215805" cy="81499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đâu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? </a:t>
            </a:r>
          </a:p>
        </p:txBody>
      </p:sp>
      <p:sp>
        <p:nvSpPr>
          <p:cNvPr id="5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318593" y="2004405"/>
            <a:ext cx="8215805" cy="102454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3.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khả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năng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biệt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148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980" y="1586589"/>
            <a:ext cx="6410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hãy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2214" y="413626"/>
            <a:ext cx="4137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 bài học tiết trước là gì?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9980" y="1063369"/>
            <a:ext cx="6402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 bài học tiết trước là: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vi-VN" sz="28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1238" y="2120442"/>
            <a:ext cx="4079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12185" y="2775430"/>
            <a:ext cx="8326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hãy đọc hai đoạn thơ đầu </a:t>
            </a:r>
            <a:r>
              <a:rPr lang="vi-V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tiên trong bài “</a:t>
            </a:r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vi-V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295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3" grpId="1"/>
      <p:bldP spid="4" grpId="0"/>
      <p:bldP spid="4" grpId="1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8"/>
          <a:stretch/>
        </p:blipFill>
        <p:spPr bwMode="auto">
          <a:xfrm rot="16200000">
            <a:off x="2915349" y="-2285300"/>
            <a:ext cx="3257551" cy="919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4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16"/>
          <a:stretch/>
        </p:blipFill>
        <p:spPr bwMode="auto">
          <a:xfrm rot="16200000">
            <a:off x="3085971" y="-2446013"/>
            <a:ext cx="3017642" cy="918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9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2"/>
          <a:stretch/>
        </p:blipFill>
        <p:spPr bwMode="auto">
          <a:xfrm rot="16200000">
            <a:off x="2735449" y="-2534235"/>
            <a:ext cx="3670699" cy="914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1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0"/>
          <a:stretch/>
        </p:blipFill>
        <p:spPr bwMode="auto">
          <a:xfrm rot="16200000">
            <a:off x="2668867" y="-2257507"/>
            <a:ext cx="3832028" cy="916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2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1015" y="286877"/>
            <a:ext cx="2276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2800" b="1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sz="2800" b="1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endParaRPr lang="vi-VN" sz="2800" b="1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1673" y="769046"/>
            <a:ext cx="6215163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Lông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vằn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vện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</a:p>
          <a:p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Dáng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uyển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nhe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nanh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</a:p>
          <a:p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Thỏ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hỡi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ôi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</a:p>
          <a:p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Muông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khiếp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sợ</a:t>
            </a:r>
            <a:r>
              <a:rPr lang="en-US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tôn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ngôi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chúa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(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vi-VN" sz="2800" b="1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 descr="C:\Users\Admin\Desktop\TV 2 - KN - CD 6 BÀI 3 CHÚA TỂ RỪNG XANH\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0" t="31775" r="12179" b="29885"/>
          <a:stretch/>
        </p:blipFill>
        <p:spPr bwMode="auto">
          <a:xfrm>
            <a:off x="1180214" y="2599434"/>
            <a:ext cx="5730949" cy="2437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58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91440" y="40293"/>
            <a:ext cx="9081531" cy="377975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Chúa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vi-VN" altLang="zh-CN" sz="24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Lông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pha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vằn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Răng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nhọn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rõ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vuốt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Đuôi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roi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nhảy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hung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4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Hầu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hết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sợ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xem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( Theo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951" y="3778370"/>
            <a:ext cx="4147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vi-VN" altLang="zh-CN" sz="2400" b="1" dirty="0" smtClean="0">
              <a:solidFill>
                <a:srgbClr val="FF3399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vi-VN" altLang="zh-CN" sz="2400" b="1" dirty="0" smtClean="0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 ngữ: </a:t>
            </a:r>
            <a:r>
              <a:rPr lang="en-US" altLang="zh-CN" sz="2400" b="1" dirty="0" err="1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2400" b="1" dirty="0" err="1" smtClean="0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húa</a:t>
            </a:r>
            <a:r>
              <a:rPr lang="en-US" altLang="zh-CN" sz="2400" b="1" dirty="0" smtClean="0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FF339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vuốt</a:t>
            </a:r>
            <a:endParaRPr lang="vi-VN" altLang="zh-CN" sz="2400" b="1" dirty="0">
              <a:solidFill>
                <a:srgbClr val="FF3399"/>
              </a:solidFill>
              <a:sym typeface="+mn-lt"/>
            </a:endParaRPr>
          </a:p>
        </p:txBody>
      </p:sp>
      <p:pic>
        <p:nvPicPr>
          <p:cNvPr id="2" name="410_20200508104759_chua-te-rung-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325" y="3820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23098" y="54729"/>
            <a:ext cx="8505472" cy="377975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Chúa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vi-VN" altLang="zh-CN" sz="2400" b="1" dirty="0">
              <a:solidFill>
                <a:srgbClr val="FF0000"/>
              </a:solidFill>
              <a:sym typeface="+mn-lt"/>
            </a:endParaRPr>
          </a:p>
          <a:p>
            <a:pPr algn="just"/>
            <a:r>
              <a:rPr lang="vi-VN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Lông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pha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vằn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Răng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nhọn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rõ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vuốt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Đuôi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roi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nhảy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hung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4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Hầu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hết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sợ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rgbClr val="00CC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xem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( Theo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8137" y="6391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198004" y="176917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0" y="173196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157335" y="103857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926771" y="62033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940864" y="215560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7041407" y="2496285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61508" y="2496285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189764" y="138108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4759_chua-te-rung-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3947" y="4139968"/>
            <a:ext cx="609600" cy="6096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376995" y="614339"/>
            <a:ext cx="935665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68282" y="1716845"/>
            <a:ext cx="935665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4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7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91440" y="40293"/>
            <a:ext cx="9081531" cy="377975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Chúa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vi-VN" altLang="zh-CN" sz="24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Lông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pha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vằn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Răng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nhọn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rõ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vuốt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Đuôi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roi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nhảy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hung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4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Hầu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hết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sợ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xem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( Theo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8137" y="6391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7947" y="240304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4759_chua-te-rung-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229" y="3778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-91440" y="40293"/>
            <a:ext cx="9081531" cy="377975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Chúa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vi-VN" altLang="zh-CN" sz="2400" b="1" dirty="0">
              <a:solidFill>
                <a:srgbClr val="FF0000"/>
              </a:solidFill>
              <a:sym typeface="+mn-lt"/>
            </a:endParaRPr>
          </a:p>
          <a:p>
            <a:r>
              <a:rPr lang="vi-VN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Lông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pha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vằn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Răng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nhọn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rõ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vuốt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Đuôi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cứng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roi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nhảy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mồi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khỏe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hung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4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4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Hầu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hết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sợ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xem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2400" b="1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( Theo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sp>
        <p:nvSpPr>
          <p:cNvPr id="6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8137" y="6391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57947" y="240304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6485860" y="0"/>
            <a:ext cx="2658140" cy="446567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410_20200508104759_chua-te-rung-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4525" y="4117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2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1041</Words>
  <Application>Microsoft Office PowerPoint</Application>
  <PresentationFormat>On-screen Show (16:9)</PresentationFormat>
  <Paragraphs>125</Paragraphs>
  <Slides>33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华康少女文字W5</vt:lpstr>
      <vt:lpstr>DFPOP1-W9</vt:lpstr>
      <vt:lpstr>Calibri</vt:lpstr>
      <vt:lpstr>宋体</vt:lpstr>
      <vt:lpstr>Arial-Rounded</vt:lpstr>
      <vt:lpstr>Times New Roman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56</cp:revision>
  <dcterms:created xsi:type="dcterms:W3CDTF">2020-08-13T09:19:08Z</dcterms:created>
  <dcterms:modified xsi:type="dcterms:W3CDTF">2021-04-07T07:15:10Z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