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270" r:id="rId3"/>
    <p:sldId id="262" r:id="rId4"/>
    <p:sldId id="266" r:id="rId5"/>
    <p:sldId id="257" r:id="rId6"/>
    <p:sldId id="258" r:id="rId7"/>
    <p:sldId id="259" r:id="rId8"/>
    <p:sldId id="260" r:id="rId9"/>
    <p:sldId id="271" r:id="rId10"/>
    <p:sldId id="265" r:id="rId11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576" y="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2C372-1BF0-45D7-9810-530AB76BD70C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F1D41-C164-46F1-9E1E-04ADFA78C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70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928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F1D41-C164-46F1-9E1E-04ADFA78C9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47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F1D41-C164-46F1-9E1E-04ADFA78C9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47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685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82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764-A988-4313-A132-8F3F31BD8B8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7D6C-9829-47E8-AF71-2B0C1507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2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764-A988-4313-A132-8F3F31BD8B8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7D6C-9829-47E8-AF71-2B0C1507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77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764-A988-4313-A132-8F3F31BD8B8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7D6C-9829-47E8-AF71-2B0C1507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25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764-A988-4313-A132-8F3F31BD8B8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7D6C-9829-47E8-AF71-2B0C1507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3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764-A988-4313-A132-8F3F31BD8B8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7D6C-9829-47E8-AF71-2B0C1507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5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764-A988-4313-A132-8F3F31BD8B8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7D6C-9829-47E8-AF71-2B0C1507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65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764-A988-4313-A132-8F3F31BD8B8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7D6C-9829-47E8-AF71-2B0C1507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2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764-A988-4313-A132-8F3F31BD8B8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7D6C-9829-47E8-AF71-2B0C1507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6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764-A988-4313-A132-8F3F31BD8B8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7D6C-9829-47E8-AF71-2B0C1507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7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764-A988-4313-A132-8F3F31BD8B8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7D6C-9829-47E8-AF71-2B0C1507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9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764-A988-4313-A132-8F3F31BD8B8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7D6C-9829-47E8-AF71-2B0C1507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0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AF764-A988-4313-A132-8F3F31BD8B8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57D6C-9829-47E8-AF71-2B0C1507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6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439993" y="-237266"/>
            <a:ext cx="10134600" cy="1961145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732936" y="1596770"/>
            <a:ext cx="7258664" cy="1513637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9828" y="-143033"/>
            <a:ext cx="1903080" cy="1477301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8" y="228863"/>
              <a:ext cx="1846681" cy="1446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Chủ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4050" b="1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285403" y="325049"/>
            <a:ext cx="62916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HỌC KÌ 1</a:t>
            </a:r>
            <a:endParaRPr lang="en-US" sz="3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1309431"/>
            <a:ext cx="2269558" cy="1181802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791" y="1839572"/>
              <a:ext cx="230460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7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33</a:t>
              </a:r>
              <a:endPara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994052" y="2093660"/>
            <a:ext cx="6845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PHÉP CỘNG, PHÉP TRỪ </a:t>
            </a:r>
          </a:p>
          <a:p>
            <a:pPr algn="ctr"/>
            <a:r>
              <a:rPr lang="en-US" sz="21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PHẠM VI 20, 100</a:t>
            </a:r>
            <a:endParaRPr lang="en-US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28600" y="3373061"/>
            <a:ext cx="8684540" cy="1706660"/>
            <a:chOff x="2109507" y="3963491"/>
            <a:chExt cx="9225783" cy="2275545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362828"/>
              <a:ext cx="8506420" cy="1373648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70670" y="4453933"/>
              <a:ext cx="7807575" cy="1785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27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3: </a:t>
              </a:r>
              <a:r>
                <a:rPr lang="en-US" sz="27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 phép cộng, phép trừ </a:t>
              </a:r>
            </a:p>
            <a:p>
              <a:pPr algn="ctr"/>
              <a:r>
                <a:rPr lang="en-US" sz="27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 phạm vi </a:t>
              </a:r>
              <a:r>
                <a:rPr lang="en-US" sz="27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  <a:endParaRPr lang="en-US" sz="27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7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(trang </a:t>
              </a:r>
              <a:r>
                <a:rPr lang="en-US" sz="27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126)</a:t>
              </a:r>
              <a:endParaRPr lang="en-US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0296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192" y="3210552"/>
            <a:ext cx="9152633" cy="250370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190" y="3923294"/>
            <a:ext cx="9141620" cy="179096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1" y="2370767"/>
            <a:ext cx="607807" cy="79743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03" y="246215"/>
            <a:ext cx="1143758" cy="22748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444" y="3397943"/>
            <a:ext cx="8952341" cy="232183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57163" y="1907930"/>
            <a:ext cx="5867635" cy="1154946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915177" y="-33077"/>
            <a:ext cx="2196079" cy="1690155"/>
            <a:chOff x="7308364" y="-320576"/>
            <a:chExt cx="2196079" cy="1690155"/>
          </a:xfrm>
        </p:grpSpPr>
        <p:pic>
          <p:nvPicPr>
            <p:cNvPr id="10" name="图片 37896" descr="1-2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" name="图片 37895" descr="1-2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68722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5849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8835036" y="1019786"/>
            <a:ext cx="250706" cy="281268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7481704" y="372819"/>
            <a:ext cx="214508" cy="214508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8021864" y="314084"/>
            <a:ext cx="465625" cy="465625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8675610" y="243033"/>
            <a:ext cx="474082" cy="474082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8748920" y="1503313"/>
            <a:ext cx="379113" cy="364237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4288" y="4600575"/>
            <a:ext cx="9158288" cy="828675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44" y="3697442"/>
            <a:ext cx="1253196" cy="16364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8699" y="3774368"/>
            <a:ext cx="1128716" cy="15595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438400" y="220919"/>
            <a:ext cx="461356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zh-CN" sz="405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05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694287" y="941559"/>
            <a:ext cx="7866911" cy="1009703"/>
            <a:chOff x="774356" y="888444"/>
            <a:chExt cx="9997732" cy="1346270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867007" y="978987"/>
              <a:ext cx="8905081" cy="1255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ct val="115000"/>
                </a:lnSpc>
                <a:defRPr/>
              </a:pPr>
              <a:r>
                <a:rPr lang="en-US" sz="24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tập các kiến thức liên quan đến phép cộng, phép trừ (qua 10) các số trong phạm vi </a:t>
              </a:r>
              <a:r>
                <a:rPr lang="en-US" sz="24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100</a:t>
              </a:r>
              <a:r>
                <a:rPr lang="en-US" sz="24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742819" y="2261729"/>
            <a:ext cx="7950801" cy="567671"/>
            <a:chOff x="752655" y="2065203"/>
            <a:chExt cx="10104345" cy="756895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1951920" y="2180898"/>
              <a:ext cx="8905080" cy="641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ct val="115000"/>
                </a:lnSpc>
                <a:defRPr/>
              </a:pPr>
              <a:r>
                <a:rPr lang="en-US" sz="24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 dụng giải các bài toán thực tế.</a:t>
              </a:r>
              <a:endPara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271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0" t="41974" r="25415" b="16267"/>
          <a:stretch/>
        </p:blipFill>
        <p:spPr bwMode="auto">
          <a:xfrm>
            <a:off x="1447800" y="887506"/>
            <a:ext cx="5943600" cy="290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031052"/>
              </p:ext>
            </p:extLst>
          </p:nvPr>
        </p:nvGraphicFramePr>
        <p:xfrm>
          <a:off x="228600" y="4111306"/>
          <a:ext cx="8355111" cy="1336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92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8497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Toa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2060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2060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2060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497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Kết quả phép tính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800" b="1">
                          <a:solidFill>
                            <a:srgbClr val="002060"/>
                          </a:solidFill>
                        </a:rPr>
                        <a:t>60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943600" y="4843955"/>
            <a:ext cx="457200" cy="45194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76800" y="4838700"/>
            <a:ext cx="457200" cy="45194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924800" y="4843955"/>
            <a:ext cx="457200" cy="45194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934200" y="4843955"/>
            <a:ext cx="457200" cy="45194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1499" y="229667"/>
            <a:ext cx="437560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a) Số?</a:t>
            </a:r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34254" y="4826721"/>
            <a:ext cx="74229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91654" y="4843955"/>
            <a:ext cx="74229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782254" y="4843955"/>
            <a:ext cx="74229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758027" y="4843955"/>
            <a:ext cx="828346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0370" y="219255"/>
            <a:ext cx="556805" cy="5123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055360" y="-287419"/>
            <a:ext cx="2196079" cy="1690155"/>
            <a:chOff x="7308364" y="-320576"/>
            <a:chExt cx="2196079" cy="1690155"/>
          </a:xfrm>
        </p:grpSpPr>
        <p:pic>
          <p:nvPicPr>
            <p:cNvPr id="20" name="图片 37896" descr="1-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" name="图片 37895" descr="1-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68722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2529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  <p:bldP spid="11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0" t="41974" r="25415" b="16267"/>
          <a:stretch/>
        </p:blipFill>
        <p:spPr bwMode="auto">
          <a:xfrm>
            <a:off x="2282501" y="92253"/>
            <a:ext cx="3313528" cy="162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4903" y="4312305"/>
            <a:ext cx="8929097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c) Những toa nào ghi phép tính có kết quả lớn h</a:t>
            </a:r>
            <a:r>
              <a:rPr lang="vi-VN" sz="26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50 và bé h</a:t>
            </a:r>
            <a:r>
              <a:rPr lang="vi-VN" sz="26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100?</a:t>
            </a:r>
            <a:endParaRPr lang="en-US" sz="2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0370" y="219255"/>
            <a:ext cx="556805" cy="5123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903" y="3258626"/>
            <a:ext cx="8929097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b) Những toa nào ghi phép tính có kết quả bé h</a:t>
            </a:r>
            <a:r>
              <a:rPr lang="vi-VN" sz="26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60? </a:t>
            </a:r>
            <a:endParaRPr lang="en-US" sz="2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73449" y="4958636"/>
            <a:ext cx="1860551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</a:t>
            </a:r>
            <a:r>
              <a:rPr lang="en-US" sz="2600" b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oa A</a:t>
            </a:r>
            <a:r>
              <a:rPr lang="en-US" sz="26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b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41474" y="3832335"/>
            <a:ext cx="2316553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</a:t>
            </a:r>
            <a:r>
              <a:rPr lang="en-US" sz="2600" b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oa D</a:t>
            </a:r>
            <a:r>
              <a:rPr lang="en-US" sz="26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b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146759" y="-436024"/>
            <a:ext cx="2196079" cy="1690155"/>
            <a:chOff x="7308364" y="-320576"/>
            <a:chExt cx="2196079" cy="1690155"/>
          </a:xfrm>
        </p:grpSpPr>
        <p:pic>
          <p:nvPicPr>
            <p:cNvPr id="29" name="图片 37896" descr="1-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" name="图片 37895" descr="1-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68722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284531"/>
              </p:ext>
            </p:extLst>
          </p:nvPr>
        </p:nvGraphicFramePr>
        <p:xfrm>
          <a:off x="286991" y="1638300"/>
          <a:ext cx="8355111" cy="1336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92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8497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Toa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2060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2060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2060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497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Kết quả phép tính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800" b="1">
                          <a:solidFill>
                            <a:srgbClr val="002060"/>
                          </a:solidFill>
                        </a:rPr>
                        <a:t>60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4734254" y="2365521"/>
            <a:ext cx="74229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791654" y="2382755"/>
            <a:ext cx="74229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782254" y="2382755"/>
            <a:ext cx="74229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758027" y="2382755"/>
            <a:ext cx="828346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73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4"/>
          <p:cNvSpPr/>
          <p:nvPr/>
        </p:nvSpPr>
        <p:spPr>
          <a:xfrm>
            <a:off x="0" y="0"/>
            <a:ext cx="9144000" cy="5715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组合 23"/>
          <p:cNvGrpSpPr/>
          <p:nvPr/>
        </p:nvGrpSpPr>
        <p:grpSpPr>
          <a:xfrm>
            <a:off x="-10242" y="5008165"/>
            <a:ext cx="9152792" cy="718326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30644" y="911480"/>
            <a:ext cx="437560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 tính rồi tính</a:t>
            </a:r>
          </a:p>
        </p:txBody>
      </p:sp>
      <p:sp>
        <p:nvSpPr>
          <p:cNvPr id="1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8995" y="880402"/>
            <a:ext cx="461066" cy="5123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43000" y="1213617"/>
            <a:ext cx="1800595" cy="3625083"/>
            <a:chOff x="1199561" y="665161"/>
            <a:chExt cx="2276690" cy="2106769"/>
          </a:xfrm>
        </p:grpSpPr>
        <p:pic>
          <p:nvPicPr>
            <p:cNvPr id="12" name="图片 10245" descr="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9561" y="665161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1357799" y="1236393"/>
              <a:ext cx="1965230" cy="339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28 + 35</a:t>
              </a:r>
              <a:endPara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05610" y="1271653"/>
            <a:ext cx="1800595" cy="3567047"/>
            <a:chOff x="1199561" y="665161"/>
            <a:chExt cx="2276690" cy="2106769"/>
          </a:xfrm>
        </p:grpSpPr>
        <p:pic>
          <p:nvPicPr>
            <p:cNvPr id="21" name="图片 10245" descr="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9561" y="665161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1369510" y="1241752"/>
              <a:ext cx="2051606" cy="339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63 - 28</a:t>
              </a:r>
              <a:endPara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527254" y="1289701"/>
            <a:ext cx="2159546" cy="3548999"/>
            <a:chOff x="3811678" y="667539"/>
            <a:chExt cx="2879394" cy="2106769"/>
          </a:xfrm>
        </p:grpSpPr>
        <p:pic>
          <p:nvPicPr>
            <p:cNvPr id="41" name="图片 10245" descr="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49061" y="667539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3811678" y="1236348"/>
              <a:ext cx="2879394" cy="338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63 - 35</a:t>
              </a:r>
              <a:endPara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81000" y="2476500"/>
            <a:ext cx="21589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28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35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63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05221" y="3040223"/>
            <a:ext cx="350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1682142" y="4076700"/>
            <a:ext cx="6698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867400" y="2476500"/>
            <a:ext cx="21589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63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35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28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93106" y="3013503"/>
            <a:ext cx="350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7168542" y="3969208"/>
            <a:ext cx="6698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124200" y="2503220"/>
            <a:ext cx="21589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63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28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35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49906" y="3040223"/>
            <a:ext cx="350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4425342" y="3995928"/>
            <a:ext cx="6698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7068470" y="-273578"/>
            <a:ext cx="2196079" cy="1690155"/>
            <a:chOff x="7308364" y="-320576"/>
            <a:chExt cx="2196079" cy="1690155"/>
          </a:xfrm>
        </p:grpSpPr>
        <p:pic>
          <p:nvPicPr>
            <p:cNvPr id="55" name="图片 37896" descr="1-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6" name="图片 37895" descr="1-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68722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514829" y="1388736"/>
            <a:ext cx="637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a)</a:t>
            </a:r>
            <a:endParaRPr lang="vi-VN" sz="3600"/>
          </a:p>
        </p:txBody>
      </p:sp>
    </p:spTree>
    <p:extLst>
      <p:ext uri="{BB962C8B-B14F-4D97-AF65-F5344CB8AC3E}">
        <p14:creationId xmlns:p14="http://schemas.microsoft.com/office/powerpoint/2010/main" val="323478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43" grpId="0"/>
      <p:bldP spid="46" grpId="0"/>
      <p:bldP spid="48" grpId="0"/>
      <p:bldP spid="49" grpId="0"/>
      <p:bldP spid="51" grpId="0"/>
      <p:bldP spid="5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4"/>
          <p:cNvSpPr/>
          <p:nvPr/>
        </p:nvSpPr>
        <p:spPr>
          <a:xfrm>
            <a:off x="0" y="0"/>
            <a:ext cx="9144000" cy="5715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组合 23"/>
          <p:cNvGrpSpPr/>
          <p:nvPr/>
        </p:nvGrpSpPr>
        <p:grpSpPr>
          <a:xfrm>
            <a:off x="-10242" y="5008165"/>
            <a:ext cx="9152792" cy="718326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143000" y="1195454"/>
            <a:ext cx="1905000" cy="3948045"/>
            <a:chOff x="1199561" y="665161"/>
            <a:chExt cx="2276690" cy="2106769"/>
          </a:xfrm>
        </p:grpSpPr>
        <p:pic>
          <p:nvPicPr>
            <p:cNvPr id="12" name="图片 10245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9561" y="665161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1357799" y="1275458"/>
              <a:ext cx="1965230" cy="339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42 + 49</a:t>
              </a:r>
              <a:endPara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19193" y="1213617"/>
            <a:ext cx="1800595" cy="3929882"/>
            <a:chOff x="1199561" y="665161"/>
            <a:chExt cx="2276690" cy="2106769"/>
          </a:xfrm>
        </p:grpSpPr>
        <p:pic>
          <p:nvPicPr>
            <p:cNvPr id="21" name="图片 10245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9561" y="665161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1369510" y="1275458"/>
              <a:ext cx="2051606" cy="339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91 - 42</a:t>
              </a:r>
              <a:endPara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527254" y="1195453"/>
            <a:ext cx="2159546" cy="3948045"/>
            <a:chOff x="3811678" y="667539"/>
            <a:chExt cx="2879394" cy="2106769"/>
          </a:xfrm>
        </p:grpSpPr>
        <p:pic>
          <p:nvPicPr>
            <p:cNvPr id="41" name="图片 10245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9061" y="667539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3811678" y="1292080"/>
              <a:ext cx="2879394" cy="338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91 - 49</a:t>
              </a:r>
              <a:endPara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124200" y="2706112"/>
            <a:ext cx="21589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91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42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49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49404" y="3253261"/>
            <a:ext cx="350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4424840" y="4208966"/>
            <a:ext cx="6698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57200" y="2706112"/>
            <a:ext cx="21589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42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49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91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82404" y="3253261"/>
            <a:ext cx="350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757840" y="4208966"/>
            <a:ext cx="6698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867400" y="2754028"/>
            <a:ext cx="21589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91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49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42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10400" y="3301177"/>
            <a:ext cx="350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7168040" y="4256882"/>
            <a:ext cx="6698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7122649" y="-247607"/>
            <a:ext cx="2196079" cy="1690155"/>
            <a:chOff x="7308364" y="-320576"/>
            <a:chExt cx="2196079" cy="1690155"/>
          </a:xfrm>
        </p:grpSpPr>
        <p:pic>
          <p:nvPicPr>
            <p:cNvPr id="43" name="图片 37896" descr="1-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4" name="图片 37895" descr="1-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8722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9" name="TextBox 38"/>
          <p:cNvSpPr txBox="1"/>
          <p:nvPr/>
        </p:nvSpPr>
        <p:spPr>
          <a:xfrm>
            <a:off x="408460" y="1060979"/>
            <a:ext cx="637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b</a:t>
            </a:r>
            <a:r>
              <a:rPr lang="en-US" sz="3600" smtClean="0"/>
              <a:t>)</a:t>
            </a:r>
            <a:endParaRPr lang="vi-VN" sz="3600"/>
          </a:p>
        </p:txBody>
      </p:sp>
    </p:spTree>
    <p:extLst>
      <p:ext uri="{BB962C8B-B14F-4D97-AF65-F5344CB8AC3E}">
        <p14:creationId xmlns:p14="http://schemas.microsoft.com/office/powerpoint/2010/main" val="219703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  <p:bldP spid="33" grpId="0"/>
      <p:bldP spid="35" grpId="0"/>
      <p:bldP spid="36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0"/>
            <a:ext cx="9144000" cy="5715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组合 23"/>
          <p:cNvGrpSpPr/>
          <p:nvPr/>
        </p:nvGrpSpPr>
        <p:grpSpPr>
          <a:xfrm>
            <a:off x="-10242" y="5008165"/>
            <a:ext cx="9152792" cy="718326"/>
            <a:chOff x="-17585" y="5729324"/>
            <a:chExt cx="12203723" cy="1123362"/>
          </a:xfrm>
        </p:grpSpPr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5" t="28922" r="28344" b="13235"/>
          <a:stretch/>
        </p:blipFill>
        <p:spPr bwMode="auto">
          <a:xfrm>
            <a:off x="2057400" y="952500"/>
            <a:ext cx="5450541" cy="423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8995" y="571500"/>
            <a:ext cx="461066" cy="5123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25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25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390900" y="1562100"/>
            <a:ext cx="2628900" cy="150607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57600" y="3924300"/>
            <a:ext cx="2362200" cy="85612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505200" y="3068171"/>
            <a:ext cx="2514600" cy="1712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700930" y="2319170"/>
            <a:ext cx="2318870" cy="16051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0645" y="571500"/>
            <a:ext cx="363655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 chỗ </a:t>
            </a:r>
            <a:r>
              <a:rPr lang="vi-VN" sz="28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đỗ</a:t>
            </a:r>
            <a:r>
              <a:rPr lang="en-US" sz="28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cho ô tô</a:t>
            </a:r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095357" y="-273578"/>
            <a:ext cx="2196079" cy="1690155"/>
            <a:chOff x="7308364" y="-320576"/>
            <a:chExt cx="2196079" cy="1690155"/>
          </a:xfrm>
        </p:grpSpPr>
        <p:pic>
          <p:nvPicPr>
            <p:cNvPr id="31" name="图片 37896" descr="1-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" name="图片 37895" descr="1-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68722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3035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0"/>
            <a:ext cx="9144000" cy="5715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grpSp>
        <p:nvGrpSpPr>
          <p:cNvPr id="5" name="组合 23"/>
          <p:cNvGrpSpPr/>
          <p:nvPr/>
        </p:nvGrpSpPr>
        <p:grpSpPr>
          <a:xfrm>
            <a:off x="-10242" y="5008165"/>
            <a:ext cx="9152792" cy="718326"/>
            <a:chOff x="-17585" y="5729324"/>
            <a:chExt cx="12203723" cy="1123362"/>
          </a:xfrm>
        </p:grpSpPr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30643" y="690261"/>
            <a:ext cx="4912028" cy="1995624"/>
          </a:xfrm>
          <a:prstGeom prst="rect">
            <a:avLst/>
          </a:prstGeom>
          <a:noFill/>
          <a:ln>
            <a:noFill/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5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 </a:t>
            </a:r>
            <a:r>
              <a:rPr lang="vi-VN" sz="25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đội</a:t>
            </a:r>
            <a:r>
              <a:rPr lang="en-US" sz="25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5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25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diễn thể dục thể thao gồm có 56 ng</a:t>
            </a:r>
            <a:r>
              <a:rPr lang="vi-VN" sz="25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5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mặc áo </a:t>
            </a:r>
            <a:r>
              <a:rPr lang="vi-VN" sz="25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lang="en-US" sz="25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và 28 ng</a:t>
            </a:r>
            <a:r>
              <a:rPr lang="vi-VN" sz="25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5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mặc áo vàng. Hỏi </a:t>
            </a:r>
            <a:r>
              <a:rPr lang="vi-VN" sz="25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đội</a:t>
            </a:r>
            <a:r>
              <a:rPr lang="en-US" sz="25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5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25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diễn </a:t>
            </a:r>
            <a:r>
              <a:rPr lang="vi-VN" sz="25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5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có tất cả bao nhiêu ng</a:t>
            </a:r>
            <a:r>
              <a:rPr lang="vi-VN" sz="25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5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25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8995" y="732922"/>
            <a:ext cx="461066" cy="5123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25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25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048" y="2697452"/>
            <a:ext cx="3859221" cy="224184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3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23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23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3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Áo </a:t>
            </a:r>
            <a:r>
              <a:rPr lang="vi-VN" sz="23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3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: 56 ng</a:t>
            </a:r>
            <a:r>
              <a:rPr lang="vi-VN" sz="23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ười</a:t>
            </a:r>
            <a:endParaRPr lang="en-US" sz="2300" b="1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3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Áo vàng: 28 ng</a:t>
            </a:r>
            <a:r>
              <a:rPr lang="vi-VN" sz="23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ười</a:t>
            </a:r>
            <a:endParaRPr lang="en-US" sz="2300" b="1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3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…. ng</a:t>
            </a:r>
            <a:r>
              <a:rPr lang="vi-VN" sz="23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3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3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14913" y="2681248"/>
            <a:ext cx="5588035" cy="277276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23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Đội </a:t>
            </a:r>
            <a:r>
              <a:rPr lang="vi-VN" sz="23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3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diễn </a:t>
            </a:r>
            <a:r>
              <a:rPr lang="vi-VN" sz="23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3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có tất cả số ng</a:t>
            </a:r>
            <a:r>
              <a:rPr lang="vi-VN" sz="23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3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là:</a:t>
            </a:r>
            <a:endParaRPr lang="en-US" sz="23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3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56 + 28 = 84 (ng</a:t>
            </a:r>
            <a:r>
              <a:rPr lang="vi-VN" sz="23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3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3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Đáp số: 28 ng</a:t>
            </a:r>
            <a:r>
              <a:rPr lang="vi-VN" sz="23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ười</a:t>
            </a:r>
            <a:endParaRPr lang="en-US" sz="23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5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0" t="27500" r="22478" b="36250"/>
          <a:stretch/>
        </p:blipFill>
        <p:spPr bwMode="auto">
          <a:xfrm>
            <a:off x="5552049" y="588209"/>
            <a:ext cx="3200400" cy="219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3967162" y="2247900"/>
            <a:ext cx="12096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76400" y="1803400"/>
            <a:ext cx="32633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62000" y="1790700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296719" y="2681248"/>
            <a:ext cx="8006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762388" y="1485900"/>
            <a:ext cx="24190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86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8835036" y="1019786"/>
            <a:ext cx="250706" cy="281268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7481704" y="372819"/>
            <a:ext cx="214508" cy="214508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8021864" y="314084"/>
            <a:ext cx="465625" cy="465625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8675610" y="243033"/>
            <a:ext cx="474082" cy="474082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8748920" y="1503313"/>
            <a:ext cx="379113" cy="364237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4288" y="4600575"/>
            <a:ext cx="9158288" cy="828675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44" y="3697442"/>
            <a:ext cx="1253196" cy="16364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8699" y="3774368"/>
            <a:ext cx="1128716" cy="15595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438400" y="220919"/>
            <a:ext cx="461356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zh-CN" sz="405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05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694287" y="941559"/>
            <a:ext cx="7866911" cy="1009703"/>
            <a:chOff x="774356" y="888444"/>
            <a:chExt cx="9997732" cy="1346270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867007" y="978987"/>
              <a:ext cx="8905081" cy="1255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ct val="115000"/>
                </a:lnSpc>
                <a:defRPr/>
              </a:pPr>
              <a:r>
                <a:rPr lang="en-US" sz="24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tập các kiến thức liên quan đến phép cộng, phép trừ (qua 10) các số trong phạm vi </a:t>
              </a:r>
              <a:r>
                <a:rPr lang="en-US" sz="24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100</a:t>
              </a:r>
              <a:r>
                <a:rPr lang="en-US" sz="24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742819" y="2261729"/>
            <a:ext cx="7950801" cy="567671"/>
            <a:chOff x="752655" y="2065203"/>
            <a:chExt cx="10104345" cy="756895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1951920" y="2180898"/>
              <a:ext cx="8905080" cy="641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ct val="115000"/>
                </a:lnSpc>
                <a:defRPr/>
              </a:pPr>
              <a:r>
                <a:rPr lang="en-US" sz="24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 dụng giải các bài toán thực tế.</a:t>
              </a:r>
              <a:endPara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014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391</Words>
  <Application>Microsoft Office PowerPoint</Application>
  <PresentationFormat>On-screen Show (16:10)</PresentationFormat>
  <Paragraphs>103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微软雅黑</vt:lpstr>
      <vt:lpstr>宋体</vt:lpstr>
      <vt:lpstr>Arial</vt:lpstr>
      <vt:lpstr>Arial-Rounded</vt:lpstr>
      <vt:lpstr>Calibri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MyPC</cp:lastModifiedBy>
  <cp:revision>29</cp:revision>
  <dcterms:created xsi:type="dcterms:W3CDTF">2021-06-08T04:24:24Z</dcterms:created>
  <dcterms:modified xsi:type="dcterms:W3CDTF">2022-12-25T06:20:33Z</dcterms:modified>
</cp:coreProperties>
</file>