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81" r:id="rId6"/>
    <p:sldId id="283" r:id="rId7"/>
    <p:sldId id="284" r:id="rId8"/>
    <p:sldId id="285" r:id="rId9"/>
    <p:sldId id="266" r:id="rId10"/>
    <p:sldId id="270" r:id="rId11"/>
    <p:sldId id="274" r:id="rId12"/>
    <p:sldId id="286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FC"/>
    <a:srgbClr val="C00000"/>
    <a:srgbClr val="F3943E"/>
    <a:srgbClr val="FEF1D7"/>
    <a:srgbClr val="FEEEBD"/>
    <a:srgbClr val="E9E7E7"/>
    <a:srgbClr val="C6EAFA"/>
    <a:srgbClr val="2FBFC8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2" autoAdjust="0"/>
    <p:restoredTop sz="94660"/>
  </p:normalViewPr>
  <p:slideViewPr>
    <p:cSldViewPr snapToGrid="0">
      <p:cViewPr>
        <p:scale>
          <a:sx n="82" d="100"/>
          <a:sy n="82" d="100"/>
        </p:scale>
        <p:origin x="14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1092701" y="2390801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45387" y="-845390"/>
            <a:ext cx="2018584" cy="370935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>
              <a:alpha val="7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86065" y="-138024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11" Type="http://schemas.openxmlformats.org/officeDocument/2006/relationships/image" Target="../media/image24.jpe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1092553" y="265371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7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1119294" y="55106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714006" y="2188196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276773" y="4410701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HỘI ĐỌC SÁCH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CỦA CHÚNG EM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42" name="Picture 18" descr="Reading Book PNG, Clipart, Art Good, Book, Can Stock Photo, Cartoon, Child  Free PNG Download">
            <a:extLst>
              <a:ext uri="{FF2B5EF4-FFF2-40B4-BE49-F238E27FC236}">
                <a16:creationId xmlns:a16="http://schemas.microsoft.com/office/drawing/2014/main" id="{573B5956-8C30-C54E-96E3-0D9791E2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3" b="95547" l="9753" r="89973">
                        <a14:foregroundMark x1="23803" y1="64454" x2="31868" y2="48794"/>
                        <a14:foregroundMark x1="31868" y1="48423" x2="25687" y2="48794"/>
                        <a14:foregroundMark x1="25687" y1="48794" x2="21841" y2="53432"/>
                        <a14:foregroundMark x1="21841" y1="53432" x2="21429" y2="54917"/>
                        <a14:foregroundMark x1="62126" y1="17473" x2="64835" y2="9647"/>
                        <a14:foregroundMark x1="59890" y1="23933" x2="62126" y2="17473"/>
                        <a14:foregroundMark x1="64835" y1="9647" x2="60989" y2="2968"/>
                        <a14:foregroundMark x1="40522" y1="82189" x2="59890" y2="90353"/>
                        <a14:foregroundMark x1="59890" y1="90353" x2="61951" y2="95547"/>
                        <a14:foregroundMark x1="27885" y1="44898" x2="31456" y2="39889"/>
                        <a14:foregroundMark x1="31456" y1="39889" x2="32830" y2="39332"/>
                        <a14:foregroundMark x1="32830" y1="39332" x2="33929" y2="36735"/>
                        <a14:backgroundMark x1="21154" y1="48423" x2="25412" y2="44898"/>
                        <a14:backgroundMark x1="22390" y1="66790" x2="22390" y2="66790"/>
                        <a14:backgroundMark x1="22253" y1="66790" x2="22253" y2="66790"/>
                        <a14:backgroundMark x1="22253" y1="66790" x2="22253" y2="66790"/>
                        <a14:backgroundMark x1="21566" y1="65863" x2="22253" y2="66790"/>
                        <a14:backgroundMark x1="28571" y1="40631" x2="33379" y2="34508"/>
                        <a14:backgroundMark x1="70604" y1="17811" x2="70604" y2="17811"/>
                        <a14:backgroundMark x1="71016" y1="15213" x2="71016" y2="15213"/>
                        <a14:backgroundMark x1="69368" y1="18182" x2="69368" y2="18182"/>
                        <a14:backgroundMark x1="74313" y1="26716" x2="74313" y2="26716"/>
                        <a14:backgroundMark x1="58654" y1="18367" x2="58654" y2="18367"/>
                        <a14:backgroundMark x1="58929" y1="18553" x2="60302" y2="20037"/>
                        <a14:backgroundMark x1="60302" y1="19852" x2="60852" y2="20037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61" y="1296657"/>
            <a:ext cx="6508633" cy="48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Google Shape;199;p25">
            <a:extLst>
              <a:ext uri="{FF2B5EF4-FFF2-40B4-BE49-F238E27FC236}">
                <a16:creationId xmlns:a16="http://schemas.microsoft.com/office/drawing/2014/main" id="{872D252C-DF1A-A041-BB16-F1FFBD0841E9}"/>
              </a:ext>
            </a:extLst>
          </p:cNvPr>
          <p:cNvSpPr/>
          <p:nvPr/>
        </p:nvSpPr>
        <p:spPr>
          <a:xfrm>
            <a:off x="3354428" y="1366744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00" name="Google Shape;199;p25">
            <a:extLst>
              <a:ext uri="{FF2B5EF4-FFF2-40B4-BE49-F238E27FC236}">
                <a16:creationId xmlns:a16="http://schemas.microsoft.com/office/drawing/2014/main" id="{E838CB3C-B103-BA48-91CF-D5AAF5459018}"/>
              </a:ext>
            </a:extLst>
          </p:cNvPr>
          <p:cNvSpPr/>
          <p:nvPr/>
        </p:nvSpPr>
        <p:spPr>
          <a:xfrm>
            <a:off x="3901275" y="-202076"/>
            <a:ext cx="332914" cy="35205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9C95A-108E-CD48-9C15-1C333A36D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724692" y="146366"/>
            <a:ext cx="1068105" cy="837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D377C-61EA-C34B-B848-96E8DAC0CB6C}"/>
              </a:ext>
            </a:extLst>
          </p:cNvPr>
          <p:cNvSpPr txBox="1"/>
          <p:nvPr/>
        </p:nvSpPr>
        <p:spPr>
          <a:xfrm>
            <a:off x="4568509" y="129488"/>
            <a:ext cx="756022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D3870-608C-0A44-84D8-52E37E2C1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2" y="1196355"/>
            <a:ext cx="10320288" cy="5290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F6D99-19DC-0F45-9B50-423C70267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32918" y="301642"/>
            <a:ext cx="1068105" cy="837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005DD-33A1-6944-A762-02B0ACAF4C8D}"/>
              </a:ext>
            </a:extLst>
          </p:cNvPr>
          <p:cNvSpPr txBox="1"/>
          <p:nvPr/>
        </p:nvSpPr>
        <p:spPr>
          <a:xfrm>
            <a:off x="1601023" y="249883"/>
            <a:ext cx="975133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27847D-6EAB-6142-AD58-8C9F4D2201E0}"/>
              </a:ext>
            </a:extLst>
          </p:cNvPr>
          <p:cNvGrpSpPr/>
          <p:nvPr/>
        </p:nvGrpSpPr>
        <p:grpSpPr>
          <a:xfrm>
            <a:off x="1318917" y="982930"/>
            <a:ext cx="9304430" cy="5389903"/>
            <a:chOff x="1628877" y="1029424"/>
            <a:chExt cx="9304430" cy="53899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DE375D-A68B-CC49-8A2C-D324984FD99D}"/>
                </a:ext>
              </a:extLst>
            </p:cNvPr>
            <p:cNvGrpSpPr/>
            <p:nvPr/>
          </p:nvGrpSpPr>
          <p:grpSpPr>
            <a:xfrm>
              <a:off x="1628877" y="1029424"/>
              <a:ext cx="9304430" cy="5389903"/>
              <a:chOff x="1628877" y="1029424"/>
              <a:chExt cx="9304430" cy="53899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1CA59D-35CA-4842-A352-EE909ABA2E98}"/>
                  </a:ext>
                </a:extLst>
              </p:cNvPr>
              <p:cNvSpPr/>
              <p:nvPr/>
            </p:nvSpPr>
            <p:spPr>
              <a:xfrm>
                <a:off x="2035834" y="2814329"/>
                <a:ext cx="2470654" cy="3604998"/>
              </a:xfrm>
              <a:prstGeom prst="rect">
                <a:avLst/>
              </a:prstGeom>
              <a:solidFill>
                <a:srgbClr val="ABE1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6A3EAED-B7B6-FE47-A8B5-B20E5016C7AB}"/>
                  </a:ext>
                </a:extLst>
              </p:cNvPr>
              <p:cNvGrpSpPr/>
              <p:nvPr/>
            </p:nvGrpSpPr>
            <p:grpSpPr>
              <a:xfrm>
                <a:off x="4506488" y="1029424"/>
                <a:ext cx="6426819" cy="5389903"/>
                <a:chOff x="3044984" y="944391"/>
                <a:chExt cx="6426819" cy="538990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8C8A5413-349C-934C-A740-93CFB4901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"/>
                <a:stretch/>
              </p:blipFill>
              <p:spPr>
                <a:xfrm>
                  <a:off x="3044984" y="944391"/>
                  <a:ext cx="6426819" cy="5389903"/>
                </a:xfrm>
                <a:prstGeom prst="rect">
                  <a:avLst/>
                </a:prstGeom>
              </p:spPr>
            </p:pic>
            <p:sp>
              <p:nvSpPr>
                <p:cNvPr id="6" name="Rounded Rectangular Callout 5">
                  <a:extLst>
                    <a:ext uri="{FF2B5EF4-FFF2-40B4-BE49-F238E27FC236}">
                      <a16:creationId xmlns:a16="http://schemas.microsoft.com/office/drawing/2014/main" id="{13446592-A13A-6A44-98E2-A60C008ECD20}"/>
                    </a:ext>
                  </a:extLst>
                </p:cNvPr>
                <p:cNvSpPr/>
                <p:nvPr/>
              </p:nvSpPr>
              <p:spPr>
                <a:xfrm>
                  <a:off x="5278100" y="2729296"/>
                  <a:ext cx="2344731" cy="1009367"/>
                </a:xfrm>
                <a:prstGeom prst="wedgeRoundRectCallout">
                  <a:avLst>
                    <a:gd name="adj1" fmla="val 575"/>
                    <a:gd name="adj2" fmla="val 66416"/>
                    <a:gd name="adj3" fmla="val 16667"/>
                  </a:avLst>
                </a:prstGeom>
                <a:solidFill>
                  <a:schemeClr val="bg1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320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9904A1-A867-344F-9972-E8A756B75F3E}"/>
                    </a:ext>
                  </a:extLst>
                </p:cNvPr>
                <p:cNvSpPr txBox="1"/>
                <p:nvPr/>
              </p:nvSpPr>
              <p:spPr>
                <a:xfrm>
                  <a:off x="5304326" y="2814283"/>
                  <a:ext cx="2344731" cy="839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Mình đã góp thêm 2 cuốn sách cho Thư viện đấy!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E36814B-37B0-2645-A6E4-EA3D3CE373F6}"/>
                  </a:ext>
                </a:extLst>
              </p:cNvPr>
              <p:cNvGrpSpPr/>
              <p:nvPr/>
            </p:nvGrpSpPr>
            <p:grpSpPr>
              <a:xfrm>
                <a:off x="1628877" y="1029424"/>
                <a:ext cx="5669238" cy="2299949"/>
                <a:chOff x="2533669" y="1937295"/>
                <a:chExt cx="7480602" cy="2758908"/>
              </a:xfrm>
            </p:grpSpPr>
            <p:sp>
              <p:nvSpPr>
                <p:cNvPr id="10" name="Cloud 9">
                  <a:extLst>
                    <a:ext uri="{FF2B5EF4-FFF2-40B4-BE49-F238E27FC236}">
                      <a16:creationId xmlns:a16="http://schemas.microsoft.com/office/drawing/2014/main" id="{4C42A5B4-1F03-0A48-B7C9-F2BDD6139F8A}"/>
                    </a:ext>
                  </a:extLst>
                </p:cNvPr>
                <p:cNvSpPr/>
                <p:nvPr/>
              </p:nvSpPr>
              <p:spPr>
                <a:xfrm>
                  <a:off x="3127382" y="1937295"/>
                  <a:ext cx="6886889" cy="2758908"/>
                </a:xfrm>
                <a:prstGeom prst="cloud">
                  <a:avLst/>
                </a:prstGeom>
                <a:solidFill>
                  <a:schemeClr val="bg1"/>
                </a:solidFill>
                <a:ln w="38100">
                  <a:solidFill>
                    <a:srgbClr val="6CD0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200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13E88B-F0C9-F549-9F09-44D8E83AD96A}"/>
                    </a:ext>
                  </a:extLst>
                </p:cNvPr>
                <p:cNvSpPr txBox="1"/>
                <p:nvPr/>
              </p:nvSpPr>
              <p:spPr>
                <a:xfrm>
                  <a:off x="4270398" y="2374463"/>
                  <a:ext cx="53768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400" dirty="0">
                      <a:ln>
                        <a:solidFill>
                          <a:srgbClr val="3D871F"/>
                        </a:solidFill>
                      </a:ln>
                      <a:solidFill>
                        <a:srgbClr val="3D871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Sách không chỉ là người bạn, người thầy, sách còn cho ta niềm vui và nhiều điều bổ ích.</a:t>
                  </a:r>
                  <a:endParaRPr lang="en-VN" sz="2400" dirty="0">
                    <a:ln>
                      <a:solidFill>
                        <a:srgbClr val="3D871F"/>
                      </a:solidFill>
                    </a:ln>
                    <a:solidFill>
                      <a:srgbClr val="3D871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FFAF0DCA-FC7E-6E4D-9F36-09D511E7C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119" b="92453" l="1423" r="94309">
                              <a14:foregroundMark x1="1626" y1="31761" x2="36585" y2="32390"/>
                              <a14:foregroundMark x1="36585" y1="32390" x2="63415" y2="30189"/>
                              <a14:foregroundMark x1="63415" y1="30189" x2="70325" y2="30818"/>
                              <a14:foregroundMark x1="70325" y1="30189" x2="60976" y2="35535"/>
                              <a14:foregroundMark x1="60976" y1="35535" x2="26016" y2="73270"/>
                              <a14:foregroundMark x1="26016" y1="72956" x2="51220" y2="81447"/>
                              <a14:foregroundMark x1="51220" y1="81447" x2="58333" y2="86478"/>
                              <a14:foregroundMark x1="58333" y1="85849" x2="76016" y2="86478"/>
                              <a14:foregroundMark x1="76016" y1="86478" x2="85569" y2="83962"/>
                              <a14:foregroundMark x1="85569" y1="83333" x2="91667" y2="77044"/>
                              <a14:foregroundMark x1="91667" y1="77044" x2="95935" y2="56918"/>
                              <a14:foregroundMark x1="95935" y1="56918" x2="94512" y2="40566"/>
                              <a14:foregroundMark x1="94512" y1="40566" x2="85976" y2="19182"/>
                              <a14:foregroundMark x1="85976" y1="19182" x2="84350" y2="16352"/>
                              <a14:foregroundMark x1="65447" y1="12579" x2="65447" y2="12579"/>
                              <a14:foregroundMark x1="65854" y1="12264" x2="65854" y2="12264"/>
                              <a14:foregroundMark x1="51675" y1="13117" x2="34109" y2="14173"/>
                              <a14:foregroundMark x1="59916" y1="12621" x2="59729" y2="12632"/>
                              <a14:foregroundMark x1="65854" y1="12264" x2="62170" y2="12485"/>
                              <a14:foregroundMark x1="28237" y1="20621" x2="25000" y2="39937"/>
                              <a14:foregroundMark x1="25000" y1="39937" x2="19106" y2="51887"/>
                              <a14:foregroundMark x1="19106" y1="51258" x2="37602" y2="41195"/>
                              <a14:foregroundMark x1="15244" y1="70755" x2="15244" y2="70755"/>
                              <a14:foregroundMark x1="16463" y1="70440" x2="16463" y2="70440"/>
                              <a14:foregroundMark x1="15650" y1="66038" x2="15650" y2="63522"/>
                              <a14:foregroundMark x1="20528" y1="75472" x2="20528" y2="75472"/>
                              <a14:foregroundMark x1="21341" y1="77358" x2="27439" y2="83333"/>
                              <a14:foregroundMark x1="27439" y1="83333" x2="36179" y2="84591"/>
                              <a14:foregroundMark x1="36179" y1="84591" x2="42073" y2="90252"/>
                              <a14:foregroundMark x1="42073" y1="90252" x2="49187" y2="90881"/>
                              <a14:foregroundMark x1="49187" y1="90881" x2="55894" y2="90252"/>
                              <a14:foregroundMark x1="55894" y1="90252" x2="64024" y2="92453"/>
                              <a14:foregroundMark x1="64024" y1="92453" x2="69512" y2="90566"/>
                              <a14:foregroundMark x1="69512" y1="89937" x2="76626" y2="90566"/>
                              <a14:foregroundMark x1="76626" y1="90566" x2="89634" y2="83019"/>
                              <a14:foregroundMark x1="89634" y1="83019" x2="94919" y2="74214"/>
                              <a14:foregroundMark x1="94919" y1="74214" x2="97154" y2="51572"/>
                              <a14:foregroundMark x1="97154" y1="51572" x2="88618" y2="19811"/>
                              <a14:foregroundMark x1="88618" y1="19811" x2="79065" y2="16981"/>
                              <a14:foregroundMark x1="79065" y1="16981" x2="72764" y2="11635"/>
                              <a14:foregroundMark x1="72764" y1="11635" x2="62927" y2="10297"/>
                              <a14:foregroundMark x1="53302" y1="9541" x2="46341" y2="12579"/>
                              <a14:foregroundMark x1="5894" y1="30818" x2="6707" y2="18868"/>
                              <a14:foregroundMark x1="6707" y1="18868" x2="20732" y2="12579"/>
                              <a14:foregroundMark x1="20732" y1="12579" x2="25407" y2="17296"/>
                              <a14:foregroundMark x1="3659" y1="39937" x2="14837" y2="53774"/>
                              <a14:foregroundMark x1="15484" y1="53774" x2="16260" y2="53774"/>
                              <a14:foregroundMark x1="14837" y1="53774" x2="15280" y2="53774"/>
                              <a14:foregroundMark x1="20122" y1="27673" x2="19512" y2="30189"/>
                              <a14:backgroundMark x1="610" y1="34277" x2="610" y2="34277"/>
                              <a14:backgroundMark x1="14024" y1="72327" x2="15244" y2="68868"/>
                              <a14:backgroundMark x1="53659" y1="8805" x2="60366" y2="11321"/>
                              <a14:backgroundMark x1="60366" y1="11321" x2="63008" y2="10063"/>
                              <a14:backgroundMark x1="29065" y1="16352" x2="29065" y2="16352"/>
                              <a14:backgroundMark x1="29065" y1="16352" x2="33333" y2="13208"/>
                              <a14:backgroundMark x1="33333" y1="12893" x2="33537" y2="13522"/>
                              <a14:backgroundMark x1="33537" y1="13208" x2="28455" y2="17296"/>
                              <a14:backgroundMark x1="28659" y1="16667" x2="33333" y2="14151"/>
                              <a14:backgroundMark x1="33333" y1="13836" x2="33130" y2="12579"/>
                              <a14:backgroundMark x1="16260" y1="60692" x2="15041" y2="61635"/>
                              <a14:backgroundMark x1="15041" y1="61006" x2="16260" y2="56289"/>
                              <a14:backgroundMark x1="16260" y1="55660" x2="16057" y2="55660"/>
                              <a14:backgroundMark x1="96748" y1="11950" x2="96748" y2="11950"/>
                            </a14:backgroundRemoval>
                          </a14:imgEffect>
                          <a14:imgEffect>
                            <a14:sharpenSoften amount="1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468" b="37410"/>
                <a:stretch/>
              </p:blipFill>
              <p:spPr>
                <a:xfrm>
                  <a:off x="2533669" y="1989054"/>
                  <a:ext cx="1947659" cy="228167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6CC23E-21BA-9940-A7BB-66CDEF682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  <a14:backgroundMark x1="56349" y1="68385" x2="61905" y2="60137"/>
                          <a14:backgroundMark x1="36508" y1="55670" x2="30159" y2="64948"/>
                          <a14:backgroundMark x1="34127" y1="49485" x2="34127" y2="49485"/>
                          <a14:backgroundMark x1="34127" y1="49485" x2="46032" y2="48797"/>
                          <a14:backgroundMark x1="46032" y1="48454" x2="31746" y2="47766"/>
                          <a14:backgroundMark x1="31746" y1="47423" x2="52381" y2="46392"/>
                          <a14:backgroundMark x1="62698" y1="67010" x2="49206" y2="69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29" t="47587" r="37534" b="30730"/>
            <a:stretch/>
          </p:blipFill>
          <p:spPr>
            <a:xfrm rot="3217599">
              <a:off x="3514242" y="4106736"/>
              <a:ext cx="273652" cy="5473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64270E-93D2-8E4D-8384-6C70D8E6E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28" y="3201379"/>
              <a:ext cx="1092958" cy="2524213"/>
            </a:xfrm>
            <a:prstGeom prst="rect">
              <a:avLst/>
            </a:prstGeom>
          </p:spPr>
        </p:pic>
        <p:pic>
          <p:nvPicPr>
            <p:cNvPr id="6146" name="Picture 2" descr="Bike icon cartoon style Royalty Free Vector Image">
              <a:extLst>
                <a:ext uri="{FF2B5EF4-FFF2-40B4-BE49-F238E27FC236}">
                  <a16:creationId xmlns:a16="http://schemas.microsoft.com/office/drawing/2014/main" id="{95C0F3ED-B42D-694F-A9BD-A7C3FCBDC0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4" b="24025"/>
            <a:stretch/>
          </p:blipFill>
          <p:spPr bwMode="auto">
            <a:xfrm>
              <a:off x="2412163" y="4247915"/>
              <a:ext cx="2808367" cy="180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93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3881074" y="226854"/>
            <a:ext cx="7743442" cy="1156065"/>
          </a:xfrm>
          <a:prstGeom prst="rect">
            <a:avLst/>
          </a:prstGeom>
          <a:solidFill>
            <a:srgbClr val="F3943E">
              <a:alpha val="51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3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Truyện cổ tích nổi tiếng thế giới: Nàng bạch tuyết và bảy chú lùn">
            <a:extLst>
              <a:ext uri="{FF2B5EF4-FFF2-40B4-BE49-F238E27FC236}">
                <a16:creationId xmlns:a16="http://schemas.microsoft.com/office/drawing/2014/main" id="{344E7431-2117-994D-B6A3-BA9E1A48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242">
            <a:off x="4375196" y="1696040"/>
            <a:ext cx="2147881" cy="2218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Truyện cổ tích nổi tiếng - Little Red Riding Hood - Cô Bé Quàng Khăn Đỏ |  Nhà xuất bản Kim Đồng">
            <a:extLst>
              <a:ext uri="{FF2B5EF4-FFF2-40B4-BE49-F238E27FC236}">
                <a16:creationId xmlns:a16="http://schemas.microsoft.com/office/drawing/2014/main" id="{98E36D20-991A-484D-B7A9-0A75B35A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087">
            <a:off x="872442" y="1520579"/>
            <a:ext cx="2213624" cy="225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Truyện Tranh Cổ Tích Việt Nam Hay Nhất - Tấm Cám | Tiki Trading | Tiki">
            <a:extLst>
              <a:ext uri="{FF2B5EF4-FFF2-40B4-BE49-F238E27FC236}">
                <a16:creationId xmlns:a16="http://schemas.microsoft.com/office/drawing/2014/main" id="{AA5CE402-C1B8-9A41-86FE-AF7E3D67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5128">
            <a:off x="2339801" y="4281340"/>
            <a:ext cx="1662483" cy="23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Doraemon | Đọc Sách, Đọc Truyện, Tải Ebook Miễn Phí - Epub.vn">
            <a:extLst>
              <a:ext uri="{FF2B5EF4-FFF2-40B4-BE49-F238E27FC236}">
                <a16:creationId xmlns:a16="http://schemas.microsoft.com/office/drawing/2014/main" id="{CBDCBE82-06E2-C44A-ACDA-2C9B9949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906">
            <a:off x="10175840" y="2982735"/>
            <a:ext cx="1556465" cy="249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Shin - Cậu bé bút chì - Tập 20 | Nhà xuất bản Kim Đồng">
            <a:extLst>
              <a:ext uri="{FF2B5EF4-FFF2-40B4-BE49-F238E27FC236}">
                <a16:creationId xmlns:a16="http://schemas.microsoft.com/office/drawing/2014/main" id="{523EA71D-EA64-4F45-A740-E767D3254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127">
            <a:off x="7767195" y="1808880"/>
            <a:ext cx="1545414" cy="226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6" name="Picture 18" descr="Dế Mèn Phiêu Lưu Ký (Tái Bản 2019) | BookBuy.vn">
            <a:extLst>
              <a:ext uri="{FF2B5EF4-FFF2-40B4-BE49-F238E27FC236}">
                <a16:creationId xmlns:a16="http://schemas.microsoft.com/office/drawing/2014/main" id="{63D8F52C-19B1-DF45-8818-5446F1E2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138">
            <a:off x="6043867" y="4182124"/>
            <a:ext cx="1978968" cy="2579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0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0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098D387-AAC7-DE47-B925-C54AB2849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"/>
          <a:stretch/>
        </p:blipFill>
        <p:spPr>
          <a:xfrm>
            <a:off x="115287" y="73916"/>
            <a:ext cx="11961426" cy="6646717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475616"/>
            <a:ext cx="5394762" cy="2085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635193" cy="746919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612401" y="215088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B0E8ED-95BD-E246-A42F-EA2134DFFAEA}"/>
              </a:ext>
            </a:extLst>
          </p:cNvPr>
          <p:cNvGrpSpPr/>
          <p:nvPr/>
        </p:nvGrpSpPr>
        <p:grpSpPr>
          <a:xfrm>
            <a:off x="-128136" y="3079599"/>
            <a:ext cx="2136275" cy="954107"/>
            <a:chOff x="59271" y="2482674"/>
            <a:chExt cx="1079575" cy="954107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F3CB3F6F-7045-1641-8EDD-037FEC8DFC84}"/>
                </a:ext>
              </a:extLst>
            </p:cNvPr>
            <p:cNvSpPr/>
            <p:nvPr/>
          </p:nvSpPr>
          <p:spPr>
            <a:xfrm>
              <a:off x="59271" y="2518582"/>
              <a:ext cx="1079575" cy="650785"/>
            </a:xfrm>
            <a:prstGeom prst="wedgeRoundRectCallout">
              <a:avLst>
                <a:gd name="adj1" fmla="val -18973"/>
                <a:gd name="adj2" fmla="val 8347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C8570C-3492-444A-949B-00938E19099F}"/>
                </a:ext>
              </a:extLst>
            </p:cNvPr>
            <p:cNvSpPr txBox="1"/>
            <p:nvPr/>
          </p:nvSpPr>
          <p:spPr>
            <a:xfrm>
              <a:off x="90655" y="2482674"/>
              <a:ext cx="10434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 giúp chúng ta khám phá thế giới, tìm hiểu lịch sử,…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D7443-7F67-424D-BD09-B15876DF56CF}"/>
              </a:ext>
            </a:extLst>
          </p:cNvPr>
          <p:cNvGrpSpPr/>
          <p:nvPr/>
        </p:nvGrpSpPr>
        <p:grpSpPr>
          <a:xfrm>
            <a:off x="3303031" y="3052831"/>
            <a:ext cx="1551370" cy="688885"/>
            <a:chOff x="220816" y="2518582"/>
            <a:chExt cx="783991" cy="688885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C2B2E63A-76A0-8341-9C8C-40E0E897A105}"/>
                </a:ext>
              </a:extLst>
            </p:cNvPr>
            <p:cNvSpPr/>
            <p:nvPr/>
          </p:nvSpPr>
          <p:spPr>
            <a:xfrm>
              <a:off x="236795" y="2556682"/>
              <a:ext cx="737364" cy="650785"/>
            </a:xfrm>
            <a:prstGeom prst="wedgeRoundRectCallout">
              <a:avLst>
                <a:gd name="adj1" fmla="val -8528"/>
                <a:gd name="adj2" fmla="val 6981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4BD232-F9B1-824D-B69A-E5B8F657135E}"/>
                </a:ext>
              </a:extLst>
            </p:cNvPr>
            <p:cNvSpPr txBox="1"/>
            <p:nvPr/>
          </p:nvSpPr>
          <p:spPr>
            <a:xfrm>
              <a:off x="220816" y="2518582"/>
              <a:ext cx="783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 mở ra nhiều điều kì thú khác nữa…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9D913C-F678-0C4A-B2E7-56FF32A48F0F}"/>
              </a:ext>
            </a:extLst>
          </p:cNvPr>
          <p:cNvGrpSpPr/>
          <p:nvPr/>
        </p:nvGrpSpPr>
        <p:grpSpPr>
          <a:xfrm>
            <a:off x="7098249" y="1508229"/>
            <a:ext cx="1410336" cy="738664"/>
            <a:chOff x="256452" y="2518582"/>
            <a:chExt cx="712719" cy="738664"/>
          </a:xfrm>
        </p:grpSpPr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3B0F6564-6C1C-3640-A227-7DD46901DFE6}"/>
                </a:ext>
              </a:extLst>
            </p:cNvPr>
            <p:cNvSpPr/>
            <p:nvPr/>
          </p:nvSpPr>
          <p:spPr>
            <a:xfrm>
              <a:off x="270312" y="2556682"/>
              <a:ext cx="670331" cy="650785"/>
            </a:xfrm>
            <a:prstGeom prst="wedgeRoundRectCallout">
              <a:avLst>
                <a:gd name="adj1" fmla="val 61974"/>
                <a:gd name="adj2" fmla="val 1907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EBC7A4-BA06-A44F-B1D9-6CB614650FBD}"/>
                </a:ext>
              </a:extLst>
            </p:cNvPr>
            <p:cNvSpPr txBox="1"/>
            <p:nvPr/>
          </p:nvSpPr>
          <p:spPr>
            <a:xfrm>
              <a:off x="256452" y="2518582"/>
              <a:ext cx="7127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Tích Chu hỏi đường đến suối Tiên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21D23D-5710-CB4B-9FD6-245DED64E0B8}"/>
              </a:ext>
            </a:extLst>
          </p:cNvPr>
          <p:cNvGrpSpPr/>
          <p:nvPr/>
        </p:nvGrpSpPr>
        <p:grpSpPr>
          <a:xfrm>
            <a:off x="11092464" y="4579805"/>
            <a:ext cx="1165569" cy="650786"/>
            <a:chOff x="310965" y="2620181"/>
            <a:chExt cx="589025" cy="650786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75948354-C7A7-7F4F-92F9-25EA11DACEE1}"/>
                </a:ext>
              </a:extLst>
            </p:cNvPr>
            <p:cNvSpPr/>
            <p:nvPr/>
          </p:nvSpPr>
          <p:spPr>
            <a:xfrm>
              <a:off x="353662" y="2620181"/>
              <a:ext cx="503630" cy="650786"/>
            </a:xfrm>
            <a:prstGeom prst="wedgeRoundRectCallout">
              <a:avLst>
                <a:gd name="adj1" fmla="val -31054"/>
                <a:gd name="adj2" fmla="val 7957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EFEB9C-6978-D24F-BED2-D641B0F68631}"/>
                </a:ext>
              </a:extLst>
            </p:cNvPr>
            <p:cNvSpPr txBox="1"/>
            <p:nvPr/>
          </p:nvSpPr>
          <p:spPr>
            <a:xfrm>
              <a:off x="310965" y="2638541"/>
              <a:ext cx="589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Cuốn sách mình muốn đọc đây rồi!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AEB39E-B970-EF45-8EE5-D9AA451D8711}"/>
              </a:ext>
            </a:extLst>
          </p:cNvPr>
          <p:cNvSpPr txBox="1"/>
          <p:nvPr/>
        </p:nvSpPr>
        <p:spPr>
          <a:xfrm>
            <a:off x="612401" y="212806"/>
            <a:ext cx="412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ý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?</a:t>
            </a:r>
            <a:endParaRPr lang="vi-VN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519543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Ngày hội đọc sách trường em diễn ra như thế nào?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Thanh Hóa: Khai mạc ngày hội đọc sách với chủ đề “Sách - sứ mệnh phát triển  văn hóa đọc”">
            <a:extLst>
              <a:ext uri="{FF2B5EF4-FFF2-40B4-BE49-F238E27FC236}">
                <a16:creationId xmlns:a16="http://schemas.microsoft.com/office/drawing/2014/main" id="{33F051DC-76AD-294D-811E-89825FD6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7" y="1466491"/>
            <a:ext cx="5233359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ÀY HỘI ĐỌC SÁCH - TRƯỜNG TIỂU HỌC ĐÔNG THÀNH">
            <a:extLst>
              <a:ext uri="{FF2B5EF4-FFF2-40B4-BE49-F238E27FC236}">
                <a16:creationId xmlns:a16="http://schemas.microsoft.com/office/drawing/2014/main" id="{BAF31DE0-8E07-324A-88DC-4ADC9A43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14" y="1466490"/>
            <a:ext cx="5119607" cy="39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B701B85-C65A-BD49-AFB4-60D6F76E3F72}"/>
              </a:ext>
            </a:extLst>
          </p:cNvPr>
          <p:cNvSpPr txBox="1"/>
          <p:nvPr/>
        </p:nvSpPr>
        <p:spPr>
          <a:xfrm>
            <a:off x="919517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/>
              <a:t>Trao đổi sách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E59052-9296-084E-982C-984248CC3F92}"/>
              </a:ext>
            </a:extLst>
          </p:cNvPr>
          <p:cNvSpPr txBox="1"/>
          <p:nvPr/>
        </p:nvSpPr>
        <p:spPr>
          <a:xfrm>
            <a:off x="6331169" y="5553628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/>
              <a:t>Thuyết trình tủ sách lớp học</a:t>
            </a:r>
          </a:p>
        </p:txBody>
      </p: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ưng bày và xếp sách nghệ thuật Kỷ niệm 130 năm Ngày sinh Bác Hồ - Báo  Đồng Nai điện tử">
            <a:extLst>
              <a:ext uri="{FF2B5EF4-FFF2-40B4-BE49-F238E27FC236}">
                <a16:creationId xmlns:a16="http://schemas.microsoft.com/office/drawing/2014/main" id="{3F985005-B2AC-D443-8CBD-AD228EF7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2" y="1111011"/>
            <a:ext cx="65024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ộc đáo, ấn tượng Hội thi xếp sách nghệ thuật | Báo Dân trí">
            <a:extLst>
              <a:ext uri="{FF2B5EF4-FFF2-40B4-BE49-F238E27FC236}">
                <a16:creationId xmlns:a16="http://schemas.microsoft.com/office/drawing/2014/main" id="{21CF09B5-5213-C34F-8DAD-17A87B72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24" y="301923"/>
            <a:ext cx="44535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7350E-6CC8-2941-9FC7-A3DBD23618EC}"/>
              </a:ext>
            </a:extLst>
          </p:cNvPr>
          <p:cNvSpPr txBox="1"/>
          <p:nvPr/>
        </p:nvSpPr>
        <p:spPr>
          <a:xfrm>
            <a:off x="1104181" y="5486400"/>
            <a:ext cx="52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/>
              <a:t>Xếp sách nghệ thuật</a:t>
            </a:r>
          </a:p>
        </p:txBody>
      </p:sp>
    </p:spTree>
    <p:extLst>
      <p:ext uri="{BB962C8B-B14F-4D97-AF65-F5344CB8AC3E}">
        <p14:creationId xmlns:p14="http://schemas.microsoft.com/office/powerpoint/2010/main" val="997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712482" y="433278"/>
            <a:ext cx="11272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thích hoạt động nào nhất trong Ngày hội đọc sách của trường?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 sao?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EACE3A-65DD-6548-82A6-4D743E8C3ECD}"/>
              </a:ext>
            </a:extLst>
          </p:cNvPr>
          <p:cNvGrpSpPr/>
          <p:nvPr/>
        </p:nvGrpSpPr>
        <p:grpSpPr>
          <a:xfrm>
            <a:off x="2800894" y="1138687"/>
            <a:ext cx="6590211" cy="5719313"/>
            <a:chOff x="2524342" y="928900"/>
            <a:chExt cx="6740058" cy="5929100"/>
          </a:xfrm>
        </p:grpSpPr>
        <p:pic>
          <p:nvPicPr>
            <p:cNvPr id="3074" name="Picture 2" descr="Two multiracial children studying, reading books and discuss them. Cartoon  vector illustration #Sponsored , … | Cartoons vector, Children  illustration, Illustration">
              <a:extLst>
                <a:ext uri="{FF2B5EF4-FFF2-40B4-BE49-F238E27FC236}">
                  <a16:creationId xmlns:a16="http://schemas.microsoft.com/office/drawing/2014/main" id="{714226D6-7E1D-2D4E-956F-772EF221F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1600" l="10000" r="90000">
                          <a14:foregroundMark x1="30308" y1="32720" x2="31077" y2="64560"/>
                          <a14:foregroundMark x1="31077" y1="64560" x2="26000" y2="83040"/>
                          <a14:foregroundMark x1="24769" y1="91040" x2="31769" y2="91600"/>
                          <a14:foregroundMark x1="31769" y1="91360" x2="35692" y2="91600"/>
                          <a14:foregroundMark x1="35692" y1="91360" x2="28077" y2="90160"/>
                          <a14:foregroundMark x1="28077" y1="90160" x2="20923" y2="91360"/>
                          <a14:foregroundMark x1="20923" y1="91360" x2="19692" y2="90800"/>
                          <a14:foregroundMark x1="19692" y1="90560" x2="41923" y2="90800"/>
                          <a14:foregroundMark x1="70462" y1="89840" x2="84769" y2="90080"/>
                          <a14:foregroundMark x1="76538" y1="66880" x2="79692" y2="66400"/>
                          <a14:foregroundMark x1="27692" y1="30160" x2="27462" y2="48080"/>
                          <a14:foregroundMark x1="23538" y1="39760" x2="21846" y2="32480"/>
                          <a14:foregroundMark x1="21846" y1="32480" x2="32308" y2="23280"/>
                          <a14:foregroundMark x1="32308" y1="23280" x2="43000" y2="19440"/>
                          <a14:foregroundMark x1="43000" y1="19440" x2="45077" y2="19360"/>
                          <a14:foregroundMark x1="80154" y1="69440" x2="81154" y2="71200"/>
                          <a14:foregroundMark x1="23077" y1="62880" x2="25769" y2="66640"/>
                          <a14:foregroundMark x1="29385" y1="78240" x2="29615" y2="80480"/>
                          <a14:foregroundMark x1="16538" y1="41760" x2="16538" y2="41760"/>
                          <a14:foregroundMark x1="16538" y1="41760" x2="15615" y2="40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9" y="928900"/>
              <a:ext cx="6166538" cy="592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oogle Shape;246;p25">
              <a:extLst>
                <a:ext uri="{FF2B5EF4-FFF2-40B4-BE49-F238E27FC236}">
                  <a16:creationId xmlns:a16="http://schemas.microsoft.com/office/drawing/2014/main" id="{533888DA-AE48-084C-BCA3-8B5FA057377A}"/>
                </a:ext>
              </a:extLst>
            </p:cNvPr>
            <p:cNvGrpSpPr/>
            <p:nvPr/>
          </p:nvGrpSpPr>
          <p:grpSpPr>
            <a:xfrm>
              <a:off x="7876707" y="1300384"/>
              <a:ext cx="1387693" cy="1199786"/>
              <a:chOff x="723497" y="2222125"/>
              <a:chExt cx="212432" cy="183675"/>
            </a:xfrm>
          </p:grpSpPr>
          <p:sp>
            <p:nvSpPr>
              <p:cNvPr id="8" name="Google Shape;247;p25">
                <a:extLst>
                  <a:ext uri="{FF2B5EF4-FFF2-40B4-BE49-F238E27FC236}">
                    <a16:creationId xmlns:a16="http://schemas.microsoft.com/office/drawing/2014/main" id="{C067BC22-4018-544C-BC16-8C7DC25E8746}"/>
                  </a:ext>
                </a:extLst>
              </p:cNvPr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48;p25">
                <a:extLst>
                  <a:ext uri="{FF2B5EF4-FFF2-40B4-BE49-F238E27FC236}">
                    <a16:creationId xmlns:a16="http://schemas.microsoft.com/office/drawing/2014/main" id="{5BABD5AE-88F1-C544-A80E-E31E980E4CFF}"/>
                  </a:ext>
                </a:extLst>
              </p:cNvPr>
              <p:cNvSpPr/>
              <p:nvPr/>
            </p:nvSpPr>
            <p:spPr>
              <a:xfrm>
                <a:off x="723497" y="2224155"/>
                <a:ext cx="212432" cy="178141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49;p25">
                <a:extLst>
                  <a:ext uri="{FF2B5EF4-FFF2-40B4-BE49-F238E27FC236}">
                    <a16:creationId xmlns:a16="http://schemas.microsoft.com/office/drawing/2014/main" id="{121D4400-5808-4147-9613-2813B5C1F599}"/>
                  </a:ext>
                </a:extLst>
              </p:cNvPr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0;p25">
                <a:extLst>
                  <a:ext uri="{FF2B5EF4-FFF2-40B4-BE49-F238E27FC236}">
                    <a16:creationId xmlns:a16="http://schemas.microsoft.com/office/drawing/2014/main" id="{8CD512FA-1169-9D47-B7F2-D356284CE5AC}"/>
                  </a:ext>
                </a:extLst>
              </p:cNvPr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;p25">
                <a:extLst>
                  <a:ext uri="{FF2B5EF4-FFF2-40B4-BE49-F238E27FC236}">
                    <a16:creationId xmlns:a16="http://schemas.microsoft.com/office/drawing/2014/main" id="{C68FABD6-294D-F540-BEE2-D946D8A11C96}"/>
                  </a:ext>
                </a:extLst>
              </p:cNvPr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252;p25">
              <a:extLst>
                <a:ext uri="{FF2B5EF4-FFF2-40B4-BE49-F238E27FC236}">
                  <a16:creationId xmlns:a16="http://schemas.microsoft.com/office/drawing/2014/main" id="{616D0A4F-F490-B640-AB28-4CC9082D088D}"/>
                </a:ext>
              </a:extLst>
            </p:cNvPr>
            <p:cNvGrpSpPr/>
            <p:nvPr/>
          </p:nvGrpSpPr>
          <p:grpSpPr>
            <a:xfrm>
              <a:off x="2524342" y="1273834"/>
              <a:ext cx="1353572" cy="954107"/>
              <a:chOff x="751275" y="1814050"/>
              <a:chExt cx="233675" cy="215525"/>
            </a:xfrm>
          </p:grpSpPr>
          <p:sp>
            <p:nvSpPr>
              <p:cNvPr id="14" name="Google Shape;253;p25">
                <a:extLst>
                  <a:ext uri="{FF2B5EF4-FFF2-40B4-BE49-F238E27FC236}">
                    <a16:creationId xmlns:a16="http://schemas.microsoft.com/office/drawing/2014/main" id="{10D06169-587E-B24B-915D-6926E932A81F}"/>
                  </a:ext>
                </a:extLst>
              </p:cNvPr>
              <p:cNvSpPr/>
              <p:nvPr/>
            </p:nvSpPr>
            <p:spPr>
              <a:xfrm>
                <a:off x="783494" y="1821515"/>
                <a:ext cx="168037" cy="202070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4;p25">
                <a:extLst>
                  <a:ext uri="{FF2B5EF4-FFF2-40B4-BE49-F238E27FC236}">
                    <a16:creationId xmlns:a16="http://schemas.microsoft.com/office/drawing/2014/main" id="{487BDCCA-BAE6-2440-9D98-C98906D618B6}"/>
                  </a:ext>
                </a:extLst>
              </p:cNvPr>
              <p:cNvSpPr/>
              <p:nvPr/>
            </p:nvSpPr>
            <p:spPr>
              <a:xfrm>
                <a:off x="751275" y="1814050"/>
                <a:ext cx="233675" cy="2155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1" extrusionOk="0">
                    <a:moveTo>
                      <a:pt x="3215" y="7192"/>
                    </a:moveTo>
                    <a:cubicBezTo>
                      <a:pt x="2917" y="7192"/>
                      <a:pt x="2620" y="7215"/>
                      <a:pt x="2346" y="7096"/>
                    </a:cubicBezTo>
                    <a:cubicBezTo>
                      <a:pt x="2298" y="7084"/>
                      <a:pt x="2251" y="7084"/>
                      <a:pt x="2203" y="7084"/>
                    </a:cubicBezTo>
                    <a:cubicBezTo>
                      <a:pt x="1929" y="7096"/>
                      <a:pt x="1703" y="6977"/>
                      <a:pt x="1465" y="6894"/>
                    </a:cubicBezTo>
                    <a:cubicBezTo>
                      <a:pt x="1405" y="6870"/>
                      <a:pt x="1346" y="6834"/>
                      <a:pt x="1298" y="6811"/>
                    </a:cubicBezTo>
                    <a:cubicBezTo>
                      <a:pt x="929" y="6715"/>
                      <a:pt x="667" y="6489"/>
                      <a:pt x="429" y="6203"/>
                    </a:cubicBezTo>
                    <a:cubicBezTo>
                      <a:pt x="262" y="6013"/>
                      <a:pt x="131" y="5787"/>
                      <a:pt x="131" y="5525"/>
                    </a:cubicBezTo>
                    <a:cubicBezTo>
                      <a:pt x="131" y="5441"/>
                      <a:pt x="119" y="5358"/>
                      <a:pt x="84" y="5299"/>
                    </a:cubicBezTo>
                    <a:cubicBezTo>
                      <a:pt x="12" y="5144"/>
                      <a:pt x="12" y="5001"/>
                      <a:pt x="12" y="4846"/>
                    </a:cubicBezTo>
                    <a:cubicBezTo>
                      <a:pt x="12" y="4334"/>
                      <a:pt x="12" y="3810"/>
                      <a:pt x="24" y="3274"/>
                    </a:cubicBezTo>
                    <a:cubicBezTo>
                      <a:pt x="24" y="3024"/>
                      <a:pt x="0" y="2762"/>
                      <a:pt x="131" y="2524"/>
                    </a:cubicBezTo>
                    <a:cubicBezTo>
                      <a:pt x="155" y="2489"/>
                      <a:pt x="143" y="2405"/>
                      <a:pt x="155" y="2334"/>
                    </a:cubicBezTo>
                    <a:cubicBezTo>
                      <a:pt x="179" y="2262"/>
                      <a:pt x="155" y="2167"/>
                      <a:pt x="191" y="2108"/>
                    </a:cubicBezTo>
                    <a:cubicBezTo>
                      <a:pt x="381" y="1774"/>
                      <a:pt x="429" y="1358"/>
                      <a:pt x="727" y="1072"/>
                    </a:cubicBezTo>
                    <a:cubicBezTo>
                      <a:pt x="846" y="786"/>
                      <a:pt x="1108" y="655"/>
                      <a:pt x="1370" y="560"/>
                    </a:cubicBezTo>
                    <a:cubicBezTo>
                      <a:pt x="1703" y="441"/>
                      <a:pt x="2048" y="262"/>
                      <a:pt x="2441" y="310"/>
                    </a:cubicBezTo>
                    <a:cubicBezTo>
                      <a:pt x="2465" y="310"/>
                      <a:pt x="2513" y="310"/>
                      <a:pt x="2560" y="298"/>
                    </a:cubicBezTo>
                    <a:cubicBezTo>
                      <a:pt x="2739" y="191"/>
                      <a:pt x="2929" y="226"/>
                      <a:pt x="3120" y="203"/>
                    </a:cubicBezTo>
                    <a:cubicBezTo>
                      <a:pt x="3227" y="203"/>
                      <a:pt x="3334" y="203"/>
                      <a:pt x="3417" y="179"/>
                    </a:cubicBezTo>
                    <a:cubicBezTo>
                      <a:pt x="4263" y="0"/>
                      <a:pt x="5120" y="48"/>
                      <a:pt x="5977" y="48"/>
                    </a:cubicBezTo>
                    <a:cubicBezTo>
                      <a:pt x="6025" y="48"/>
                      <a:pt x="6049" y="48"/>
                      <a:pt x="6096" y="60"/>
                    </a:cubicBezTo>
                    <a:cubicBezTo>
                      <a:pt x="6382" y="179"/>
                      <a:pt x="6680" y="143"/>
                      <a:pt x="6977" y="143"/>
                    </a:cubicBezTo>
                    <a:cubicBezTo>
                      <a:pt x="7442" y="167"/>
                      <a:pt x="7859" y="286"/>
                      <a:pt x="8228" y="548"/>
                    </a:cubicBezTo>
                    <a:cubicBezTo>
                      <a:pt x="8406" y="679"/>
                      <a:pt x="8597" y="834"/>
                      <a:pt x="8775" y="965"/>
                    </a:cubicBezTo>
                    <a:cubicBezTo>
                      <a:pt x="8823" y="1012"/>
                      <a:pt x="8882" y="1060"/>
                      <a:pt x="8906" y="1096"/>
                    </a:cubicBezTo>
                    <a:cubicBezTo>
                      <a:pt x="9132" y="1489"/>
                      <a:pt x="9347" y="1870"/>
                      <a:pt x="9323" y="2346"/>
                    </a:cubicBezTo>
                    <a:cubicBezTo>
                      <a:pt x="9311" y="2691"/>
                      <a:pt x="9323" y="3036"/>
                      <a:pt x="9323" y="3394"/>
                    </a:cubicBezTo>
                    <a:cubicBezTo>
                      <a:pt x="9323" y="3894"/>
                      <a:pt x="9323" y="4417"/>
                      <a:pt x="9240" y="4929"/>
                    </a:cubicBezTo>
                    <a:cubicBezTo>
                      <a:pt x="9144" y="5429"/>
                      <a:pt x="8990" y="5918"/>
                      <a:pt x="8716" y="6358"/>
                    </a:cubicBezTo>
                    <a:cubicBezTo>
                      <a:pt x="8537" y="6632"/>
                      <a:pt x="8299" y="6811"/>
                      <a:pt x="7930" y="6811"/>
                    </a:cubicBezTo>
                    <a:cubicBezTo>
                      <a:pt x="7692" y="6799"/>
                      <a:pt x="7454" y="6858"/>
                      <a:pt x="7204" y="6894"/>
                    </a:cubicBezTo>
                    <a:lnTo>
                      <a:pt x="7204" y="7084"/>
                    </a:lnTo>
                    <a:cubicBezTo>
                      <a:pt x="7216" y="7144"/>
                      <a:pt x="7227" y="7203"/>
                      <a:pt x="7263" y="7263"/>
                    </a:cubicBezTo>
                    <a:cubicBezTo>
                      <a:pt x="7358" y="7549"/>
                      <a:pt x="7501" y="7823"/>
                      <a:pt x="7704" y="8061"/>
                    </a:cubicBezTo>
                    <a:cubicBezTo>
                      <a:pt x="7823" y="8204"/>
                      <a:pt x="7799" y="8323"/>
                      <a:pt x="7680" y="8442"/>
                    </a:cubicBezTo>
                    <a:cubicBezTo>
                      <a:pt x="7585" y="8525"/>
                      <a:pt x="7501" y="8573"/>
                      <a:pt x="7382" y="8585"/>
                    </a:cubicBezTo>
                    <a:cubicBezTo>
                      <a:pt x="7085" y="8620"/>
                      <a:pt x="6799" y="8561"/>
                      <a:pt x="6549" y="8394"/>
                    </a:cubicBezTo>
                    <a:cubicBezTo>
                      <a:pt x="6275" y="8216"/>
                      <a:pt x="6013" y="8061"/>
                      <a:pt x="5727" y="7882"/>
                    </a:cubicBezTo>
                    <a:cubicBezTo>
                      <a:pt x="5430" y="7692"/>
                      <a:pt x="5108" y="7549"/>
                      <a:pt x="4953" y="7192"/>
                    </a:cubicBezTo>
                    <a:close/>
                    <a:moveTo>
                      <a:pt x="6870" y="7799"/>
                    </a:moveTo>
                    <a:cubicBezTo>
                      <a:pt x="6716" y="7501"/>
                      <a:pt x="6680" y="7180"/>
                      <a:pt x="6596" y="6858"/>
                    </a:cubicBezTo>
                    <a:cubicBezTo>
                      <a:pt x="6573" y="6799"/>
                      <a:pt x="6573" y="6727"/>
                      <a:pt x="6573" y="6668"/>
                    </a:cubicBezTo>
                    <a:cubicBezTo>
                      <a:pt x="6573" y="6453"/>
                      <a:pt x="6668" y="6358"/>
                      <a:pt x="6870" y="6334"/>
                    </a:cubicBezTo>
                    <a:cubicBezTo>
                      <a:pt x="6966" y="6322"/>
                      <a:pt x="7049" y="6322"/>
                      <a:pt x="7144" y="6334"/>
                    </a:cubicBezTo>
                    <a:cubicBezTo>
                      <a:pt x="7430" y="6382"/>
                      <a:pt x="7692" y="6299"/>
                      <a:pt x="7966" y="6239"/>
                    </a:cubicBezTo>
                    <a:cubicBezTo>
                      <a:pt x="8025" y="6215"/>
                      <a:pt x="8085" y="6191"/>
                      <a:pt x="8120" y="6144"/>
                    </a:cubicBezTo>
                    <a:cubicBezTo>
                      <a:pt x="8180" y="6084"/>
                      <a:pt x="8228" y="6001"/>
                      <a:pt x="8275" y="5918"/>
                    </a:cubicBezTo>
                    <a:cubicBezTo>
                      <a:pt x="8454" y="5560"/>
                      <a:pt x="8597" y="5191"/>
                      <a:pt x="8644" y="4810"/>
                    </a:cubicBezTo>
                    <a:cubicBezTo>
                      <a:pt x="8692" y="4453"/>
                      <a:pt x="8716" y="4096"/>
                      <a:pt x="8740" y="3739"/>
                    </a:cubicBezTo>
                    <a:cubicBezTo>
                      <a:pt x="8751" y="3286"/>
                      <a:pt x="8740" y="2846"/>
                      <a:pt x="8751" y="2393"/>
                    </a:cubicBezTo>
                    <a:cubicBezTo>
                      <a:pt x="8763" y="2048"/>
                      <a:pt x="8621" y="1786"/>
                      <a:pt x="8466" y="1500"/>
                    </a:cubicBezTo>
                    <a:cubicBezTo>
                      <a:pt x="8454" y="1489"/>
                      <a:pt x="8442" y="1453"/>
                      <a:pt x="8418" y="1441"/>
                    </a:cubicBezTo>
                    <a:cubicBezTo>
                      <a:pt x="8061" y="1191"/>
                      <a:pt x="7728" y="881"/>
                      <a:pt x="7263" y="822"/>
                    </a:cubicBezTo>
                    <a:cubicBezTo>
                      <a:pt x="7097" y="798"/>
                      <a:pt x="6930" y="798"/>
                      <a:pt x="6763" y="798"/>
                    </a:cubicBezTo>
                    <a:cubicBezTo>
                      <a:pt x="6525" y="798"/>
                      <a:pt x="6311" y="798"/>
                      <a:pt x="6084" y="727"/>
                    </a:cubicBezTo>
                    <a:cubicBezTo>
                      <a:pt x="5977" y="703"/>
                      <a:pt x="5858" y="679"/>
                      <a:pt x="5739" y="679"/>
                    </a:cubicBezTo>
                    <a:cubicBezTo>
                      <a:pt x="5072" y="667"/>
                      <a:pt x="4418" y="667"/>
                      <a:pt x="3763" y="786"/>
                    </a:cubicBezTo>
                    <a:cubicBezTo>
                      <a:pt x="3632" y="822"/>
                      <a:pt x="3477" y="798"/>
                      <a:pt x="3346" y="798"/>
                    </a:cubicBezTo>
                    <a:cubicBezTo>
                      <a:pt x="3120" y="798"/>
                      <a:pt x="2917" y="786"/>
                      <a:pt x="2703" y="857"/>
                    </a:cubicBezTo>
                    <a:cubicBezTo>
                      <a:pt x="2644" y="881"/>
                      <a:pt x="2584" y="881"/>
                      <a:pt x="2513" y="881"/>
                    </a:cubicBezTo>
                    <a:cubicBezTo>
                      <a:pt x="2120" y="881"/>
                      <a:pt x="1798" y="1024"/>
                      <a:pt x="1465" y="1227"/>
                    </a:cubicBezTo>
                    <a:cubicBezTo>
                      <a:pt x="1310" y="1310"/>
                      <a:pt x="1227" y="1500"/>
                      <a:pt x="1131" y="1667"/>
                    </a:cubicBezTo>
                    <a:cubicBezTo>
                      <a:pt x="1024" y="1846"/>
                      <a:pt x="953" y="2036"/>
                      <a:pt x="858" y="2215"/>
                    </a:cubicBezTo>
                    <a:cubicBezTo>
                      <a:pt x="846" y="2251"/>
                      <a:pt x="810" y="2286"/>
                      <a:pt x="810" y="2322"/>
                    </a:cubicBezTo>
                    <a:cubicBezTo>
                      <a:pt x="834" y="2643"/>
                      <a:pt x="655" y="2965"/>
                      <a:pt x="679" y="3310"/>
                    </a:cubicBezTo>
                    <a:cubicBezTo>
                      <a:pt x="691" y="3644"/>
                      <a:pt x="715" y="3989"/>
                      <a:pt x="679" y="4334"/>
                    </a:cubicBezTo>
                    <a:cubicBezTo>
                      <a:pt x="655" y="4703"/>
                      <a:pt x="739" y="5060"/>
                      <a:pt x="834" y="5418"/>
                    </a:cubicBezTo>
                    <a:cubicBezTo>
                      <a:pt x="917" y="5787"/>
                      <a:pt x="1167" y="6061"/>
                      <a:pt x="1560" y="6191"/>
                    </a:cubicBezTo>
                    <a:cubicBezTo>
                      <a:pt x="1846" y="6287"/>
                      <a:pt x="2108" y="6394"/>
                      <a:pt x="2405" y="6382"/>
                    </a:cubicBezTo>
                    <a:cubicBezTo>
                      <a:pt x="3060" y="6584"/>
                      <a:pt x="3715" y="6477"/>
                      <a:pt x="4382" y="6501"/>
                    </a:cubicBezTo>
                    <a:lnTo>
                      <a:pt x="4846" y="6501"/>
                    </a:lnTo>
                    <a:cubicBezTo>
                      <a:pt x="5037" y="6501"/>
                      <a:pt x="5192" y="6596"/>
                      <a:pt x="5299" y="6751"/>
                    </a:cubicBezTo>
                    <a:cubicBezTo>
                      <a:pt x="5358" y="6846"/>
                      <a:pt x="5394" y="6930"/>
                      <a:pt x="5453" y="7013"/>
                    </a:cubicBezTo>
                    <a:cubicBezTo>
                      <a:pt x="5537" y="7144"/>
                      <a:pt x="5632" y="7215"/>
                      <a:pt x="5775" y="7275"/>
                    </a:cubicBezTo>
                    <a:cubicBezTo>
                      <a:pt x="6025" y="7370"/>
                      <a:pt x="6227" y="7525"/>
                      <a:pt x="6442" y="7692"/>
                    </a:cubicBezTo>
                    <a:cubicBezTo>
                      <a:pt x="6585" y="7811"/>
                      <a:pt x="6751" y="7906"/>
                      <a:pt x="6989" y="8025"/>
                    </a:cubicBezTo>
                    <a:cubicBezTo>
                      <a:pt x="6918" y="7894"/>
                      <a:pt x="6906" y="7846"/>
                      <a:pt x="6870" y="7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5;p25">
                <a:extLst>
                  <a:ext uri="{FF2B5EF4-FFF2-40B4-BE49-F238E27FC236}">
                    <a16:creationId xmlns:a16="http://schemas.microsoft.com/office/drawing/2014/main" id="{B16C3DE1-2C9A-2848-B5D4-45E454131731}"/>
                  </a:ext>
                </a:extLst>
              </p:cNvPr>
              <p:cNvSpPr/>
              <p:nvPr/>
            </p:nvSpPr>
            <p:spPr>
              <a:xfrm>
                <a:off x="795925" y="1891125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631" y="1203"/>
                    </a:moveTo>
                    <a:cubicBezTo>
                      <a:pt x="810" y="1203"/>
                      <a:pt x="1000" y="1203"/>
                      <a:pt x="1143" y="1073"/>
                    </a:cubicBezTo>
                    <a:cubicBezTo>
                      <a:pt x="1417" y="822"/>
                      <a:pt x="1381" y="370"/>
                      <a:pt x="1072" y="180"/>
                    </a:cubicBezTo>
                    <a:cubicBezTo>
                      <a:pt x="798" y="1"/>
                      <a:pt x="405" y="49"/>
                      <a:pt x="191" y="287"/>
                    </a:cubicBezTo>
                    <a:cubicBezTo>
                      <a:pt x="36" y="441"/>
                      <a:pt x="0" y="822"/>
                      <a:pt x="107" y="1001"/>
                    </a:cubicBezTo>
                    <a:cubicBezTo>
                      <a:pt x="167" y="1096"/>
                      <a:pt x="250" y="1180"/>
                      <a:pt x="369" y="1192"/>
                    </a:cubicBezTo>
                    <a:cubicBezTo>
                      <a:pt x="465" y="1192"/>
                      <a:pt x="548" y="1192"/>
                      <a:pt x="631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56;p25">
                <a:extLst>
                  <a:ext uri="{FF2B5EF4-FFF2-40B4-BE49-F238E27FC236}">
                    <a16:creationId xmlns:a16="http://schemas.microsoft.com/office/drawing/2014/main" id="{C79ADAB4-41D8-8748-AE50-13B1EEF60D87}"/>
                  </a:ext>
                </a:extLst>
              </p:cNvPr>
              <p:cNvSpPr/>
              <p:nvPr/>
            </p:nvSpPr>
            <p:spPr>
              <a:xfrm>
                <a:off x="847125" y="1888750"/>
                <a:ext cx="35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6" extrusionOk="0">
                    <a:moveTo>
                      <a:pt x="679" y="1191"/>
                    </a:moveTo>
                    <a:cubicBezTo>
                      <a:pt x="917" y="1215"/>
                      <a:pt x="1107" y="1132"/>
                      <a:pt x="1238" y="941"/>
                    </a:cubicBezTo>
                    <a:cubicBezTo>
                      <a:pt x="1417" y="691"/>
                      <a:pt x="1358" y="298"/>
                      <a:pt x="1107" y="144"/>
                    </a:cubicBezTo>
                    <a:cubicBezTo>
                      <a:pt x="881" y="1"/>
                      <a:pt x="631" y="1"/>
                      <a:pt x="405" y="96"/>
                    </a:cubicBezTo>
                    <a:cubicBezTo>
                      <a:pt x="155" y="203"/>
                      <a:pt x="0" y="775"/>
                      <a:pt x="167" y="1001"/>
                    </a:cubicBezTo>
                    <a:cubicBezTo>
                      <a:pt x="215" y="1072"/>
                      <a:pt x="298" y="1120"/>
                      <a:pt x="381" y="1156"/>
                    </a:cubicBezTo>
                    <a:cubicBezTo>
                      <a:pt x="465" y="1179"/>
                      <a:pt x="572" y="1179"/>
                      <a:pt x="679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7;p25">
                <a:extLst>
                  <a:ext uri="{FF2B5EF4-FFF2-40B4-BE49-F238E27FC236}">
                    <a16:creationId xmlns:a16="http://schemas.microsoft.com/office/drawing/2014/main" id="{2B51EAD9-5346-C84F-AE1A-828802A5433A}"/>
                  </a:ext>
                </a:extLst>
              </p:cNvPr>
              <p:cNvSpPr/>
              <p:nvPr/>
            </p:nvSpPr>
            <p:spPr>
              <a:xfrm>
                <a:off x="907550" y="1889650"/>
                <a:ext cx="2977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263" extrusionOk="0">
                    <a:moveTo>
                      <a:pt x="0" y="524"/>
                    </a:moveTo>
                    <a:lnTo>
                      <a:pt x="0" y="762"/>
                    </a:lnTo>
                    <a:cubicBezTo>
                      <a:pt x="60" y="1179"/>
                      <a:pt x="381" y="1262"/>
                      <a:pt x="667" y="1132"/>
                    </a:cubicBezTo>
                    <a:cubicBezTo>
                      <a:pt x="1119" y="941"/>
                      <a:pt x="1191" y="489"/>
                      <a:pt x="917" y="167"/>
                    </a:cubicBezTo>
                    <a:cubicBezTo>
                      <a:pt x="846" y="72"/>
                      <a:pt x="738" y="12"/>
                      <a:pt x="619" y="12"/>
                    </a:cubicBezTo>
                    <a:cubicBezTo>
                      <a:pt x="536" y="12"/>
                      <a:pt x="441" y="0"/>
                      <a:pt x="357" y="12"/>
                    </a:cubicBezTo>
                    <a:cubicBezTo>
                      <a:pt x="143" y="24"/>
                      <a:pt x="48" y="131"/>
                      <a:pt x="0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6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712482" y="433278"/>
            <a:ext cx="1127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Em có nhận xét gì về sự tham gia của các bạn?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CBF148-2D8C-2545-B131-71FD88C6B631}"/>
              </a:ext>
            </a:extLst>
          </p:cNvPr>
          <p:cNvGrpSpPr/>
          <p:nvPr/>
        </p:nvGrpSpPr>
        <p:grpSpPr>
          <a:xfrm>
            <a:off x="1949570" y="1356776"/>
            <a:ext cx="9715404" cy="5067946"/>
            <a:chOff x="1949570" y="1356776"/>
            <a:chExt cx="9715404" cy="50679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8F5E0A-2F10-5F42-8620-89D028AF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570" y="1356776"/>
              <a:ext cx="8621689" cy="506794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FD8F78-CBFF-5C45-9103-6427548E3D88}"/>
                </a:ext>
              </a:extLst>
            </p:cNvPr>
            <p:cNvGrpSpPr/>
            <p:nvPr/>
          </p:nvGrpSpPr>
          <p:grpSpPr>
            <a:xfrm>
              <a:off x="9477543" y="2547436"/>
              <a:ext cx="2187431" cy="1234786"/>
              <a:chOff x="310965" y="2620181"/>
              <a:chExt cx="589025" cy="657954"/>
            </a:xfrm>
          </p:grpSpPr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BD2DD600-B3D5-A546-B459-C0149C811C28}"/>
                  </a:ext>
                </a:extLst>
              </p:cNvPr>
              <p:cNvSpPr/>
              <p:nvPr/>
            </p:nvSpPr>
            <p:spPr>
              <a:xfrm>
                <a:off x="353662" y="2620181"/>
                <a:ext cx="503630" cy="650786"/>
              </a:xfrm>
              <a:prstGeom prst="wedgeRoundRectCallout">
                <a:avLst>
                  <a:gd name="adj1" fmla="val -34744"/>
                  <a:gd name="adj2" fmla="val 7392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36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43F879-E2E0-8D48-9EAD-2E782D33677F}"/>
                  </a:ext>
                </a:extLst>
              </p:cNvPr>
              <p:cNvSpPr txBox="1"/>
              <p:nvPr/>
            </p:nvSpPr>
            <p:spPr>
              <a:xfrm>
                <a:off x="310965" y="2638541"/>
                <a:ext cx="589025" cy="63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24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Cuốn sách mình muốn đọc đây rồi!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92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600467" y="1398814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5" y="2808007"/>
              <a:ext cx="585044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 21 tháng 4 hàng năm là Ngày sách Việt N</a:t>
              </a:r>
              <a:r>
                <a:rPr lang="en-US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đấy!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  <p:grpSp>
        <p:nvGrpSpPr>
          <p:cNvPr id="10" name="Google Shape;968;p42">
            <a:extLst>
              <a:ext uri="{FF2B5EF4-FFF2-40B4-BE49-F238E27FC236}">
                <a16:creationId xmlns:a16="http://schemas.microsoft.com/office/drawing/2014/main" id="{76B80FB9-C314-A44D-A810-8216C04DF19A}"/>
              </a:ext>
            </a:extLst>
          </p:cNvPr>
          <p:cNvGrpSpPr/>
          <p:nvPr/>
        </p:nvGrpSpPr>
        <p:grpSpPr>
          <a:xfrm rot="996599">
            <a:off x="10276014" y="4982346"/>
            <a:ext cx="887300" cy="953679"/>
            <a:chOff x="5455725" y="3107050"/>
            <a:chExt cx="641475" cy="722450"/>
          </a:xfrm>
        </p:grpSpPr>
        <p:sp>
          <p:nvSpPr>
            <p:cNvPr id="11" name="Google Shape;969;p42">
              <a:extLst>
                <a:ext uri="{FF2B5EF4-FFF2-40B4-BE49-F238E27FC236}">
                  <a16:creationId xmlns:a16="http://schemas.microsoft.com/office/drawing/2014/main" id="{6B332712-4E77-2245-9BE6-983A8564FFC8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0;p42">
              <a:extLst>
                <a:ext uri="{FF2B5EF4-FFF2-40B4-BE49-F238E27FC236}">
                  <a16:creationId xmlns:a16="http://schemas.microsoft.com/office/drawing/2014/main" id="{EBCCCFDC-5524-6E42-8756-4EFB2237F6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1;p42">
              <a:extLst>
                <a:ext uri="{FF2B5EF4-FFF2-40B4-BE49-F238E27FC236}">
                  <a16:creationId xmlns:a16="http://schemas.microsoft.com/office/drawing/2014/main" id="{C27FC33E-3798-7B45-A63C-60AB2385BBD9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2;p42">
              <a:extLst>
                <a:ext uri="{FF2B5EF4-FFF2-40B4-BE49-F238E27FC236}">
                  <a16:creationId xmlns:a16="http://schemas.microsoft.com/office/drawing/2014/main" id="{2064599D-793B-DE48-9FA9-F80E61A7045D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3;p42">
              <a:extLst>
                <a:ext uri="{FF2B5EF4-FFF2-40B4-BE49-F238E27FC236}">
                  <a16:creationId xmlns:a16="http://schemas.microsoft.com/office/drawing/2014/main" id="{809FAB79-36E4-1C43-88C2-3642F913F2E9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74;p42">
              <a:extLst>
                <a:ext uri="{FF2B5EF4-FFF2-40B4-BE49-F238E27FC236}">
                  <a16:creationId xmlns:a16="http://schemas.microsoft.com/office/drawing/2014/main" id="{8E443D53-27D5-B845-A234-D53BA5477C05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75;p42">
              <a:extLst>
                <a:ext uri="{FF2B5EF4-FFF2-40B4-BE49-F238E27FC236}">
                  <a16:creationId xmlns:a16="http://schemas.microsoft.com/office/drawing/2014/main" id="{D27E5D16-5CC4-FA4B-AFAA-07AA22942544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911;p41">
            <a:extLst>
              <a:ext uri="{FF2B5EF4-FFF2-40B4-BE49-F238E27FC236}">
                <a16:creationId xmlns:a16="http://schemas.microsoft.com/office/drawing/2014/main" id="{34FF34C2-861C-934D-B43A-ABF7F1525B42}"/>
              </a:ext>
            </a:extLst>
          </p:cNvPr>
          <p:cNvGrpSpPr/>
          <p:nvPr/>
        </p:nvGrpSpPr>
        <p:grpSpPr>
          <a:xfrm rot="439735">
            <a:off x="993219" y="5421769"/>
            <a:ext cx="1234011" cy="889353"/>
            <a:chOff x="4017750" y="2417225"/>
            <a:chExt cx="519425" cy="374350"/>
          </a:xfrm>
        </p:grpSpPr>
        <p:sp>
          <p:nvSpPr>
            <p:cNvPr id="19" name="Google Shape;912;p41">
              <a:extLst>
                <a:ext uri="{FF2B5EF4-FFF2-40B4-BE49-F238E27FC236}">
                  <a16:creationId xmlns:a16="http://schemas.microsoft.com/office/drawing/2014/main" id="{978BA976-E46B-3D4E-9107-A41136EA0830}"/>
                </a:ext>
              </a:extLst>
            </p:cNvPr>
            <p:cNvSpPr/>
            <p:nvPr/>
          </p:nvSpPr>
          <p:spPr>
            <a:xfrm>
              <a:off x="4017750" y="2417225"/>
              <a:ext cx="519425" cy="374350"/>
            </a:xfrm>
            <a:custGeom>
              <a:avLst/>
              <a:gdLst/>
              <a:ahLst/>
              <a:cxnLst/>
              <a:rect l="l" t="t" r="r" b="b"/>
              <a:pathLst>
                <a:path w="20777" h="14974" extrusionOk="0">
                  <a:moveTo>
                    <a:pt x="2247" y="1124"/>
                  </a:moveTo>
                  <a:cubicBezTo>
                    <a:pt x="2256" y="1124"/>
                    <a:pt x="2266" y="1125"/>
                    <a:pt x="2275" y="1126"/>
                  </a:cubicBezTo>
                  <a:cubicBezTo>
                    <a:pt x="3537" y="1150"/>
                    <a:pt x="5037" y="1233"/>
                    <a:pt x="6501" y="1745"/>
                  </a:cubicBezTo>
                  <a:cubicBezTo>
                    <a:pt x="6525" y="1757"/>
                    <a:pt x="6561" y="1757"/>
                    <a:pt x="6585" y="1769"/>
                  </a:cubicBezTo>
                  <a:cubicBezTo>
                    <a:pt x="6632" y="1781"/>
                    <a:pt x="6692" y="1805"/>
                    <a:pt x="6728" y="1817"/>
                  </a:cubicBezTo>
                  <a:lnTo>
                    <a:pt x="6847" y="1876"/>
                  </a:lnTo>
                  <a:cubicBezTo>
                    <a:pt x="7585" y="2257"/>
                    <a:pt x="8359" y="2662"/>
                    <a:pt x="9121" y="3079"/>
                  </a:cubicBezTo>
                  <a:cubicBezTo>
                    <a:pt x="9442" y="3258"/>
                    <a:pt x="9597" y="3496"/>
                    <a:pt x="9573" y="3889"/>
                  </a:cubicBezTo>
                  <a:cubicBezTo>
                    <a:pt x="9561" y="5091"/>
                    <a:pt x="9561" y="6306"/>
                    <a:pt x="9549" y="7496"/>
                  </a:cubicBezTo>
                  <a:lnTo>
                    <a:pt x="9549" y="7544"/>
                  </a:lnTo>
                  <a:cubicBezTo>
                    <a:pt x="9549" y="8318"/>
                    <a:pt x="9549" y="9092"/>
                    <a:pt x="9537" y="9866"/>
                  </a:cubicBezTo>
                  <a:cubicBezTo>
                    <a:pt x="9537" y="10044"/>
                    <a:pt x="9526" y="10235"/>
                    <a:pt x="9502" y="10413"/>
                  </a:cubicBezTo>
                  <a:cubicBezTo>
                    <a:pt x="9490" y="10568"/>
                    <a:pt x="9478" y="10711"/>
                    <a:pt x="9478" y="10866"/>
                  </a:cubicBezTo>
                  <a:cubicBezTo>
                    <a:pt x="9454" y="11223"/>
                    <a:pt x="9442" y="11568"/>
                    <a:pt x="9442" y="11925"/>
                  </a:cubicBezTo>
                  <a:cubicBezTo>
                    <a:pt x="9430" y="12235"/>
                    <a:pt x="9430" y="12556"/>
                    <a:pt x="9418" y="12878"/>
                  </a:cubicBezTo>
                  <a:cubicBezTo>
                    <a:pt x="9418" y="12913"/>
                    <a:pt x="9418" y="12949"/>
                    <a:pt x="9395" y="12997"/>
                  </a:cubicBezTo>
                  <a:cubicBezTo>
                    <a:pt x="9192" y="12890"/>
                    <a:pt x="9002" y="12794"/>
                    <a:pt x="8799" y="12699"/>
                  </a:cubicBezTo>
                  <a:cubicBezTo>
                    <a:pt x="8144" y="12342"/>
                    <a:pt x="7430" y="12116"/>
                    <a:pt x="6656" y="12044"/>
                  </a:cubicBezTo>
                  <a:cubicBezTo>
                    <a:pt x="6382" y="12044"/>
                    <a:pt x="6085" y="12009"/>
                    <a:pt x="5787" y="11961"/>
                  </a:cubicBezTo>
                  <a:cubicBezTo>
                    <a:pt x="5239" y="11901"/>
                    <a:pt x="4656" y="11842"/>
                    <a:pt x="4073" y="11806"/>
                  </a:cubicBezTo>
                  <a:cubicBezTo>
                    <a:pt x="3965" y="11806"/>
                    <a:pt x="3882" y="11782"/>
                    <a:pt x="3775" y="11782"/>
                  </a:cubicBezTo>
                  <a:cubicBezTo>
                    <a:pt x="3513" y="11782"/>
                    <a:pt x="3251" y="11806"/>
                    <a:pt x="3001" y="11818"/>
                  </a:cubicBezTo>
                  <a:cubicBezTo>
                    <a:pt x="2858" y="11830"/>
                    <a:pt x="2703" y="11830"/>
                    <a:pt x="2572" y="11842"/>
                  </a:cubicBezTo>
                  <a:cubicBezTo>
                    <a:pt x="2453" y="11842"/>
                    <a:pt x="2334" y="11854"/>
                    <a:pt x="2215" y="11854"/>
                  </a:cubicBezTo>
                  <a:cubicBezTo>
                    <a:pt x="2215" y="11818"/>
                    <a:pt x="2191" y="11782"/>
                    <a:pt x="2191" y="11735"/>
                  </a:cubicBezTo>
                  <a:lnTo>
                    <a:pt x="2156" y="10449"/>
                  </a:lnTo>
                  <a:lnTo>
                    <a:pt x="2156" y="10401"/>
                  </a:lnTo>
                  <a:cubicBezTo>
                    <a:pt x="2144" y="9866"/>
                    <a:pt x="2120" y="9330"/>
                    <a:pt x="2096" y="8794"/>
                  </a:cubicBezTo>
                  <a:cubicBezTo>
                    <a:pt x="2084" y="8461"/>
                    <a:pt x="2060" y="8151"/>
                    <a:pt x="2048" y="7830"/>
                  </a:cubicBezTo>
                  <a:cubicBezTo>
                    <a:pt x="2013" y="7306"/>
                    <a:pt x="1989" y="6770"/>
                    <a:pt x="1977" y="6234"/>
                  </a:cubicBezTo>
                  <a:cubicBezTo>
                    <a:pt x="1977" y="5758"/>
                    <a:pt x="1989" y="5270"/>
                    <a:pt x="2001" y="4770"/>
                  </a:cubicBezTo>
                  <a:cubicBezTo>
                    <a:pt x="2013" y="4353"/>
                    <a:pt x="2037" y="3936"/>
                    <a:pt x="2037" y="3519"/>
                  </a:cubicBezTo>
                  <a:cubicBezTo>
                    <a:pt x="2037" y="3079"/>
                    <a:pt x="2025" y="2627"/>
                    <a:pt x="1989" y="2198"/>
                  </a:cubicBezTo>
                  <a:cubicBezTo>
                    <a:pt x="1977" y="1984"/>
                    <a:pt x="1977" y="1757"/>
                    <a:pt x="1965" y="1531"/>
                  </a:cubicBezTo>
                  <a:lnTo>
                    <a:pt x="1965" y="1186"/>
                  </a:lnTo>
                  <a:lnTo>
                    <a:pt x="1977" y="1186"/>
                  </a:lnTo>
                  <a:cubicBezTo>
                    <a:pt x="2083" y="1165"/>
                    <a:pt x="2170" y="1124"/>
                    <a:pt x="2247" y="1124"/>
                  </a:cubicBezTo>
                  <a:close/>
                  <a:moveTo>
                    <a:pt x="17193" y="876"/>
                  </a:moveTo>
                  <a:cubicBezTo>
                    <a:pt x="17634" y="876"/>
                    <a:pt x="18074" y="912"/>
                    <a:pt x="18491" y="983"/>
                  </a:cubicBezTo>
                  <a:cubicBezTo>
                    <a:pt x="18562" y="995"/>
                    <a:pt x="18646" y="1007"/>
                    <a:pt x="18658" y="1007"/>
                  </a:cubicBezTo>
                  <a:cubicBezTo>
                    <a:pt x="18670" y="1031"/>
                    <a:pt x="18670" y="1114"/>
                    <a:pt x="18681" y="1186"/>
                  </a:cubicBezTo>
                  <a:cubicBezTo>
                    <a:pt x="18801" y="2293"/>
                    <a:pt x="18753" y="3436"/>
                    <a:pt x="18681" y="4520"/>
                  </a:cubicBezTo>
                  <a:cubicBezTo>
                    <a:pt x="18670" y="4758"/>
                    <a:pt x="18658" y="5020"/>
                    <a:pt x="18646" y="5258"/>
                  </a:cubicBezTo>
                  <a:lnTo>
                    <a:pt x="18598" y="6639"/>
                  </a:lnTo>
                  <a:cubicBezTo>
                    <a:pt x="18598" y="6996"/>
                    <a:pt x="18586" y="7353"/>
                    <a:pt x="18562" y="7710"/>
                  </a:cubicBezTo>
                  <a:cubicBezTo>
                    <a:pt x="18551" y="7972"/>
                    <a:pt x="18539" y="8234"/>
                    <a:pt x="18527" y="8496"/>
                  </a:cubicBezTo>
                  <a:lnTo>
                    <a:pt x="18479" y="9258"/>
                  </a:lnTo>
                  <a:cubicBezTo>
                    <a:pt x="18467" y="9508"/>
                    <a:pt x="18467" y="9746"/>
                    <a:pt x="18467" y="9996"/>
                  </a:cubicBezTo>
                  <a:lnTo>
                    <a:pt x="18467" y="10556"/>
                  </a:lnTo>
                  <a:cubicBezTo>
                    <a:pt x="18467" y="10818"/>
                    <a:pt x="18455" y="11044"/>
                    <a:pt x="18420" y="11270"/>
                  </a:cubicBezTo>
                  <a:cubicBezTo>
                    <a:pt x="18396" y="11544"/>
                    <a:pt x="18396" y="11544"/>
                    <a:pt x="18098" y="11580"/>
                  </a:cubicBezTo>
                  <a:cubicBezTo>
                    <a:pt x="17896" y="11592"/>
                    <a:pt x="17717" y="11604"/>
                    <a:pt x="17527" y="11628"/>
                  </a:cubicBezTo>
                  <a:cubicBezTo>
                    <a:pt x="17277" y="11640"/>
                    <a:pt x="17027" y="11663"/>
                    <a:pt x="16765" y="11687"/>
                  </a:cubicBezTo>
                  <a:cubicBezTo>
                    <a:pt x="15776" y="11782"/>
                    <a:pt x="14729" y="11985"/>
                    <a:pt x="13407" y="12318"/>
                  </a:cubicBezTo>
                  <a:lnTo>
                    <a:pt x="13133" y="12378"/>
                  </a:lnTo>
                  <a:cubicBezTo>
                    <a:pt x="12478" y="12544"/>
                    <a:pt x="11800" y="12723"/>
                    <a:pt x="11157" y="13056"/>
                  </a:cubicBezTo>
                  <a:cubicBezTo>
                    <a:pt x="10871" y="13199"/>
                    <a:pt x="10609" y="13354"/>
                    <a:pt x="10311" y="13509"/>
                  </a:cubicBezTo>
                  <a:lnTo>
                    <a:pt x="10157" y="13604"/>
                  </a:lnTo>
                  <a:lnTo>
                    <a:pt x="10157" y="13556"/>
                  </a:lnTo>
                  <a:cubicBezTo>
                    <a:pt x="10180" y="13175"/>
                    <a:pt x="10204" y="12794"/>
                    <a:pt x="10216" y="12413"/>
                  </a:cubicBezTo>
                  <a:cubicBezTo>
                    <a:pt x="10264" y="11580"/>
                    <a:pt x="10311" y="10711"/>
                    <a:pt x="10335" y="9866"/>
                  </a:cubicBezTo>
                  <a:cubicBezTo>
                    <a:pt x="10371" y="9092"/>
                    <a:pt x="10371" y="8306"/>
                    <a:pt x="10371" y="7544"/>
                  </a:cubicBezTo>
                  <a:lnTo>
                    <a:pt x="10371" y="6508"/>
                  </a:lnTo>
                  <a:lnTo>
                    <a:pt x="10371" y="5532"/>
                  </a:lnTo>
                  <a:cubicBezTo>
                    <a:pt x="10371" y="4901"/>
                    <a:pt x="10383" y="4258"/>
                    <a:pt x="10383" y="3615"/>
                  </a:cubicBezTo>
                  <a:cubicBezTo>
                    <a:pt x="10383" y="3448"/>
                    <a:pt x="10454" y="3329"/>
                    <a:pt x="10597" y="3246"/>
                  </a:cubicBezTo>
                  <a:cubicBezTo>
                    <a:pt x="11050" y="2936"/>
                    <a:pt x="11573" y="2579"/>
                    <a:pt x="12097" y="2281"/>
                  </a:cubicBezTo>
                  <a:cubicBezTo>
                    <a:pt x="13169" y="1686"/>
                    <a:pt x="14336" y="1269"/>
                    <a:pt x="15622" y="1031"/>
                  </a:cubicBezTo>
                  <a:cubicBezTo>
                    <a:pt x="16157" y="924"/>
                    <a:pt x="16693" y="876"/>
                    <a:pt x="17193" y="876"/>
                  </a:cubicBezTo>
                  <a:close/>
                  <a:moveTo>
                    <a:pt x="19622" y="1865"/>
                  </a:moveTo>
                  <a:lnTo>
                    <a:pt x="19836" y="1876"/>
                  </a:lnTo>
                  <a:lnTo>
                    <a:pt x="19836" y="1924"/>
                  </a:lnTo>
                  <a:lnTo>
                    <a:pt x="19824" y="2234"/>
                  </a:lnTo>
                  <a:cubicBezTo>
                    <a:pt x="19801" y="2877"/>
                    <a:pt x="19789" y="3543"/>
                    <a:pt x="19765" y="4210"/>
                  </a:cubicBezTo>
                  <a:cubicBezTo>
                    <a:pt x="19741" y="4686"/>
                    <a:pt x="19717" y="5163"/>
                    <a:pt x="19682" y="5639"/>
                  </a:cubicBezTo>
                  <a:lnTo>
                    <a:pt x="19682" y="5686"/>
                  </a:lnTo>
                  <a:cubicBezTo>
                    <a:pt x="19658" y="6151"/>
                    <a:pt x="19646" y="6591"/>
                    <a:pt x="19610" y="7056"/>
                  </a:cubicBezTo>
                  <a:cubicBezTo>
                    <a:pt x="19610" y="7199"/>
                    <a:pt x="19610" y="7341"/>
                    <a:pt x="19622" y="7472"/>
                  </a:cubicBezTo>
                  <a:cubicBezTo>
                    <a:pt x="19622" y="7580"/>
                    <a:pt x="19646" y="7663"/>
                    <a:pt x="19646" y="7758"/>
                  </a:cubicBezTo>
                  <a:cubicBezTo>
                    <a:pt x="19622" y="9735"/>
                    <a:pt x="19610" y="11711"/>
                    <a:pt x="19586" y="13711"/>
                  </a:cubicBezTo>
                  <a:cubicBezTo>
                    <a:pt x="18337" y="13630"/>
                    <a:pt x="17111" y="13588"/>
                    <a:pt x="15910" y="13588"/>
                  </a:cubicBezTo>
                  <a:cubicBezTo>
                    <a:pt x="15347" y="13588"/>
                    <a:pt x="14791" y="13597"/>
                    <a:pt x="14240" y="13616"/>
                  </a:cubicBezTo>
                  <a:cubicBezTo>
                    <a:pt x="14223" y="13612"/>
                    <a:pt x="14203" y="13611"/>
                    <a:pt x="14180" y="13611"/>
                  </a:cubicBezTo>
                  <a:cubicBezTo>
                    <a:pt x="14126" y="13611"/>
                    <a:pt x="14061" y="13619"/>
                    <a:pt x="14002" y="13628"/>
                  </a:cubicBezTo>
                  <a:cubicBezTo>
                    <a:pt x="13931" y="13652"/>
                    <a:pt x="13871" y="13652"/>
                    <a:pt x="13812" y="13664"/>
                  </a:cubicBezTo>
                  <a:cubicBezTo>
                    <a:pt x="13109" y="13687"/>
                    <a:pt x="12419" y="13711"/>
                    <a:pt x="11728" y="13723"/>
                  </a:cubicBezTo>
                  <a:cubicBezTo>
                    <a:pt x="12645" y="13330"/>
                    <a:pt x="13645" y="13116"/>
                    <a:pt x="14610" y="12902"/>
                  </a:cubicBezTo>
                  <a:lnTo>
                    <a:pt x="14907" y="12842"/>
                  </a:lnTo>
                  <a:cubicBezTo>
                    <a:pt x="15931" y="12616"/>
                    <a:pt x="17027" y="12485"/>
                    <a:pt x="18122" y="12473"/>
                  </a:cubicBezTo>
                  <a:cubicBezTo>
                    <a:pt x="18348" y="12473"/>
                    <a:pt x="18539" y="12402"/>
                    <a:pt x="18753" y="12342"/>
                  </a:cubicBezTo>
                  <a:lnTo>
                    <a:pt x="18848" y="12306"/>
                  </a:lnTo>
                  <a:cubicBezTo>
                    <a:pt x="19027" y="12247"/>
                    <a:pt x="19241" y="12104"/>
                    <a:pt x="19265" y="11699"/>
                  </a:cubicBezTo>
                  <a:cubicBezTo>
                    <a:pt x="19289" y="11568"/>
                    <a:pt x="19289" y="11425"/>
                    <a:pt x="19301" y="11294"/>
                  </a:cubicBezTo>
                  <a:lnTo>
                    <a:pt x="19301" y="11223"/>
                  </a:lnTo>
                  <a:cubicBezTo>
                    <a:pt x="19324" y="10830"/>
                    <a:pt x="19360" y="10449"/>
                    <a:pt x="19372" y="10056"/>
                  </a:cubicBezTo>
                  <a:cubicBezTo>
                    <a:pt x="19384" y="9723"/>
                    <a:pt x="19408" y="9389"/>
                    <a:pt x="19408" y="9068"/>
                  </a:cubicBezTo>
                  <a:cubicBezTo>
                    <a:pt x="19408" y="8830"/>
                    <a:pt x="19420" y="8592"/>
                    <a:pt x="19420" y="8365"/>
                  </a:cubicBezTo>
                  <a:cubicBezTo>
                    <a:pt x="19443" y="7532"/>
                    <a:pt x="19479" y="6710"/>
                    <a:pt x="19503" y="5877"/>
                  </a:cubicBezTo>
                  <a:cubicBezTo>
                    <a:pt x="19527" y="5675"/>
                    <a:pt x="19527" y="5460"/>
                    <a:pt x="19539" y="5258"/>
                  </a:cubicBezTo>
                  <a:cubicBezTo>
                    <a:pt x="19551" y="4960"/>
                    <a:pt x="19563" y="4662"/>
                    <a:pt x="19563" y="4365"/>
                  </a:cubicBezTo>
                  <a:cubicBezTo>
                    <a:pt x="19586" y="3912"/>
                    <a:pt x="19598" y="3472"/>
                    <a:pt x="19598" y="3019"/>
                  </a:cubicBezTo>
                  <a:lnTo>
                    <a:pt x="19598" y="2936"/>
                  </a:lnTo>
                  <a:cubicBezTo>
                    <a:pt x="19610" y="2603"/>
                    <a:pt x="19610" y="2281"/>
                    <a:pt x="19622" y="1936"/>
                  </a:cubicBezTo>
                  <a:lnTo>
                    <a:pt x="19622" y="1865"/>
                  </a:lnTo>
                  <a:close/>
                  <a:moveTo>
                    <a:pt x="858" y="2376"/>
                  </a:moveTo>
                  <a:cubicBezTo>
                    <a:pt x="929" y="2376"/>
                    <a:pt x="1036" y="2376"/>
                    <a:pt x="1144" y="2400"/>
                  </a:cubicBezTo>
                  <a:cubicBezTo>
                    <a:pt x="1155" y="2496"/>
                    <a:pt x="1155" y="2591"/>
                    <a:pt x="1155" y="2698"/>
                  </a:cubicBezTo>
                  <a:lnTo>
                    <a:pt x="1155" y="4222"/>
                  </a:lnTo>
                  <a:cubicBezTo>
                    <a:pt x="1155" y="5210"/>
                    <a:pt x="1155" y="6222"/>
                    <a:pt x="1167" y="7199"/>
                  </a:cubicBezTo>
                  <a:cubicBezTo>
                    <a:pt x="1191" y="7651"/>
                    <a:pt x="1215" y="8115"/>
                    <a:pt x="1251" y="8544"/>
                  </a:cubicBezTo>
                  <a:cubicBezTo>
                    <a:pt x="1275" y="8913"/>
                    <a:pt x="1286" y="9306"/>
                    <a:pt x="1310" y="9687"/>
                  </a:cubicBezTo>
                  <a:cubicBezTo>
                    <a:pt x="1322" y="10413"/>
                    <a:pt x="1322" y="11151"/>
                    <a:pt x="1322" y="11878"/>
                  </a:cubicBezTo>
                  <a:lnTo>
                    <a:pt x="1322" y="12366"/>
                  </a:lnTo>
                  <a:cubicBezTo>
                    <a:pt x="1322" y="12699"/>
                    <a:pt x="1513" y="12890"/>
                    <a:pt x="1822" y="12913"/>
                  </a:cubicBezTo>
                  <a:cubicBezTo>
                    <a:pt x="1906" y="12913"/>
                    <a:pt x="1977" y="12913"/>
                    <a:pt x="2060" y="12902"/>
                  </a:cubicBezTo>
                  <a:cubicBezTo>
                    <a:pt x="2591" y="12787"/>
                    <a:pt x="3116" y="12740"/>
                    <a:pt x="3662" y="12740"/>
                  </a:cubicBezTo>
                  <a:cubicBezTo>
                    <a:pt x="4304" y="12740"/>
                    <a:pt x="4975" y="12805"/>
                    <a:pt x="5716" y="12902"/>
                  </a:cubicBezTo>
                  <a:cubicBezTo>
                    <a:pt x="6394" y="12997"/>
                    <a:pt x="6990" y="13080"/>
                    <a:pt x="7525" y="13199"/>
                  </a:cubicBezTo>
                  <a:cubicBezTo>
                    <a:pt x="7716" y="13247"/>
                    <a:pt x="7918" y="13330"/>
                    <a:pt x="8109" y="13425"/>
                  </a:cubicBezTo>
                  <a:lnTo>
                    <a:pt x="8216" y="13461"/>
                  </a:lnTo>
                  <a:cubicBezTo>
                    <a:pt x="8394" y="13545"/>
                    <a:pt x="8573" y="13640"/>
                    <a:pt x="8728" y="13735"/>
                  </a:cubicBezTo>
                  <a:lnTo>
                    <a:pt x="8764" y="13747"/>
                  </a:lnTo>
                  <a:cubicBezTo>
                    <a:pt x="8573" y="13747"/>
                    <a:pt x="8394" y="13759"/>
                    <a:pt x="8192" y="13759"/>
                  </a:cubicBezTo>
                  <a:cubicBezTo>
                    <a:pt x="7406" y="13783"/>
                    <a:pt x="6585" y="13806"/>
                    <a:pt x="5775" y="13842"/>
                  </a:cubicBezTo>
                  <a:cubicBezTo>
                    <a:pt x="5335" y="13854"/>
                    <a:pt x="4906" y="13902"/>
                    <a:pt x="4477" y="13926"/>
                  </a:cubicBezTo>
                  <a:cubicBezTo>
                    <a:pt x="4227" y="13961"/>
                    <a:pt x="3953" y="13973"/>
                    <a:pt x="3703" y="13985"/>
                  </a:cubicBezTo>
                  <a:cubicBezTo>
                    <a:pt x="3406" y="13997"/>
                    <a:pt x="3108" y="14021"/>
                    <a:pt x="2822" y="14033"/>
                  </a:cubicBezTo>
                  <a:cubicBezTo>
                    <a:pt x="2679" y="14033"/>
                    <a:pt x="2537" y="14045"/>
                    <a:pt x="2394" y="14045"/>
                  </a:cubicBezTo>
                  <a:lnTo>
                    <a:pt x="2025" y="14056"/>
                  </a:lnTo>
                  <a:lnTo>
                    <a:pt x="1310" y="14104"/>
                  </a:lnTo>
                  <a:lnTo>
                    <a:pt x="1072" y="14104"/>
                  </a:lnTo>
                  <a:cubicBezTo>
                    <a:pt x="1048" y="13973"/>
                    <a:pt x="1036" y="13854"/>
                    <a:pt x="1036" y="13735"/>
                  </a:cubicBezTo>
                  <a:lnTo>
                    <a:pt x="1025" y="13223"/>
                  </a:lnTo>
                  <a:cubicBezTo>
                    <a:pt x="989" y="12604"/>
                    <a:pt x="965" y="11961"/>
                    <a:pt x="965" y="11342"/>
                  </a:cubicBezTo>
                  <a:cubicBezTo>
                    <a:pt x="953" y="10723"/>
                    <a:pt x="965" y="10104"/>
                    <a:pt x="965" y="9496"/>
                  </a:cubicBezTo>
                  <a:lnTo>
                    <a:pt x="965" y="9461"/>
                  </a:lnTo>
                  <a:cubicBezTo>
                    <a:pt x="953" y="8853"/>
                    <a:pt x="953" y="8211"/>
                    <a:pt x="953" y="7603"/>
                  </a:cubicBezTo>
                  <a:cubicBezTo>
                    <a:pt x="929" y="6579"/>
                    <a:pt x="917" y="5532"/>
                    <a:pt x="894" y="4520"/>
                  </a:cubicBezTo>
                  <a:cubicBezTo>
                    <a:pt x="870" y="3924"/>
                    <a:pt x="858" y="3329"/>
                    <a:pt x="858" y="2734"/>
                  </a:cubicBezTo>
                  <a:lnTo>
                    <a:pt x="858" y="2376"/>
                  </a:lnTo>
                  <a:close/>
                  <a:moveTo>
                    <a:pt x="17387" y="1"/>
                  </a:moveTo>
                  <a:cubicBezTo>
                    <a:pt x="16623" y="1"/>
                    <a:pt x="15867" y="81"/>
                    <a:pt x="15133" y="162"/>
                  </a:cubicBezTo>
                  <a:lnTo>
                    <a:pt x="14955" y="174"/>
                  </a:lnTo>
                  <a:cubicBezTo>
                    <a:pt x="14776" y="198"/>
                    <a:pt x="14621" y="269"/>
                    <a:pt x="14502" y="341"/>
                  </a:cubicBezTo>
                  <a:cubicBezTo>
                    <a:pt x="14431" y="376"/>
                    <a:pt x="14371" y="412"/>
                    <a:pt x="14312" y="436"/>
                  </a:cubicBezTo>
                  <a:cubicBezTo>
                    <a:pt x="13336" y="745"/>
                    <a:pt x="12383" y="1055"/>
                    <a:pt x="11490" y="1603"/>
                  </a:cubicBezTo>
                  <a:cubicBezTo>
                    <a:pt x="11097" y="1841"/>
                    <a:pt x="10716" y="2103"/>
                    <a:pt x="10335" y="2341"/>
                  </a:cubicBezTo>
                  <a:lnTo>
                    <a:pt x="10002" y="2555"/>
                  </a:lnTo>
                  <a:cubicBezTo>
                    <a:pt x="9954" y="2531"/>
                    <a:pt x="9895" y="2496"/>
                    <a:pt x="9847" y="2472"/>
                  </a:cubicBezTo>
                  <a:lnTo>
                    <a:pt x="9823" y="2460"/>
                  </a:lnTo>
                  <a:cubicBezTo>
                    <a:pt x="9561" y="2305"/>
                    <a:pt x="9311" y="2162"/>
                    <a:pt x="9026" y="2019"/>
                  </a:cubicBezTo>
                  <a:cubicBezTo>
                    <a:pt x="8811" y="1924"/>
                    <a:pt x="8585" y="1829"/>
                    <a:pt x="8371" y="1722"/>
                  </a:cubicBezTo>
                  <a:cubicBezTo>
                    <a:pt x="8049" y="1591"/>
                    <a:pt x="7716" y="1460"/>
                    <a:pt x="7442" y="1281"/>
                  </a:cubicBezTo>
                  <a:cubicBezTo>
                    <a:pt x="6680" y="829"/>
                    <a:pt x="5870" y="686"/>
                    <a:pt x="5120" y="567"/>
                  </a:cubicBezTo>
                  <a:cubicBezTo>
                    <a:pt x="3953" y="388"/>
                    <a:pt x="3049" y="317"/>
                    <a:pt x="2168" y="281"/>
                  </a:cubicBezTo>
                  <a:cubicBezTo>
                    <a:pt x="1917" y="281"/>
                    <a:pt x="1691" y="317"/>
                    <a:pt x="1394" y="400"/>
                  </a:cubicBezTo>
                  <a:cubicBezTo>
                    <a:pt x="1096" y="495"/>
                    <a:pt x="965" y="733"/>
                    <a:pt x="1025" y="1043"/>
                  </a:cubicBezTo>
                  <a:cubicBezTo>
                    <a:pt x="1048" y="1174"/>
                    <a:pt x="1072" y="1329"/>
                    <a:pt x="1084" y="1460"/>
                  </a:cubicBezTo>
                  <a:lnTo>
                    <a:pt x="1084" y="1472"/>
                  </a:lnTo>
                  <a:cubicBezTo>
                    <a:pt x="977" y="1484"/>
                    <a:pt x="870" y="1484"/>
                    <a:pt x="774" y="1484"/>
                  </a:cubicBezTo>
                  <a:lnTo>
                    <a:pt x="667" y="1484"/>
                  </a:lnTo>
                  <a:cubicBezTo>
                    <a:pt x="429" y="1484"/>
                    <a:pt x="96" y="1531"/>
                    <a:pt x="24" y="1995"/>
                  </a:cubicBezTo>
                  <a:cubicBezTo>
                    <a:pt x="1" y="2174"/>
                    <a:pt x="1" y="2341"/>
                    <a:pt x="12" y="2460"/>
                  </a:cubicBezTo>
                  <a:cubicBezTo>
                    <a:pt x="24" y="2615"/>
                    <a:pt x="24" y="2781"/>
                    <a:pt x="36" y="2948"/>
                  </a:cubicBezTo>
                  <a:cubicBezTo>
                    <a:pt x="60" y="3186"/>
                    <a:pt x="84" y="3472"/>
                    <a:pt x="84" y="3722"/>
                  </a:cubicBezTo>
                  <a:cubicBezTo>
                    <a:pt x="96" y="4555"/>
                    <a:pt x="120" y="5401"/>
                    <a:pt x="120" y="6234"/>
                  </a:cubicBezTo>
                  <a:lnTo>
                    <a:pt x="120" y="6353"/>
                  </a:lnTo>
                  <a:cubicBezTo>
                    <a:pt x="120" y="6901"/>
                    <a:pt x="132" y="7437"/>
                    <a:pt x="132" y="7996"/>
                  </a:cubicBezTo>
                  <a:cubicBezTo>
                    <a:pt x="143" y="9211"/>
                    <a:pt x="179" y="10413"/>
                    <a:pt x="191" y="11640"/>
                  </a:cubicBezTo>
                  <a:lnTo>
                    <a:pt x="203" y="12616"/>
                  </a:lnTo>
                  <a:cubicBezTo>
                    <a:pt x="215" y="13199"/>
                    <a:pt x="215" y="13795"/>
                    <a:pt x="251" y="14378"/>
                  </a:cubicBezTo>
                  <a:cubicBezTo>
                    <a:pt x="263" y="14783"/>
                    <a:pt x="417" y="14938"/>
                    <a:pt x="834" y="14973"/>
                  </a:cubicBezTo>
                  <a:lnTo>
                    <a:pt x="917" y="14973"/>
                  </a:lnTo>
                  <a:cubicBezTo>
                    <a:pt x="977" y="14973"/>
                    <a:pt x="1036" y="14973"/>
                    <a:pt x="1096" y="14961"/>
                  </a:cubicBezTo>
                  <a:cubicBezTo>
                    <a:pt x="1489" y="14926"/>
                    <a:pt x="1870" y="14902"/>
                    <a:pt x="2239" y="14878"/>
                  </a:cubicBezTo>
                  <a:lnTo>
                    <a:pt x="2287" y="14878"/>
                  </a:lnTo>
                  <a:cubicBezTo>
                    <a:pt x="3132" y="14818"/>
                    <a:pt x="4001" y="14759"/>
                    <a:pt x="4858" y="14723"/>
                  </a:cubicBezTo>
                  <a:cubicBezTo>
                    <a:pt x="5984" y="14658"/>
                    <a:pt x="7132" y="14603"/>
                    <a:pt x="8288" y="14603"/>
                  </a:cubicBezTo>
                  <a:cubicBezTo>
                    <a:pt x="8807" y="14603"/>
                    <a:pt x="9327" y="14614"/>
                    <a:pt x="9847" y="14640"/>
                  </a:cubicBezTo>
                  <a:cubicBezTo>
                    <a:pt x="9918" y="14640"/>
                    <a:pt x="9978" y="14628"/>
                    <a:pt x="10038" y="14628"/>
                  </a:cubicBezTo>
                  <a:lnTo>
                    <a:pt x="10073" y="14628"/>
                  </a:lnTo>
                  <a:lnTo>
                    <a:pt x="10490" y="14616"/>
                  </a:lnTo>
                  <a:cubicBezTo>
                    <a:pt x="10931" y="14604"/>
                    <a:pt x="11395" y="14568"/>
                    <a:pt x="11835" y="14557"/>
                  </a:cubicBezTo>
                  <a:cubicBezTo>
                    <a:pt x="11990" y="14557"/>
                    <a:pt x="12133" y="14557"/>
                    <a:pt x="12276" y="14568"/>
                  </a:cubicBezTo>
                  <a:cubicBezTo>
                    <a:pt x="12371" y="14574"/>
                    <a:pt x="12466" y="14577"/>
                    <a:pt x="12563" y="14577"/>
                  </a:cubicBezTo>
                  <a:cubicBezTo>
                    <a:pt x="12660" y="14577"/>
                    <a:pt x="12758" y="14574"/>
                    <a:pt x="12859" y="14568"/>
                  </a:cubicBezTo>
                  <a:cubicBezTo>
                    <a:pt x="13276" y="14545"/>
                    <a:pt x="13705" y="14509"/>
                    <a:pt x="14121" y="14485"/>
                  </a:cubicBezTo>
                  <a:cubicBezTo>
                    <a:pt x="14776" y="14437"/>
                    <a:pt x="15455" y="14378"/>
                    <a:pt x="16145" y="14366"/>
                  </a:cubicBezTo>
                  <a:cubicBezTo>
                    <a:pt x="16329" y="14360"/>
                    <a:pt x="16512" y="14357"/>
                    <a:pt x="16694" y="14357"/>
                  </a:cubicBezTo>
                  <a:cubicBezTo>
                    <a:pt x="17874" y="14357"/>
                    <a:pt x="19031" y="14480"/>
                    <a:pt x="20134" y="14604"/>
                  </a:cubicBezTo>
                  <a:lnTo>
                    <a:pt x="20444" y="14628"/>
                  </a:lnTo>
                  <a:lnTo>
                    <a:pt x="20456" y="14318"/>
                  </a:lnTo>
                  <a:cubicBezTo>
                    <a:pt x="20456" y="14271"/>
                    <a:pt x="20456" y="14247"/>
                    <a:pt x="20467" y="14199"/>
                  </a:cubicBezTo>
                  <a:cubicBezTo>
                    <a:pt x="20491" y="14104"/>
                    <a:pt x="20491" y="13985"/>
                    <a:pt x="20491" y="13890"/>
                  </a:cubicBezTo>
                  <a:cubicBezTo>
                    <a:pt x="20491" y="13652"/>
                    <a:pt x="20467" y="13414"/>
                    <a:pt x="20467" y="13175"/>
                  </a:cubicBezTo>
                  <a:cubicBezTo>
                    <a:pt x="20456" y="12771"/>
                    <a:pt x="20456" y="12354"/>
                    <a:pt x="20456" y="11949"/>
                  </a:cubicBezTo>
                  <a:cubicBezTo>
                    <a:pt x="20467" y="10747"/>
                    <a:pt x="20491" y="9508"/>
                    <a:pt x="20515" y="8139"/>
                  </a:cubicBezTo>
                  <a:cubicBezTo>
                    <a:pt x="20551" y="6829"/>
                    <a:pt x="20575" y="5639"/>
                    <a:pt x="20622" y="4496"/>
                  </a:cubicBezTo>
                  <a:cubicBezTo>
                    <a:pt x="20634" y="3948"/>
                    <a:pt x="20670" y="3389"/>
                    <a:pt x="20694" y="2853"/>
                  </a:cubicBezTo>
                  <a:lnTo>
                    <a:pt x="20694" y="2829"/>
                  </a:lnTo>
                  <a:cubicBezTo>
                    <a:pt x="20706" y="2424"/>
                    <a:pt x="20741" y="2019"/>
                    <a:pt x="20753" y="1626"/>
                  </a:cubicBezTo>
                  <a:cubicBezTo>
                    <a:pt x="20777" y="1174"/>
                    <a:pt x="20634" y="1031"/>
                    <a:pt x="20158" y="948"/>
                  </a:cubicBezTo>
                  <a:cubicBezTo>
                    <a:pt x="20003" y="924"/>
                    <a:pt x="19824" y="912"/>
                    <a:pt x="19646" y="888"/>
                  </a:cubicBezTo>
                  <a:lnTo>
                    <a:pt x="19598" y="888"/>
                  </a:lnTo>
                  <a:lnTo>
                    <a:pt x="19598" y="829"/>
                  </a:lnTo>
                  <a:cubicBezTo>
                    <a:pt x="19598" y="686"/>
                    <a:pt x="19610" y="471"/>
                    <a:pt x="19443" y="329"/>
                  </a:cubicBezTo>
                  <a:cubicBezTo>
                    <a:pt x="19301" y="174"/>
                    <a:pt x="19086" y="162"/>
                    <a:pt x="18932" y="138"/>
                  </a:cubicBezTo>
                  <a:cubicBezTo>
                    <a:pt x="18896" y="138"/>
                    <a:pt x="18848" y="114"/>
                    <a:pt x="18824" y="114"/>
                  </a:cubicBezTo>
                  <a:cubicBezTo>
                    <a:pt x="18344" y="32"/>
                    <a:pt x="17864" y="1"/>
                    <a:pt x="17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3;p41">
              <a:extLst>
                <a:ext uri="{FF2B5EF4-FFF2-40B4-BE49-F238E27FC236}">
                  <a16:creationId xmlns:a16="http://schemas.microsoft.com/office/drawing/2014/main" id="{3C90CDD3-9F46-C04C-9372-2C673372A99D}"/>
                </a:ext>
              </a:extLst>
            </p:cNvPr>
            <p:cNvSpPr/>
            <p:nvPr/>
          </p:nvSpPr>
          <p:spPr>
            <a:xfrm>
              <a:off x="4269275" y="2430500"/>
              <a:ext cx="225650" cy="328625"/>
            </a:xfrm>
            <a:custGeom>
              <a:avLst/>
              <a:gdLst/>
              <a:ahLst/>
              <a:cxnLst/>
              <a:rect l="l" t="t" r="r" b="b"/>
              <a:pathLst>
                <a:path w="9026" h="13145" extrusionOk="0">
                  <a:moveTo>
                    <a:pt x="215" y="13144"/>
                  </a:moveTo>
                  <a:cubicBezTo>
                    <a:pt x="12" y="13061"/>
                    <a:pt x="0" y="12894"/>
                    <a:pt x="0" y="12716"/>
                  </a:cubicBezTo>
                  <a:cubicBezTo>
                    <a:pt x="60" y="11478"/>
                    <a:pt x="143" y="10537"/>
                    <a:pt x="179" y="9323"/>
                  </a:cubicBezTo>
                  <a:cubicBezTo>
                    <a:pt x="203" y="8203"/>
                    <a:pt x="191" y="7084"/>
                    <a:pt x="191" y="5977"/>
                  </a:cubicBezTo>
                  <a:cubicBezTo>
                    <a:pt x="191" y="5024"/>
                    <a:pt x="203" y="4048"/>
                    <a:pt x="203" y="3096"/>
                  </a:cubicBezTo>
                  <a:cubicBezTo>
                    <a:pt x="203" y="2834"/>
                    <a:pt x="334" y="2619"/>
                    <a:pt x="536" y="2477"/>
                  </a:cubicBezTo>
                  <a:cubicBezTo>
                    <a:pt x="1024" y="2131"/>
                    <a:pt x="1512" y="1786"/>
                    <a:pt x="2036" y="1488"/>
                  </a:cubicBezTo>
                  <a:cubicBezTo>
                    <a:pt x="3132" y="869"/>
                    <a:pt x="4322" y="452"/>
                    <a:pt x="5561" y="214"/>
                  </a:cubicBezTo>
                  <a:cubicBezTo>
                    <a:pt x="6525" y="36"/>
                    <a:pt x="7501" y="0"/>
                    <a:pt x="8478" y="167"/>
                  </a:cubicBezTo>
                  <a:cubicBezTo>
                    <a:pt x="8847" y="226"/>
                    <a:pt x="8859" y="262"/>
                    <a:pt x="8894" y="643"/>
                  </a:cubicBezTo>
                  <a:cubicBezTo>
                    <a:pt x="9025" y="2012"/>
                    <a:pt x="8906" y="3381"/>
                    <a:pt x="8847" y="4751"/>
                  </a:cubicBezTo>
                  <a:cubicBezTo>
                    <a:pt x="8799" y="5572"/>
                    <a:pt x="8823" y="6394"/>
                    <a:pt x="8787" y="7203"/>
                  </a:cubicBezTo>
                  <a:cubicBezTo>
                    <a:pt x="8775" y="7727"/>
                    <a:pt x="8716" y="8227"/>
                    <a:pt x="8704" y="8751"/>
                  </a:cubicBezTo>
                  <a:cubicBezTo>
                    <a:pt x="8692" y="9180"/>
                    <a:pt x="8704" y="9596"/>
                    <a:pt x="8692" y="10037"/>
                  </a:cubicBezTo>
                  <a:cubicBezTo>
                    <a:pt x="8692" y="10287"/>
                    <a:pt x="8668" y="10525"/>
                    <a:pt x="8644" y="10775"/>
                  </a:cubicBezTo>
                  <a:cubicBezTo>
                    <a:pt x="8597" y="11192"/>
                    <a:pt x="8478" y="11311"/>
                    <a:pt x="8061" y="11347"/>
                  </a:cubicBezTo>
                  <a:cubicBezTo>
                    <a:pt x="7632" y="11394"/>
                    <a:pt x="7204" y="11406"/>
                    <a:pt x="6763" y="11454"/>
                  </a:cubicBezTo>
                  <a:cubicBezTo>
                    <a:pt x="5668" y="11549"/>
                    <a:pt x="4596" y="11787"/>
                    <a:pt x="3525" y="12073"/>
                  </a:cubicBezTo>
                  <a:cubicBezTo>
                    <a:pt x="2786" y="12263"/>
                    <a:pt x="2060" y="12430"/>
                    <a:pt x="1393" y="12775"/>
                  </a:cubicBezTo>
                  <a:cubicBezTo>
                    <a:pt x="1024" y="12978"/>
                    <a:pt x="619" y="12918"/>
                    <a:pt x="215" y="13144"/>
                  </a:cubicBezTo>
                  <a:close/>
                  <a:moveTo>
                    <a:pt x="1524" y="3131"/>
                  </a:moveTo>
                  <a:cubicBezTo>
                    <a:pt x="1632" y="3119"/>
                    <a:pt x="1727" y="3131"/>
                    <a:pt x="1786" y="3096"/>
                  </a:cubicBezTo>
                  <a:cubicBezTo>
                    <a:pt x="2775" y="2655"/>
                    <a:pt x="3810" y="2262"/>
                    <a:pt x="4834" y="1929"/>
                  </a:cubicBezTo>
                  <a:cubicBezTo>
                    <a:pt x="5572" y="1667"/>
                    <a:pt x="6323" y="1488"/>
                    <a:pt x="7108" y="1548"/>
                  </a:cubicBezTo>
                  <a:cubicBezTo>
                    <a:pt x="7239" y="1572"/>
                    <a:pt x="7442" y="1607"/>
                    <a:pt x="7442" y="1405"/>
                  </a:cubicBezTo>
                  <a:cubicBezTo>
                    <a:pt x="7442" y="1226"/>
                    <a:pt x="7227" y="1238"/>
                    <a:pt x="7108" y="1238"/>
                  </a:cubicBezTo>
                  <a:cubicBezTo>
                    <a:pt x="6287" y="1274"/>
                    <a:pt x="5477" y="1369"/>
                    <a:pt x="4703" y="1691"/>
                  </a:cubicBezTo>
                  <a:cubicBezTo>
                    <a:pt x="3763" y="2072"/>
                    <a:pt x="2810" y="2417"/>
                    <a:pt x="1858" y="2774"/>
                  </a:cubicBezTo>
                  <a:cubicBezTo>
                    <a:pt x="1691" y="2822"/>
                    <a:pt x="1548" y="2881"/>
                    <a:pt x="1524" y="3131"/>
                  </a:cubicBezTo>
                  <a:close/>
                  <a:moveTo>
                    <a:pt x="7120" y="9668"/>
                  </a:moveTo>
                  <a:cubicBezTo>
                    <a:pt x="6966" y="9632"/>
                    <a:pt x="6811" y="9573"/>
                    <a:pt x="6680" y="9585"/>
                  </a:cubicBezTo>
                  <a:cubicBezTo>
                    <a:pt x="6013" y="9632"/>
                    <a:pt x="5334" y="9668"/>
                    <a:pt x="4668" y="9739"/>
                  </a:cubicBezTo>
                  <a:cubicBezTo>
                    <a:pt x="4287" y="9787"/>
                    <a:pt x="3894" y="9858"/>
                    <a:pt x="3513" y="9966"/>
                  </a:cubicBezTo>
                  <a:cubicBezTo>
                    <a:pt x="2941" y="10108"/>
                    <a:pt x="2394" y="10287"/>
                    <a:pt x="1822" y="10454"/>
                  </a:cubicBezTo>
                  <a:cubicBezTo>
                    <a:pt x="1739" y="10478"/>
                    <a:pt x="1643" y="10501"/>
                    <a:pt x="1572" y="10537"/>
                  </a:cubicBezTo>
                  <a:cubicBezTo>
                    <a:pt x="1548" y="10561"/>
                    <a:pt x="1501" y="10632"/>
                    <a:pt x="1512" y="10656"/>
                  </a:cubicBezTo>
                  <a:cubicBezTo>
                    <a:pt x="1524" y="10704"/>
                    <a:pt x="1584" y="10763"/>
                    <a:pt x="1632" y="10775"/>
                  </a:cubicBezTo>
                  <a:cubicBezTo>
                    <a:pt x="1679" y="10799"/>
                    <a:pt x="1739" y="10763"/>
                    <a:pt x="1774" y="10751"/>
                  </a:cubicBezTo>
                  <a:cubicBezTo>
                    <a:pt x="2346" y="10573"/>
                    <a:pt x="2929" y="10406"/>
                    <a:pt x="3489" y="10227"/>
                  </a:cubicBezTo>
                  <a:cubicBezTo>
                    <a:pt x="3679" y="10168"/>
                    <a:pt x="3882" y="10120"/>
                    <a:pt x="4084" y="10085"/>
                  </a:cubicBezTo>
                  <a:cubicBezTo>
                    <a:pt x="4977" y="9942"/>
                    <a:pt x="5858" y="9763"/>
                    <a:pt x="6775" y="9906"/>
                  </a:cubicBezTo>
                  <a:cubicBezTo>
                    <a:pt x="6930" y="9966"/>
                    <a:pt x="7085" y="9930"/>
                    <a:pt x="7120" y="9668"/>
                  </a:cubicBezTo>
                  <a:close/>
                  <a:moveTo>
                    <a:pt x="7061" y="8358"/>
                  </a:moveTo>
                  <a:cubicBezTo>
                    <a:pt x="6787" y="8322"/>
                    <a:pt x="6513" y="8275"/>
                    <a:pt x="6227" y="8275"/>
                  </a:cubicBezTo>
                  <a:cubicBezTo>
                    <a:pt x="5513" y="8263"/>
                    <a:pt x="4787" y="8263"/>
                    <a:pt x="4084" y="8513"/>
                  </a:cubicBezTo>
                  <a:cubicBezTo>
                    <a:pt x="3703" y="8668"/>
                    <a:pt x="3286" y="8751"/>
                    <a:pt x="2882" y="8870"/>
                  </a:cubicBezTo>
                  <a:cubicBezTo>
                    <a:pt x="2477" y="8989"/>
                    <a:pt x="2084" y="9096"/>
                    <a:pt x="1679" y="9215"/>
                  </a:cubicBezTo>
                  <a:cubicBezTo>
                    <a:pt x="1608" y="9227"/>
                    <a:pt x="1524" y="9263"/>
                    <a:pt x="1465" y="9311"/>
                  </a:cubicBezTo>
                  <a:cubicBezTo>
                    <a:pt x="1441" y="9323"/>
                    <a:pt x="1405" y="9394"/>
                    <a:pt x="1429" y="9442"/>
                  </a:cubicBezTo>
                  <a:cubicBezTo>
                    <a:pt x="1441" y="9489"/>
                    <a:pt x="1489" y="9525"/>
                    <a:pt x="1524" y="9525"/>
                  </a:cubicBezTo>
                  <a:cubicBezTo>
                    <a:pt x="1584" y="9549"/>
                    <a:pt x="1643" y="9525"/>
                    <a:pt x="1703" y="9513"/>
                  </a:cubicBezTo>
                  <a:cubicBezTo>
                    <a:pt x="2143" y="9382"/>
                    <a:pt x="2572" y="9251"/>
                    <a:pt x="3001" y="9096"/>
                  </a:cubicBezTo>
                  <a:cubicBezTo>
                    <a:pt x="4239" y="8680"/>
                    <a:pt x="5489" y="8394"/>
                    <a:pt x="6799" y="8668"/>
                  </a:cubicBezTo>
                  <a:cubicBezTo>
                    <a:pt x="7049" y="8680"/>
                    <a:pt x="7096" y="8561"/>
                    <a:pt x="7061" y="8358"/>
                  </a:cubicBezTo>
                  <a:close/>
                  <a:moveTo>
                    <a:pt x="1822" y="4370"/>
                  </a:moveTo>
                  <a:cubicBezTo>
                    <a:pt x="1917" y="4382"/>
                    <a:pt x="2001" y="4429"/>
                    <a:pt x="2084" y="4405"/>
                  </a:cubicBezTo>
                  <a:cubicBezTo>
                    <a:pt x="2453" y="4310"/>
                    <a:pt x="2822" y="4227"/>
                    <a:pt x="3167" y="4084"/>
                  </a:cubicBezTo>
                  <a:cubicBezTo>
                    <a:pt x="4287" y="3620"/>
                    <a:pt x="5430" y="3429"/>
                    <a:pt x="6632" y="3500"/>
                  </a:cubicBezTo>
                  <a:lnTo>
                    <a:pt x="6906" y="3500"/>
                  </a:lnTo>
                  <a:cubicBezTo>
                    <a:pt x="7085" y="3489"/>
                    <a:pt x="7108" y="3393"/>
                    <a:pt x="7085" y="3239"/>
                  </a:cubicBezTo>
                  <a:cubicBezTo>
                    <a:pt x="7013" y="3215"/>
                    <a:pt x="6977" y="3203"/>
                    <a:pt x="6918" y="3191"/>
                  </a:cubicBezTo>
                  <a:cubicBezTo>
                    <a:pt x="6168" y="3119"/>
                    <a:pt x="5453" y="3239"/>
                    <a:pt x="4727" y="3334"/>
                  </a:cubicBezTo>
                  <a:cubicBezTo>
                    <a:pt x="4084" y="3429"/>
                    <a:pt x="3525" y="3727"/>
                    <a:pt x="2917" y="3870"/>
                  </a:cubicBezTo>
                  <a:cubicBezTo>
                    <a:pt x="2715" y="3917"/>
                    <a:pt x="2513" y="3965"/>
                    <a:pt x="2322" y="4024"/>
                  </a:cubicBezTo>
                  <a:cubicBezTo>
                    <a:pt x="2143" y="4084"/>
                    <a:pt x="1929" y="4096"/>
                    <a:pt x="1822" y="4370"/>
                  </a:cubicBezTo>
                  <a:close/>
                  <a:moveTo>
                    <a:pt x="1608" y="5941"/>
                  </a:moveTo>
                  <a:cubicBezTo>
                    <a:pt x="1727" y="5941"/>
                    <a:pt x="1810" y="5953"/>
                    <a:pt x="1882" y="5941"/>
                  </a:cubicBezTo>
                  <a:cubicBezTo>
                    <a:pt x="3036" y="5644"/>
                    <a:pt x="4179" y="5382"/>
                    <a:pt x="5358" y="5286"/>
                  </a:cubicBezTo>
                  <a:cubicBezTo>
                    <a:pt x="5537" y="5274"/>
                    <a:pt x="5572" y="5167"/>
                    <a:pt x="5572" y="4965"/>
                  </a:cubicBezTo>
                  <a:cubicBezTo>
                    <a:pt x="5311" y="4989"/>
                    <a:pt x="5061" y="5001"/>
                    <a:pt x="4822" y="5048"/>
                  </a:cubicBezTo>
                  <a:cubicBezTo>
                    <a:pt x="3846" y="5239"/>
                    <a:pt x="2882" y="5453"/>
                    <a:pt x="1917" y="5655"/>
                  </a:cubicBezTo>
                  <a:cubicBezTo>
                    <a:pt x="1786" y="5691"/>
                    <a:pt x="1632" y="5703"/>
                    <a:pt x="1608" y="5941"/>
                  </a:cubicBezTo>
                  <a:close/>
                  <a:moveTo>
                    <a:pt x="1858" y="11525"/>
                  </a:moveTo>
                  <a:cubicBezTo>
                    <a:pt x="2001" y="11513"/>
                    <a:pt x="2143" y="11525"/>
                    <a:pt x="2274" y="11490"/>
                  </a:cubicBezTo>
                  <a:cubicBezTo>
                    <a:pt x="2810" y="11370"/>
                    <a:pt x="3334" y="11240"/>
                    <a:pt x="3846" y="11109"/>
                  </a:cubicBezTo>
                  <a:cubicBezTo>
                    <a:pt x="3953" y="11073"/>
                    <a:pt x="4108" y="11061"/>
                    <a:pt x="4072" y="10894"/>
                  </a:cubicBezTo>
                  <a:cubicBezTo>
                    <a:pt x="4037" y="10751"/>
                    <a:pt x="3906" y="10763"/>
                    <a:pt x="3787" y="10775"/>
                  </a:cubicBezTo>
                  <a:cubicBezTo>
                    <a:pt x="3763" y="10775"/>
                    <a:pt x="3739" y="10799"/>
                    <a:pt x="3715" y="10799"/>
                  </a:cubicBezTo>
                  <a:cubicBezTo>
                    <a:pt x="3179" y="10930"/>
                    <a:pt x="2644" y="11061"/>
                    <a:pt x="2108" y="11216"/>
                  </a:cubicBezTo>
                  <a:cubicBezTo>
                    <a:pt x="2001" y="11251"/>
                    <a:pt x="1858" y="11251"/>
                    <a:pt x="1858" y="11525"/>
                  </a:cubicBezTo>
                  <a:close/>
                  <a:moveTo>
                    <a:pt x="5418" y="10716"/>
                  </a:moveTo>
                  <a:cubicBezTo>
                    <a:pt x="5322" y="10680"/>
                    <a:pt x="5275" y="10632"/>
                    <a:pt x="5227" y="10632"/>
                  </a:cubicBezTo>
                  <a:cubicBezTo>
                    <a:pt x="5191" y="10644"/>
                    <a:pt x="5132" y="10704"/>
                    <a:pt x="5132" y="10751"/>
                  </a:cubicBezTo>
                  <a:cubicBezTo>
                    <a:pt x="5132" y="10799"/>
                    <a:pt x="5203" y="10870"/>
                    <a:pt x="5227" y="10870"/>
                  </a:cubicBezTo>
                  <a:cubicBezTo>
                    <a:pt x="5299" y="10835"/>
                    <a:pt x="5334" y="10775"/>
                    <a:pt x="5418" y="10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4;p41">
              <a:extLst>
                <a:ext uri="{FF2B5EF4-FFF2-40B4-BE49-F238E27FC236}">
                  <a16:creationId xmlns:a16="http://schemas.microsoft.com/office/drawing/2014/main" id="{0029D73E-D5EF-6B42-AA8D-F941F762DC22}"/>
                </a:ext>
              </a:extLst>
            </p:cNvPr>
            <p:cNvSpPr/>
            <p:nvPr/>
          </p:nvSpPr>
          <p:spPr>
            <a:xfrm>
              <a:off x="4059425" y="2438225"/>
              <a:ext cx="202725" cy="315850"/>
            </a:xfrm>
            <a:custGeom>
              <a:avLst/>
              <a:gdLst/>
              <a:ahLst/>
              <a:cxnLst/>
              <a:rect l="l" t="t" r="r" b="b"/>
              <a:pathLst>
                <a:path w="8109" h="12634" extrusionOk="0">
                  <a:moveTo>
                    <a:pt x="7870" y="12633"/>
                  </a:moveTo>
                  <a:cubicBezTo>
                    <a:pt x="7513" y="12454"/>
                    <a:pt x="7204" y="12312"/>
                    <a:pt x="6906" y="12133"/>
                  </a:cubicBezTo>
                  <a:cubicBezTo>
                    <a:pt x="6275" y="11800"/>
                    <a:pt x="5608" y="11585"/>
                    <a:pt x="4906" y="11526"/>
                  </a:cubicBezTo>
                  <a:cubicBezTo>
                    <a:pt x="4060" y="11442"/>
                    <a:pt x="3203" y="11335"/>
                    <a:pt x="2358" y="11276"/>
                  </a:cubicBezTo>
                  <a:cubicBezTo>
                    <a:pt x="1882" y="11240"/>
                    <a:pt x="1393" y="11300"/>
                    <a:pt x="905" y="11335"/>
                  </a:cubicBezTo>
                  <a:cubicBezTo>
                    <a:pt x="715" y="11347"/>
                    <a:pt x="512" y="11359"/>
                    <a:pt x="298" y="11359"/>
                  </a:cubicBezTo>
                  <a:cubicBezTo>
                    <a:pt x="262" y="11216"/>
                    <a:pt x="239" y="11085"/>
                    <a:pt x="239" y="10942"/>
                  </a:cubicBezTo>
                  <a:cubicBezTo>
                    <a:pt x="191" y="9966"/>
                    <a:pt x="179" y="8978"/>
                    <a:pt x="131" y="8002"/>
                  </a:cubicBezTo>
                  <a:cubicBezTo>
                    <a:pt x="96" y="7144"/>
                    <a:pt x="24" y="6287"/>
                    <a:pt x="12" y="5442"/>
                  </a:cubicBezTo>
                  <a:cubicBezTo>
                    <a:pt x="0" y="4525"/>
                    <a:pt x="72" y="3620"/>
                    <a:pt x="72" y="2715"/>
                  </a:cubicBezTo>
                  <a:cubicBezTo>
                    <a:pt x="72" y="2060"/>
                    <a:pt x="24" y="1394"/>
                    <a:pt x="0" y="739"/>
                  </a:cubicBezTo>
                  <a:lnTo>
                    <a:pt x="0" y="155"/>
                  </a:lnTo>
                  <a:cubicBezTo>
                    <a:pt x="215" y="96"/>
                    <a:pt x="417" y="1"/>
                    <a:pt x="608" y="1"/>
                  </a:cubicBezTo>
                  <a:cubicBezTo>
                    <a:pt x="2048" y="24"/>
                    <a:pt x="3489" y="143"/>
                    <a:pt x="4858" y="632"/>
                  </a:cubicBezTo>
                  <a:cubicBezTo>
                    <a:pt x="4953" y="655"/>
                    <a:pt x="5037" y="679"/>
                    <a:pt x="5120" y="727"/>
                  </a:cubicBezTo>
                  <a:cubicBezTo>
                    <a:pt x="5906" y="1144"/>
                    <a:pt x="6692" y="1560"/>
                    <a:pt x="7478" y="1989"/>
                  </a:cubicBezTo>
                  <a:cubicBezTo>
                    <a:pt x="7894" y="2215"/>
                    <a:pt x="8109" y="2549"/>
                    <a:pt x="8097" y="3060"/>
                  </a:cubicBezTo>
                  <a:cubicBezTo>
                    <a:pt x="8061" y="5049"/>
                    <a:pt x="8073" y="7049"/>
                    <a:pt x="8061" y="9037"/>
                  </a:cubicBezTo>
                  <a:cubicBezTo>
                    <a:pt x="8061" y="9383"/>
                    <a:pt x="8013" y="9704"/>
                    <a:pt x="8001" y="10049"/>
                  </a:cubicBezTo>
                  <a:cubicBezTo>
                    <a:pt x="7966" y="10716"/>
                    <a:pt x="7954" y="11395"/>
                    <a:pt x="7930" y="12062"/>
                  </a:cubicBezTo>
                  <a:cubicBezTo>
                    <a:pt x="7930" y="12240"/>
                    <a:pt x="7894" y="12419"/>
                    <a:pt x="7870" y="12633"/>
                  </a:cubicBezTo>
                  <a:close/>
                  <a:moveTo>
                    <a:pt x="1370" y="3918"/>
                  </a:moveTo>
                  <a:cubicBezTo>
                    <a:pt x="1346" y="3965"/>
                    <a:pt x="1334" y="4013"/>
                    <a:pt x="1322" y="4037"/>
                  </a:cubicBezTo>
                  <a:cubicBezTo>
                    <a:pt x="1393" y="4096"/>
                    <a:pt x="1453" y="4180"/>
                    <a:pt x="1524" y="4203"/>
                  </a:cubicBezTo>
                  <a:cubicBezTo>
                    <a:pt x="1667" y="4251"/>
                    <a:pt x="1810" y="4251"/>
                    <a:pt x="1941" y="4263"/>
                  </a:cubicBezTo>
                  <a:cubicBezTo>
                    <a:pt x="2858" y="4358"/>
                    <a:pt x="3775" y="4430"/>
                    <a:pt x="4668" y="4656"/>
                  </a:cubicBezTo>
                  <a:cubicBezTo>
                    <a:pt x="5037" y="4739"/>
                    <a:pt x="5394" y="4858"/>
                    <a:pt x="5775" y="4965"/>
                  </a:cubicBezTo>
                  <a:cubicBezTo>
                    <a:pt x="6013" y="5025"/>
                    <a:pt x="6013" y="5025"/>
                    <a:pt x="6108" y="4739"/>
                  </a:cubicBezTo>
                  <a:cubicBezTo>
                    <a:pt x="6037" y="4715"/>
                    <a:pt x="5965" y="4656"/>
                    <a:pt x="5870" y="4632"/>
                  </a:cubicBezTo>
                  <a:cubicBezTo>
                    <a:pt x="5489" y="4537"/>
                    <a:pt x="5084" y="4394"/>
                    <a:pt x="4680" y="4334"/>
                  </a:cubicBezTo>
                  <a:cubicBezTo>
                    <a:pt x="3703" y="4192"/>
                    <a:pt x="2715" y="4061"/>
                    <a:pt x="1739" y="3942"/>
                  </a:cubicBezTo>
                  <a:cubicBezTo>
                    <a:pt x="1608" y="3906"/>
                    <a:pt x="1489" y="3918"/>
                    <a:pt x="1370" y="3918"/>
                  </a:cubicBezTo>
                  <a:close/>
                  <a:moveTo>
                    <a:pt x="6466" y="8025"/>
                  </a:moveTo>
                  <a:cubicBezTo>
                    <a:pt x="6561" y="7823"/>
                    <a:pt x="6549" y="7704"/>
                    <a:pt x="6323" y="7656"/>
                  </a:cubicBezTo>
                  <a:cubicBezTo>
                    <a:pt x="5561" y="7525"/>
                    <a:pt x="4787" y="7359"/>
                    <a:pt x="4025" y="7240"/>
                  </a:cubicBezTo>
                  <a:cubicBezTo>
                    <a:pt x="3310" y="7132"/>
                    <a:pt x="2584" y="7061"/>
                    <a:pt x="1870" y="6978"/>
                  </a:cubicBezTo>
                  <a:cubicBezTo>
                    <a:pt x="1751" y="6954"/>
                    <a:pt x="1632" y="6978"/>
                    <a:pt x="1608" y="7132"/>
                  </a:cubicBezTo>
                  <a:cubicBezTo>
                    <a:pt x="1620" y="7168"/>
                    <a:pt x="1644" y="7228"/>
                    <a:pt x="1667" y="7228"/>
                  </a:cubicBezTo>
                  <a:cubicBezTo>
                    <a:pt x="3287" y="7394"/>
                    <a:pt x="4882" y="7597"/>
                    <a:pt x="6466" y="8025"/>
                  </a:cubicBezTo>
                  <a:close/>
                  <a:moveTo>
                    <a:pt x="6311" y="5823"/>
                  </a:moveTo>
                  <a:cubicBezTo>
                    <a:pt x="6096" y="5751"/>
                    <a:pt x="5918" y="5692"/>
                    <a:pt x="5727" y="5632"/>
                  </a:cubicBezTo>
                  <a:cubicBezTo>
                    <a:pt x="4382" y="5275"/>
                    <a:pt x="3001" y="5216"/>
                    <a:pt x="1644" y="5013"/>
                  </a:cubicBezTo>
                  <a:cubicBezTo>
                    <a:pt x="1608" y="4989"/>
                    <a:pt x="1536" y="5013"/>
                    <a:pt x="1501" y="5025"/>
                  </a:cubicBezTo>
                  <a:cubicBezTo>
                    <a:pt x="1489" y="5025"/>
                    <a:pt x="1465" y="5037"/>
                    <a:pt x="1465" y="5037"/>
                  </a:cubicBezTo>
                  <a:cubicBezTo>
                    <a:pt x="1465" y="5049"/>
                    <a:pt x="1453" y="5073"/>
                    <a:pt x="1441" y="5132"/>
                  </a:cubicBezTo>
                  <a:cubicBezTo>
                    <a:pt x="1513" y="5168"/>
                    <a:pt x="1596" y="5263"/>
                    <a:pt x="1691" y="5275"/>
                  </a:cubicBezTo>
                  <a:cubicBezTo>
                    <a:pt x="2048" y="5335"/>
                    <a:pt x="2417" y="5394"/>
                    <a:pt x="2798" y="5442"/>
                  </a:cubicBezTo>
                  <a:cubicBezTo>
                    <a:pt x="3620" y="5525"/>
                    <a:pt x="4477" y="5620"/>
                    <a:pt x="5275" y="5858"/>
                  </a:cubicBezTo>
                  <a:cubicBezTo>
                    <a:pt x="5537" y="5930"/>
                    <a:pt x="5787" y="6037"/>
                    <a:pt x="6037" y="6120"/>
                  </a:cubicBezTo>
                  <a:cubicBezTo>
                    <a:pt x="6096" y="6144"/>
                    <a:pt x="6156" y="6144"/>
                    <a:pt x="6216" y="6144"/>
                  </a:cubicBezTo>
                  <a:cubicBezTo>
                    <a:pt x="6251" y="6049"/>
                    <a:pt x="6263" y="5966"/>
                    <a:pt x="6311" y="5823"/>
                  </a:cubicBezTo>
                  <a:close/>
                  <a:moveTo>
                    <a:pt x="6311" y="8895"/>
                  </a:moveTo>
                  <a:cubicBezTo>
                    <a:pt x="6025" y="8823"/>
                    <a:pt x="5751" y="8740"/>
                    <a:pt x="5501" y="8668"/>
                  </a:cubicBezTo>
                  <a:cubicBezTo>
                    <a:pt x="4311" y="8264"/>
                    <a:pt x="3108" y="8323"/>
                    <a:pt x="1905" y="8442"/>
                  </a:cubicBezTo>
                  <a:cubicBezTo>
                    <a:pt x="1834" y="8442"/>
                    <a:pt x="1739" y="8537"/>
                    <a:pt x="1715" y="8597"/>
                  </a:cubicBezTo>
                  <a:cubicBezTo>
                    <a:pt x="1703" y="8740"/>
                    <a:pt x="1822" y="8740"/>
                    <a:pt x="1941" y="8728"/>
                  </a:cubicBezTo>
                  <a:cubicBezTo>
                    <a:pt x="1989" y="8728"/>
                    <a:pt x="2013" y="8716"/>
                    <a:pt x="2060" y="8716"/>
                  </a:cubicBezTo>
                  <a:cubicBezTo>
                    <a:pt x="3263" y="8442"/>
                    <a:pt x="4441" y="8609"/>
                    <a:pt x="5608" y="9014"/>
                  </a:cubicBezTo>
                  <a:cubicBezTo>
                    <a:pt x="5811" y="9085"/>
                    <a:pt x="6001" y="9145"/>
                    <a:pt x="6216" y="9204"/>
                  </a:cubicBezTo>
                  <a:cubicBezTo>
                    <a:pt x="6239" y="9145"/>
                    <a:pt x="6275" y="9109"/>
                    <a:pt x="6275" y="9085"/>
                  </a:cubicBezTo>
                  <a:cubicBezTo>
                    <a:pt x="6287" y="9026"/>
                    <a:pt x="6287" y="8978"/>
                    <a:pt x="6311" y="8895"/>
                  </a:cubicBezTo>
                  <a:close/>
                  <a:moveTo>
                    <a:pt x="6406" y="10216"/>
                  </a:moveTo>
                  <a:cubicBezTo>
                    <a:pt x="6370" y="10192"/>
                    <a:pt x="6346" y="10169"/>
                    <a:pt x="6323" y="10157"/>
                  </a:cubicBezTo>
                  <a:cubicBezTo>
                    <a:pt x="5096" y="9847"/>
                    <a:pt x="3846" y="9633"/>
                    <a:pt x="2584" y="9549"/>
                  </a:cubicBezTo>
                  <a:cubicBezTo>
                    <a:pt x="2453" y="9526"/>
                    <a:pt x="2298" y="9526"/>
                    <a:pt x="2167" y="9549"/>
                  </a:cubicBezTo>
                  <a:cubicBezTo>
                    <a:pt x="2120" y="9549"/>
                    <a:pt x="2084" y="9633"/>
                    <a:pt x="2036" y="9692"/>
                  </a:cubicBezTo>
                  <a:cubicBezTo>
                    <a:pt x="2084" y="9740"/>
                    <a:pt x="2120" y="9799"/>
                    <a:pt x="2167" y="9799"/>
                  </a:cubicBezTo>
                  <a:cubicBezTo>
                    <a:pt x="2263" y="9811"/>
                    <a:pt x="2346" y="9799"/>
                    <a:pt x="2441" y="9811"/>
                  </a:cubicBezTo>
                  <a:cubicBezTo>
                    <a:pt x="3001" y="9859"/>
                    <a:pt x="3572" y="9859"/>
                    <a:pt x="4108" y="9966"/>
                  </a:cubicBezTo>
                  <a:cubicBezTo>
                    <a:pt x="4822" y="10097"/>
                    <a:pt x="5513" y="10311"/>
                    <a:pt x="6216" y="10490"/>
                  </a:cubicBezTo>
                  <a:cubicBezTo>
                    <a:pt x="6251" y="10502"/>
                    <a:pt x="6287" y="10490"/>
                    <a:pt x="6346" y="10490"/>
                  </a:cubicBezTo>
                  <a:cubicBezTo>
                    <a:pt x="6370" y="10395"/>
                    <a:pt x="6394" y="10311"/>
                    <a:pt x="6406" y="1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5;p41">
              <a:extLst>
                <a:ext uri="{FF2B5EF4-FFF2-40B4-BE49-F238E27FC236}">
                  <a16:creationId xmlns:a16="http://schemas.microsoft.com/office/drawing/2014/main" id="{5937E4A1-E8BA-AD40-9258-96B79BEB6E12}"/>
                </a:ext>
              </a:extLst>
            </p:cNvPr>
            <p:cNvSpPr/>
            <p:nvPr/>
          </p:nvSpPr>
          <p:spPr>
            <a:xfrm>
              <a:off x="4031450" y="2469475"/>
              <a:ext cx="224450" cy="309300"/>
            </a:xfrm>
            <a:custGeom>
              <a:avLst/>
              <a:gdLst/>
              <a:ahLst/>
              <a:cxnLst/>
              <a:rect l="l" t="t" r="r" b="b"/>
              <a:pathLst>
                <a:path w="8978" h="12372" extrusionOk="0">
                  <a:moveTo>
                    <a:pt x="679" y="84"/>
                  </a:moveTo>
                  <a:cubicBezTo>
                    <a:pt x="691" y="275"/>
                    <a:pt x="715" y="453"/>
                    <a:pt x="715" y="632"/>
                  </a:cubicBezTo>
                  <a:cubicBezTo>
                    <a:pt x="727" y="2132"/>
                    <a:pt x="715" y="3644"/>
                    <a:pt x="738" y="5144"/>
                  </a:cubicBezTo>
                  <a:cubicBezTo>
                    <a:pt x="750" y="5978"/>
                    <a:pt x="846" y="6799"/>
                    <a:pt x="881" y="7633"/>
                  </a:cubicBezTo>
                  <a:cubicBezTo>
                    <a:pt x="905" y="8526"/>
                    <a:pt x="893" y="9419"/>
                    <a:pt x="893" y="10312"/>
                  </a:cubicBezTo>
                  <a:cubicBezTo>
                    <a:pt x="893" y="10466"/>
                    <a:pt x="965" y="10693"/>
                    <a:pt x="1119" y="10704"/>
                  </a:cubicBezTo>
                  <a:cubicBezTo>
                    <a:pt x="1155" y="10704"/>
                    <a:pt x="1215" y="10704"/>
                    <a:pt x="1262" y="10693"/>
                  </a:cubicBezTo>
                  <a:cubicBezTo>
                    <a:pt x="2512" y="10419"/>
                    <a:pt x="3941" y="10490"/>
                    <a:pt x="5191" y="10645"/>
                  </a:cubicBezTo>
                  <a:cubicBezTo>
                    <a:pt x="5799" y="10716"/>
                    <a:pt x="6430" y="10823"/>
                    <a:pt x="7037" y="10943"/>
                  </a:cubicBezTo>
                  <a:cubicBezTo>
                    <a:pt x="7311" y="11002"/>
                    <a:pt x="7549" y="11121"/>
                    <a:pt x="7799" y="11240"/>
                  </a:cubicBezTo>
                  <a:cubicBezTo>
                    <a:pt x="8025" y="11347"/>
                    <a:pt x="8227" y="11466"/>
                    <a:pt x="8454" y="11585"/>
                  </a:cubicBezTo>
                  <a:cubicBezTo>
                    <a:pt x="8644" y="11693"/>
                    <a:pt x="8870" y="11633"/>
                    <a:pt x="8978" y="11871"/>
                  </a:cubicBezTo>
                  <a:cubicBezTo>
                    <a:pt x="8930" y="11895"/>
                    <a:pt x="8918" y="11943"/>
                    <a:pt x="8894" y="11943"/>
                  </a:cubicBezTo>
                  <a:cubicBezTo>
                    <a:pt x="7680" y="11990"/>
                    <a:pt x="6477" y="12002"/>
                    <a:pt x="5251" y="12062"/>
                  </a:cubicBezTo>
                  <a:cubicBezTo>
                    <a:pt x="4572" y="12086"/>
                    <a:pt x="3882" y="12169"/>
                    <a:pt x="3203" y="12228"/>
                  </a:cubicBezTo>
                  <a:cubicBezTo>
                    <a:pt x="2751" y="12252"/>
                    <a:pt x="2322" y="12264"/>
                    <a:pt x="1870" y="12300"/>
                  </a:cubicBezTo>
                  <a:cubicBezTo>
                    <a:pt x="1512" y="12312"/>
                    <a:pt x="1143" y="12347"/>
                    <a:pt x="786" y="12359"/>
                  </a:cubicBezTo>
                  <a:cubicBezTo>
                    <a:pt x="619" y="12371"/>
                    <a:pt x="465" y="12359"/>
                    <a:pt x="262" y="12359"/>
                  </a:cubicBezTo>
                  <a:cubicBezTo>
                    <a:pt x="238" y="12109"/>
                    <a:pt x="203" y="11895"/>
                    <a:pt x="203" y="11705"/>
                  </a:cubicBezTo>
                  <a:cubicBezTo>
                    <a:pt x="179" y="10895"/>
                    <a:pt x="131" y="10097"/>
                    <a:pt x="119" y="9288"/>
                  </a:cubicBezTo>
                  <a:cubicBezTo>
                    <a:pt x="107" y="8037"/>
                    <a:pt x="119" y="6811"/>
                    <a:pt x="107" y="5561"/>
                  </a:cubicBezTo>
                  <a:cubicBezTo>
                    <a:pt x="84" y="3930"/>
                    <a:pt x="48" y="2311"/>
                    <a:pt x="12" y="703"/>
                  </a:cubicBezTo>
                  <a:cubicBezTo>
                    <a:pt x="0" y="25"/>
                    <a:pt x="12" y="1"/>
                    <a:pt x="703" y="48"/>
                  </a:cubicBezTo>
                  <a:cubicBezTo>
                    <a:pt x="727" y="13"/>
                    <a:pt x="596" y="48"/>
                    <a:pt x="679" y="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6;p41">
              <a:extLst>
                <a:ext uri="{FF2B5EF4-FFF2-40B4-BE49-F238E27FC236}">
                  <a16:creationId xmlns:a16="http://schemas.microsoft.com/office/drawing/2014/main" id="{BD81A921-2D13-ED43-9709-AA90B73046B0}"/>
                </a:ext>
              </a:extLst>
            </p:cNvPr>
            <p:cNvSpPr/>
            <p:nvPr/>
          </p:nvSpPr>
          <p:spPr>
            <a:xfrm>
              <a:off x="4283250" y="2455200"/>
              <a:ext cx="238150" cy="312850"/>
            </a:xfrm>
            <a:custGeom>
              <a:avLst/>
              <a:gdLst/>
              <a:ahLst/>
              <a:cxnLst/>
              <a:rect l="l" t="t" r="r" b="b"/>
              <a:pathLst>
                <a:path w="9526" h="12514" extrusionOk="0">
                  <a:moveTo>
                    <a:pt x="9050" y="0"/>
                  </a:moveTo>
                  <a:cubicBezTo>
                    <a:pt x="9300" y="12"/>
                    <a:pt x="9240" y="48"/>
                    <a:pt x="9478" y="60"/>
                  </a:cubicBezTo>
                  <a:cubicBezTo>
                    <a:pt x="9502" y="191"/>
                    <a:pt x="9526" y="298"/>
                    <a:pt x="9526" y="381"/>
                  </a:cubicBezTo>
                  <a:cubicBezTo>
                    <a:pt x="9514" y="1143"/>
                    <a:pt x="9502" y="1917"/>
                    <a:pt x="9455" y="2679"/>
                  </a:cubicBezTo>
                  <a:cubicBezTo>
                    <a:pt x="9407" y="3632"/>
                    <a:pt x="9347" y="4560"/>
                    <a:pt x="9300" y="5501"/>
                  </a:cubicBezTo>
                  <a:cubicBezTo>
                    <a:pt x="9288" y="5739"/>
                    <a:pt x="9335" y="5965"/>
                    <a:pt x="9335" y="6203"/>
                  </a:cubicBezTo>
                  <a:cubicBezTo>
                    <a:pt x="9324" y="8216"/>
                    <a:pt x="9300" y="10216"/>
                    <a:pt x="9276" y="12228"/>
                  </a:cubicBezTo>
                  <a:cubicBezTo>
                    <a:pt x="9276" y="12287"/>
                    <a:pt x="9264" y="12347"/>
                    <a:pt x="9240" y="12442"/>
                  </a:cubicBezTo>
                  <a:cubicBezTo>
                    <a:pt x="9157" y="12442"/>
                    <a:pt x="9085" y="12454"/>
                    <a:pt x="9002" y="12454"/>
                  </a:cubicBezTo>
                  <a:cubicBezTo>
                    <a:pt x="7216" y="12335"/>
                    <a:pt x="5430" y="12287"/>
                    <a:pt x="3644" y="12371"/>
                  </a:cubicBezTo>
                  <a:cubicBezTo>
                    <a:pt x="3501" y="12371"/>
                    <a:pt x="3335" y="12407"/>
                    <a:pt x="3192" y="12418"/>
                  </a:cubicBezTo>
                  <a:lnTo>
                    <a:pt x="239" y="12514"/>
                  </a:lnTo>
                  <a:cubicBezTo>
                    <a:pt x="180" y="12514"/>
                    <a:pt x="120" y="12502"/>
                    <a:pt x="1" y="12466"/>
                  </a:cubicBezTo>
                  <a:cubicBezTo>
                    <a:pt x="275" y="12228"/>
                    <a:pt x="537" y="12371"/>
                    <a:pt x="811" y="12252"/>
                  </a:cubicBezTo>
                  <a:cubicBezTo>
                    <a:pt x="1906" y="11752"/>
                    <a:pt x="3085" y="11514"/>
                    <a:pt x="4240" y="11264"/>
                  </a:cubicBezTo>
                  <a:cubicBezTo>
                    <a:pt x="5311" y="11025"/>
                    <a:pt x="6668" y="10835"/>
                    <a:pt x="7776" y="10823"/>
                  </a:cubicBezTo>
                  <a:cubicBezTo>
                    <a:pt x="7978" y="10823"/>
                    <a:pt x="8145" y="10740"/>
                    <a:pt x="8347" y="10680"/>
                  </a:cubicBezTo>
                  <a:cubicBezTo>
                    <a:pt x="8502" y="10644"/>
                    <a:pt x="8621" y="10263"/>
                    <a:pt x="8633" y="10121"/>
                  </a:cubicBezTo>
                  <a:cubicBezTo>
                    <a:pt x="8669" y="9585"/>
                    <a:pt x="8704" y="9037"/>
                    <a:pt x="8740" y="8501"/>
                  </a:cubicBezTo>
                  <a:cubicBezTo>
                    <a:pt x="8764" y="7930"/>
                    <a:pt x="8764" y="7370"/>
                    <a:pt x="8788" y="6787"/>
                  </a:cubicBezTo>
                  <a:cubicBezTo>
                    <a:pt x="8812" y="5953"/>
                    <a:pt x="8847" y="5132"/>
                    <a:pt x="8871" y="4298"/>
                  </a:cubicBezTo>
                  <a:cubicBezTo>
                    <a:pt x="8883" y="3798"/>
                    <a:pt x="8919" y="3286"/>
                    <a:pt x="8931" y="2786"/>
                  </a:cubicBezTo>
                  <a:cubicBezTo>
                    <a:pt x="8966" y="1977"/>
                    <a:pt x="8978" y="1179"/>
                    <a:pt x="8990" y="369"/>
                  </a:cubicBezTo>
                  <a:cubicBezTo>
                    <a:pt x="9026" y="286"/>
                    <a:pt x="9038" y="167"/>
                    <a:pt x="9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7;p41">
              <a:extLst>
                <a:ext uri="{FF2B5EF4-FFF2-40B4-BE49-F238E27FC236}">
                  <a16:creationId xmlns:a16="http://schemas.microsoft.com/office/drawing/2014/main" id="{854F1F3C-2CE9-B346-8185-14C74390C5B7}"/>
                </a:ext>
              </a:extLst>
            </p:cNvPr>
            <p:cNvSpPr/>
            <p:nvPr/>
          </p:nvSpPr>
          <p:spPr>
            <a:xfrm>
              <a:off x="4395175" y="2696000"/>
              <a:ext cx="7475" cy="6575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298" y="96"/>
                  </a:moveTo>
                  <a:cubicBezTo>
                    <a:pt x="215" y="179"/>
                    <a:pt x="167" y="239"/>
                    <a:pt x="108" y="250"/>
                  </a:cubicBezTo>
                  <a:cubicBezTo>
                    <a:pt x="96" y="262"/>
                    <a:pt x="1" y="179"/>
                    <a:pt x="1" y="131"/>
                  </a:cubicBezTo>
                  <a:cubicBezTo>
                    <a:pt x="1" y="84"/>
                    <a:pt x="60" y="24"/>
                    <a:pt x="108" y="12"/>
                  </a:cubicBezTo>
                  <a:cubicBezTo>
                    <a:pt x="155" y="0"/>
                    <a:pt x="215" y="60"/>
                    <a:pt x="298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8;p41">
              <a:extLst>
                <a:ext uri="{FF2B5EF4-FFF2-40B4-BE49-F238E27FC236}">
                  <a16:creationId xmlns:a16="http://schemas.microsoft.com/office/drawing/2014/main" id="{047DB391-1E00-2F42-9AAC-20B7DDEC7B12}"/>
                </a:ext>
              </a:extLst>
            </p:cNvPr>
            <p:cNvSpPr/>
            <p:nvPr/>
          </p:nvSpPr>
          <p:spPr>
            <a:xfrm>
              <a:off x="4299625" y="2457275"/>
              <a:ext cx="158675" cy="55700"/>
            </a:xfrm>
            <a:custGeom>
              <a:avLst/>
              <a:gdLst/>
              <a:ahLst/>
              <a:cxnLst/>
              <a:rect l="l" t="t" r="r" b="b"/>
              <a:pathLst>
                <a:path w="6347" h="2228" extrusionOk="0">
                  <a:moveTo>
                    <a:pt x="5930" y="1"/>
                  </a:moveTo>
                  <a:lnTo>
                    <a:pt x="5835" y="1"/>
                  </a:lnTo>
                  <a:cubicBezTo>
                    <a:pt x="5073" y="36"/>
                    <a:pt x="4180" y="108"/>
                    <a:pt x="3323" y="465"/>
                  </a:cubicBezTo>
                  <a:cubicBezTo>
                    <a:pt x="2632" y="739"/>
                    <a:pt x="1918" y="1001"/>
                    <a:pt x="1239" y="1251"/>
                  </a:cubicBezTo>
                  <a:cubicBezTo>
                    <a:pt x="965" y="1358"/>
                    <a:pt x="691" y="1453"/>
                    <a:pt x="418" y="1548"/>
                  </a:cubicBezTo>
                  <a:cubicBezTo>
                    <a:pt x="275" y="1608"/>
                    <a:pt x="37" y="1703"/>
                    <a:pt x="13" y="2048"/>
                  </a:cubicBezTo>
                  <a:lnTo>
                    <a:pt x="1" y="2227"/>
                  </a:lnTo>
                  <a:lnTo>
                    <a:pt x="179" y="2203"/>
                  </a:lnTo>
                  <a:cubicBezTo>
                    <a:pt x="215" y="2203"/>
                    <a:pt x="251" y="2203"/>
                    <a:pt x="287" y="2191"/>
                  </a:cubicBezTo>
                  <a:cubicBezTo>
                    <a:pt x="358" y="2191"/>
                    <a:pt x="418" y="2179"/>
                    <a:pt x="477" y="2168"/>
                  </a:cubicBezTo>
                  <a:cubicBezTo>
                    <a:pt x="1418" y="1763"/>
                    <a:pt x="2430" y="1370"/>
                    <a:pt x="3585" y="989"/>
                  </a:cubicBezTo>
                  <a:cubicBezTo>
                    <a:pt x="4168" y="798"/>
                    <a:pt x="4859" y="596"/>
                    <a:pt x="5585" y="596"/>
                  </a:cubicBezTo>
                  <a:cubicBezTo>
                    <a:pt x="5668" y="596"/>
                    <a:pt x="5775" y="596"/>
                    <a:pt x="5871" y="620"/>
                  </a:cubicBezTo>
                  <a:lnTo>
                    <a:pt x="5906" y="620"/>
                  </a:lnTo>
                  <a:cubicBezTo>
                    <a:pt x="5954" y="620"/>
                    <a:pt x="6002" y="632"/>
                    <a:pt x="6025" y="632"/>
                  </a:cubicBezTo>
                  <a:cubicBezTo>
                    <a:pt x="6073" y="632"/>
                    <a:pt x="6180" y="632"/>
                    <a:pt x="6263" y="536"/>
                  </a:cubicBezTo>
                  <a:cubicBezTo>
                    <a:pt x="6323" y="477"/>
                    <a:pt x="6347" y="405"/>
                    <a:pt x="6347" y="322"/>
                  </a:cubicBezTo>
                  <a:cubicBezTo>
                    <a:pt x="6323" y="203"/>
                    <a:pt x="6263" y="1"/>
                    <a:pt x="5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19;p41">
              <a:extLst>
                <a:ext uri="{FF2B5EF4-FFF2-40B4-BE49-F238E27FC236}">
                  <a16:creationId xmlns:a16="http://schemas.microsoft.com/office/drawing/2014/main" id="{2F9C39CE-29A4-C041-B0E9-054C8E9BF7E9}"/>
                </a:ext>
              </a:extLst>
            </p:cNvPr>
            <p:cNvSpPr/>
            <p:nvPr/>
          </p:nvSpPr>
          <p:spPr>
            <a:xfrm>
              <a:off x="4299025" y="2666525"/>
              <a:ext cx="152150" cy="37825"/>
            </a:xfrm>
            <a:custGeom>
              <a:avLst/>
              <a:gdLst/>
              <a:ahLst/>
              <a:cxnLst/>
              <a:rect l="l" t="t" r="r" b="b"/>
              <a:pathLst>
                <a:path w="6086" h="1513" extrusionOk="0">
                  <a:moveTo>
                    <a:pt x="5776" y="48"/>
                  </a:moveTo>
                  <a:cubicBezTo>
                    <a:pt x="5668" y="13"/>
                    <a:pt x="5561" y="1"/>
                    <a:pt x="5454" y="1"/>
                  </a:cubicBezTo>
                  <a:lnTo>
                    <a:pt x="5418" y="1"/>
                  </a:lnTo>
                  <a:cubicBezTo>
                    <a:pt x="4680" y="48"/>
                    <a:pt x="4013" y="72"/>
                    <a:pt x="3359" y="144"/>
                  </a:cubicBezTo>
                  <a:cubicBezTo>
                    <a:pt x="3001" y="191"/>
                    <a:pt x="2620" y="251"/>
                    <a:pt x="2156" y="370"/>
                  </a:cubicBezTo>
                  <a:cubicBezTo>
                    <a:pt x="1739" y="477"/>
                    <a:pt x="1323" y="608"/>
                    <a:pt x="918" y="727"/>
                  </a:cubicBezTo>
                  <a:cubicBezTo>
                    <a:pt x="751" y="775"/>
                    <a:pt x="596" y="822"/>
                    <a:pt x="442" y="870"/>
                  </a:cubicBezTo>
                  <a:lnTo>
                    <a:pt x="394" y="894"/>
                  </a:lnTo>
                  <a:cubicBezTo>
                    <a:pt x="322" y="917"/>
                    <a:pt x="239" y="941"/>
                    <a:pt x="156" y="977"/>
                  </a:cubicBezTo>
                  <a:cubicBezTo>
                    <a:pt x="72" y="1025"/>
                    <a:pt x="1" y="1191"/>
                    <a:pt x="37" y="1298"/>
                  </a:cubicBezTo>
                  <a:cubicBezTo>
                    <a:pt x="72" y="1382"/>
                    <a:pt x="156" y="1453"/>
                    <a:pt x="251" y="1501"/>
                  </a:cubicBezTo>
                  <a:cubicBezTo>
                    <a:pt x="275" y="1513"/>
                    <a:pt x="311" y="1513"/>
                    <a:pt x="334" y="1513"/>
                  </a:cubicBezTo>
                  <a:cubicBezTo>
                    <a:pt x="382" y="1513"/>
                    <a:pt x="442" y="1501"/>
                    <a:pt x="477" y="1489"/>
                  </a:cubicBezTo>
                  <a:lnTo>
                    <a:pt x="501" y="1477"/>
                  </a:lnTo>
                  <a:cubicBezTo>
                    <a:pt x="715" y="1418"/>
                    <a:pt x="918" y="1358"/>
                    <a:pt x="1108" y="1298"/>
                  </a:cubicBezTo>
                  <a:cubicBezTo>
                    <a:pt x="1489" y="1179"/>
                    <a:pt x="1870" y="1072"/>
                    <a:pt x="2239" y="965"/>
                  </a:cubicBezTo>
                  <a:cubicBezTo>
                    <a:pt x="2442" y="906"/>
                    <a:pt x="2632" y="858"/>
                    <a:pt x="2823" y="834"/>
                  </a:cubicBezTo>
                  <a:lnTo>
                    <a:pt x="3073" y="786"/>
                  </a:lnTo>
                  <a:cubicBezTo>
                    <a:pt x="3656" y="703"/>
                    <a:pt x="4263" y="608"/>
                    <a:pt x="4847" y="608"/>
                  </a:cubicBezTo>
                  <a:cubicBezTo>
                    <a:pt x="5085" y="608"/>
                    <a:pt x="5311" y="620"/>
                    <a:pt x="5537" y="656"/>
                  </a:cubicBezTo>
                  <a:lnTo>
                    <a:pt x="5621" y="656"/>
                  </a:lnTo>
                  <a:cubicBezTo>
                    <a:pt x="5776" y="656"/>
                    <a:pt x="5978" y="584"/>
                    <a:pt x="6049" y="263"/>
                  </a:cubicBezTo>
                  <a:lnTo>
                    <a:pt x="6085" y="120"/>
                  </a:lnTo>
                  <a:lnTo>
                    <a:pt x="5930" y="84"/>
                  </a:lnTo>
                  <a:cubicBezTo>
                    <a:pt x="5871" y="72"/>
                    <a:pt x="5823" y="60"/>
                    <a:pt x="577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0;p41">
              <a:extLst>
                <a:ext uri="{FF2B5EF4-FFF2-40B4-BE49-F238E27FC236}">
                  <a16:creationId xmlns:a16="http://schemas.microsoft.com/office/drawing/2014/main" id="{7EC92532-E369-9B46-8429-C2E3539D1E05}"/>
                </a:ext>
              </a:extLst>
            </p:cNvPr>
            <p:cNvSpPr/>
            <p:nvPr/>
          </p:nvSpPr>
          <p:spPr>
            <a:xfrm>
              <a:off x="4296650" y="2634075"/>
              <a:ext cx="152125" cy="38125"/>
            </a:xfrm>
            <a:custGeom>
              <a:avLst/>
              <a:gdLst/>
              <a:ahLst/>
              <a:cxnLst/>
              <a:rect l="l" t="t" r="r" b="b"/>
              <a:pathLst>
                <a:path w="6085" h="1525" extrusionOk="0">
                  <a:moveTo>
                    <a:pt x="251" y="1525"/>
                  </a:moveTo>
                  <a:lnTo>
                    <a:pt x="334" y="1525"/>
                  </a:lnTo>
                  <a:cubicBezTo>
                    <a:pt x="394" y="1525"/>
                    <a:pt x="453" y="1501"/>
                    <a:pt x="525" y="1489"/>
                  </a:cubicBezTo>
                  <a:lnTo>
                    <a:pt x="727" y="1430"/>
                  </a:lnTo>
                  <a:cubicBezTo>
                    <a:pt x="1108" y="1311"/>
                    <a:pt x="1477" y="1203"/>
                    <a:pt x="1846" y="1072"/>
                  </a:cubicBezTo>
                  <a:cubicBezTo>
                    <a:pt x="2953" y="703"/>
                    <a:pt x="3799" y="537"/>
                    <a:pt x="4620" y="537"/>
                  </a:cubicBezTo>
                  <a:cubicBezTo>
                    <a:pt x="4978" y="537"/>
                    <a:pt x="5311" y="572"/>
                    <a:pt x="5656" y="644"/>
                  </a:cubicBezTo>
                  <a:cubicBezTo>
                    <a:pt x="5704" y="656"/>
                    <a:pt x="5728" y="656"/>
                    <a:pt x="5775" y="656"/>
                  </a:cubicBezTo>
                  <a:cubicBezTo>
                    <a:pt x="5882" y="656"/>
                    <a:pt x="5954" y="632"/>
                    <a:pt x="6001" y="572"/>
                  </a:cubicBezTo>
                  <a:cubicBezTo>
                    <a:pt x="6085" y="465"/>
                    <a:pt x="6085" y="334"/>
                    <a:pt x="6073" y="215"/>
                  </a:cubicBezTo>
                  <a:lnTo>
                    <a:pt x="6061" y="96"/>
                  </a:lnTo>
                  <a:lnTo>
                    <a:pt x="5942" y="72"/>
                  </a:lnTo>
                  <a:cubicBezTo>
                    <a:pt x="5847" y="60"/>
                    <a:pt x="5763" y="60"/>
                    <a:pt x="5668" y="49"/>
                  </a:cubicBezTo>
                  <a:cubicBezTo>
                    <a:pt x="5478" y="13"/>
                    <a:pt x="5275" y="1"/>
                    <a:pt x="5073" y="1"/>
                  </a:cubicBezTo>
                  <a:lnTo>
                    <a:pt x="4632" y="1"/>
                  </a:lnTo>
                  <a:cubicBezTo>
                    <a:pt x="4061" y="1"/>
                    <a:pt x="3442" y="37"/>
                    <a:pt x="2846" y="251"/>
                  </a:cubicBezTo>
                  <a:cubicBezTo>
                    <a:pt x="2549" y="358"/>
                    <a:pt x="2239" y="453"/>
                    <a:pt x="1941" y="525"/>
                  </a:cubicBezTo>
                  <a:lnTo>
                    <a:pt x="1620" y="608"/>
                  </a:lnTo>
                  <a:lnTo>
                    <a:pt x="953" y="787"/>
                  </a:lnTo>
                  <a:cubicBezTo>
                    <a:pt x="763" y="834"/>
                    <a:pt x="572" y="894"/>
                    <a:pt x="394" y="953"/>
                  </a:cubicBezTo>
                  <a:cubicBezTo>
                    <a:pt x="298" y="989"/>
                    <a:pt x="215" y="1013"/>
                    <a:pt x="132" y="1061"/>
                  </a:cubicBezTo>
                  <a:cubicBezTo>
                    <a:pt x="48" y="1120"/>
                    <a:pt x="1" y="1251"/>
                    <a:pt x="36" y="1358"/>
                  </a:cubicBezTo>
                  <a:cubicBezTo>
                    <a:pt x="60" y="1418"/>
                    <a:pt x="167" y="1501"/>
                    <a:pt x="251" y="1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1;p41">
              <a:extLst>
                <a:ext uri="{FF2B5EF4-FFF2-40B4-BE49-F238E27FC236}">
                  <a16:creationId xmlns:a16="http://schemas.microsoft.com/office/drawing/2014/main" id="{6FBE213F-FAE1-D545-B2CC-25CEF6BCD52F}"/>
                </a:ext>
              </a:extLst>
            </p:cNvPr>
            <p:cNvSpPr/>
            <p:nvPr/>
          </p:nvSpPr>
          <p:spPr>
            <a:xfrm>
              <a:off x="4297550" y="2588250"/>
              <a:ext cx="152125" cy="38425"/>
            </a:xfrm>
            <a:custGeom>
              <a:avLst/>
              <a:gdLst/>
              <a:ahLst/>
              <a:cxnLst/>
              <a:rect l="l" t="t" r="r" b="b"/>
              <a:pathLst>
                <a:path w="6085" h="1537" extrusionOk="0">
                  <a:moveTo>
                    <a:pt x="227" y="1536"/>
                  </a:moveTo>
                  <a:lnTo>
                    <a:pt x="310" y="1536"/>
                  </a:lnTo>
                  <a:cubicBezTo>
                    <a:pt x="370" y="1536"/>
                    <a:pt x="429" y="1524"/>
                    <a:pt x="501" y="1512"/>
                  </a:cubicBezTo>
                  <a:lnTo>
                    <a:pt x="727" y="1429"/>
                  </a:lnTo>
                  <a:cubicBezTo>
                    <a:pt x="1096" y="1310"/>
                    <a:pt x="1465" y="1215"/>
                    <a:pt x="1834" y="1072"/>
                  </a:cubicBezTo>
                  <a:cubicBezTo>
                    <a:pt x="2941" y="703"/>
                    <a:pt x="3787" y="536"/>
                    <a:pt x="4608" y="536"/>
                  </a:cubicBezTo>
                  <a:cubicBezTo>
                    <a:pt x="4965" y="536"/>
                    <a:pt x="5311" y="572"/>
                    <a:pt x="5644" y="643"/>
                  </a:cubicBezTo>
                  <a:cubicBezTo>
                    <a:pt x="5692" y="655"/>
                    <a:pt x="5727" y="655"/>
                    <a:pt x="5763" y="655"/>
                  </a:cubicBezTo>
                  <a:cubicBezTo>
                    <a:pt x="5870" y="655"/>
                    <a:pt x="5942" y="631"/>
                    <a:pt x="5989" y="572"/>
                  </a:cubicBezTo>
                  <a:cubicBezTo>
                    <a:pt x="6085" y="465"/>
                    <a:pt x="6085" y="334"/>
                    <a:pt x="6061" y="215"/>
                  </a:cubicBezTo>
                  <a:lnTo>
                    <a:pt x="6049" y="96"/>
                  </a:lnTo>
                  <a:lnTo>
                    <a:pt x="5930" y="84"/>
                  </a:lnTo>
                  <a:cubicBezTo>
                    <a:pt x="5846" y="60"/>
                    <a:pt x="5751" y="60"/>
                    <a:pt x="5668" y="48"/>
                  </a:cubicBezTo>
                  <a:cubicBezTo>
                    <a:pt x="5477" y="24"/>
                    <a:pt x="5263" y="0"/>
                    <a:pt x="5073" y="0"/>
                  </a:cubicBezTo>
                  <a:lnTo>
                    <a:pt x="4620" y="0"/>
                  </a:lnTo>
                  <a:cubicBezTo>
                    <a:pt x="4060" y="0"/>
                    <a:pt x="3429" y="36"/>
                    <a:pt x="2834" y="250"/>
                  </a:cubicBezTo>
                  <a:cubicBezTo>
                    <a:pt x="2536" y="358"/>
                    <a:pt x="2227" y="453"/>
                    <a:pt x="1929" y="524"/>
                  </a:cubicBezTo>
                  <a:lnTo>
                    <a:pt x="1620" y="619"/>
                  </a:lnTo>
                  <a:lnTo>
                    <a:pt x="953" y="798"/>
                  </a:lnTo>
                  <a:cubicBezTo>
                    <a:pt x="751" y="834"/>
                    <a:pt x="572" y="893"/>
                    <a:pt x="381" y="941"/>
                  </a:cubicBezTo>
                  <a:cubicBezTo>
                    <a:pt x="298" y="977"/>
                    <a:pt x="203" y="1000"/>
                    <a:pt x="131" y="1048"/>
                  </a:cubicBezTo>
                  <a:cubicBezTo>
                    <a:pt x="36" y="1108"/>
                    <a:pt x="0" y="1239"/>
                    <a:pt x="24" y="1346"/>
                  </a:cubicBezTo>
                  <a:cubicBezTo>
                    <a:pt x="24" y="1429"/>
                    <a:pt x="143" y="1524"/>
                    <a:pt x="227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2;p41">
              <a:extLst>
                <a:ext uri="{FF2B5EF4-FFF2-40B4-BE49-F238E27FC236}">
                  <a16:creationId xmlns:a16="http://schemas.microsoft.com/office/drawing/2014/main" id="{6EA51E37-D7F6-3E49-B8AC-DEC264FC658D}"/>
                </a:ext>
              </a:extLst>
            </p:cNvPr>
            <p:cNvSpPr/>
            <p:nvPr/>
          </p:nvSpPr>
          <p:spPr>
            <a:xfrm>
              <a:off x="4305575" y="2506100"/>
              <a:ext cx="144100" cy="38425"/>
            </a:xfrm>
            <a:custGeom>
              <a:avLst/>
              <a:gdLst/>
              <a:ahLst/>
              <a:cxnLst/>
              <a:rect l="l" t="t" r="r" b="b"/>
              <a:pathLst>
                <a:path w="5764" h="1537" extrusionOk="0">
                  <a:moveTo>
                    <a:pt x="430" y="1536"/>
                  </a:moveTo>
                  <a:cubicBezTo>
                    <a:pt x="465" y="1536"/>
                    <a:pt x="477" y="1536"/>
                    <a:pt x="501" y="1524"/>
                  </a:cubicBezTo>
                  <a:cubicBezTo>
                    <a:pt x="584" y="1500"/>
                    <a:pt x="668" y="1477"/>
                    <a:pt x="739" y="1465"/>
                  </a:cubicBezTo>
                  <a:cubicBezTo>
                    <a:pt x="1037" y="1381"/>
                    <a:pt x="1358" y="1310"/>
                    <a:pt x="1632" y="1191"/>
                  </a:cubicBezTo>
                  <a:cubicBezTo>
                    <a:pt x="2573" y="810"/>
                    <a:pt x="3573" y="607"/>
                    <a:pt x="4585" y="607"/>
                  </a:cubicBezTo>
                  <a:cubicBezTo>
                    <a:pt x="4763" y="607"/>
                    <a:pt x="4942" y="607"/>
                    <a:pt x="5121" y="631"/>
                  </a:cubicBezTo>
                  <a:lnTo>
                    <a:pt x="5287" y="631"/>
                  </a:lnTo>
                  <a:lnTo>
                    <a:pt x="5406" y="631"/>
                  </a:lnTo>
                  <a:cubicBezTo>
                    <a:pt x="5525" y="631"/>
                    <a:pt x="5609" y="584"/>
                    <a:pt x="5668" y="512"/>
                  </a:cubicBezTo>
                  <a:cubicBezTo>
                    <a:pt x="5764" y="393"/>
                    <a:pt x="5728" y="238"/>
                    <a:pt x="5716" y="179"/>
                  </a:cubicBezTo>
                  <a:lnTo>
                    <a:pt x="5704" y="95"/>
                  </a:lnTo>
                  <a:lnTo>
                    <a:pt x="5609" y="72"/>
                  </a:lnTo>
                  <a:cubicBezTo>
                    <a:pt x="5597" y="72"/>
                    <a:pt x="5561" y="60"/>
                    <a:pt x="5549" y="60"/>
                  </a:cubicBezTo>
                  <a:cubicBezTo>
                    <a:pt x="5502" y="48"/>
                    <a:pt x="5478" y="48"/>
                    <a:pt x="5418" y="36"/>
                  </a:cubicBezTo>
                  <a:cubicBezTo>
                    <a:pt x="5252" y="12"/>
                    <a:pt x="5085" y="0"/>
                    <a:pt x="4906" y="0"/>
                  </a:cubicBezTo>
                  <a:cubicBezTo>
                    <a:pt x="4394" y="0"/>
                    <a:pt x="3882" y="72"/>
                    <a:pt x="3382" y="131"/>
                  </a:cubicBezTo>
                  <a:lnTo>
                    <a:pt x="3144" y="167"/>
                  </a:lnTo>
                  <a:cubicBezTo>
                    <a:pt x="2739" y="226"/>
                    <a:pt x="2346" y="357"/>
                    <a:pt x="1977" y="476"/>
                  </a:cubicBezTo>
                  <a:cubicBezTo>
                    <a:pt x="1739" y="572"/>
                    <a:pt x="1501" y="643"/>
                    <a:pt x="1263" y="703"/>
                  </a:cubicBezTo>
                  <a:cubicBezTo>
                    <a:pt x="1192" y="715"/>
                    <a:pt x="1132" y="726"/>
                    <a:pt x="1061" y="750"/>
                  </a:cubicBezTo>
                  <a:cubicBezTo>
                    <a:pt x="918" y="774"/>
                    <a:pt x="787" y="810"/>
                    <a:pt x="644" y="846"/>
                  </a:cubicBezTo>
                  <a:cubicBezTo>
                    <a:pt x="608" y="869"/>
                    <a:pt x="584" y="869"/>
                    <a:pt x="549" y="881"/>
                  </a:cubicBezTo>
                  <a:cubicBezTo>
                    <a:pt x="382" y="929"/>
                    <a:pt x="168" y="988"/>
                    <a:pt x="60" y="1286"/>
                  </a:cubicBezTo>
                  <a:lnTo>
                    <a:pt x="1" y="1441"/>
                  </a:lnTo>
                  <a:lnTo>
                    <a:pt x="180" y="1477"/>
                  </a:lnTo>
                  <a:cubicBezTo>
                    <a:pt x="203" y="1477"/>
                    <a:pt x="239" y="1488"/>
                    <a:pt x="251" y="1488"/>
                  </a:cubicBezTo>
                  <a:cubicBezTo>
                    <a:pt x="334" y="1524"/>
                    <a:pt x="370" y="1536"/>
                    <a:pt x="430" y="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3;p41">
              <a:extLst>
                <a:ext uri="{FF2B5EF4-FFF2-40B4-BE49-F238E27FC236}">
                  <a16:creationId xmlns:a16="http://schemas.microsoft.com/office/drawing/2014/main" id="{8A53BB91-A2FD-9244-9820-A6DF77D5E720}"/>
                </a:ext>
              </a:extLst>
            </p:cNvPr>
            <p:cNvSpPr/>
            <p:nvPr/>
          </p:nvSpPr>
          <p:spPr>
            <a:xfrm>
              <a:off x="4300825" y="2550150"/>
              <a:ext cx="110150" cy="32775"/>
            </a:xfrm>
            <a:custGeom>
              <a:avLst/>
              <a:gdLst/>
              <a:ahLst/>
              <a:cxnLst/>
              <a:rect l="l" t="t" r="r" b="b"/>
              <a:pathLst>
                <a:path w="4406" h="1311" extrusionOk="0">
                  <a:moveTo>
                    <a:pt x="24" y="1143"/>
                  </a:moveTo>
                  <a:lnTo>
                    <a:pt x="0" y="1310"/>
                  </a:lnTo>
                  <a:lnTo>
                    <a:pt x="179" y="1310"/>
                  </a:lnTo>
                  <a:lnTo>
                    <a:pt x="286" y="1310"/>
                  </a:lnTo>
                  <a:lnTo>
                    <a:pt x="370" y="1310"/>
                  </a:lnTo>
                  <a:cubicBezTo>
                    <a:pt x="417" y="1310"/>
                    <a:pt x="453" y="1310"/>
                    <a:pt x="500" y="1286"/>
                  </a:cubicBezTo>
                  <a:cubicBezTo>
                    <a:pt x="1739" y="977"/>
                    <a:pt x="2858" y="727"/>
                    <a:pt x="4037" y="631"/>
                  </a:cubicBezTo>
                  <a:cubicBezTo>
                    <a:pt x="4406" y="608"/>
                    <a:pt x="4406" y="274"/>
                    <a:pt x="4406" y="155"/>
                  </a:cubicBezTo>
                  <a:lnTo>
                    <a:pt x="4406" y="0"/>
                  </a:lnTo>
                  <a:lnTo>
                    <a:pt x="4239" y="12"/>
                  </a:lnTo>
                  <a:cubicBezTo>
                    <a:pt x="4156" y="24"/>
                    <a:pt x="4072" y="24"/>
                    <a:pt x="3989" y="36"/>
                  </a:cubicBezTo>
                  <a:cubicBezTo>
                    <a:pt x="3799" y="60"/>
                    <a:pt x="3632" y="72"/>
                    <a:pt x="3453" y="119"/>
                  </a:cubicBezTo>
                  <a:cubicBezTo>
                    <a:pt x="2453" y="310"/>
                    <a:pt x="1477" y="512"/>
                    <a:pt x="477" y="727"/>
                  </a:cubicBezTo>
                  <a:cubicBezTo>
                    <a:pt x="310" y="750"/>
                    <a:pt x="72" y="798"/>
                    <a:pt x="24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24;p41">
              <a:extLst>
                <a:ext uri="{FF2B5EF4-FFF2-40B4-BE49-F238E27FC236}">
                  <a16:creationId xmlns:a16="http://schemas.microsoft.com/office/drawing/2014/main" id="{8201E7F3-AC40-9248-A164-3845EDF94F37}"/>
                </a:ext>
              </a:extLst>
            </p:cNvPr>
            <p:cNvSpPr/>
            <p:nvPr/>
          </p:nvSpPr>
          <p:spPr>
            <a:xfrm>
              <a:off x="4307975" y="2696300"/>
              <a:ext cx="65500" cy="26500"/>
            </a:xfrm>
            <a:custGeom>
              <a:avLst/>
              <a:gdLst/>
              <a:ahLst/>
              <a:cxnLst/>
              <a:rect l="l" t="t" r="r" b="b"/>
              <a:pathLst>
                <a:path w="2620" h="1060" extrusionOk="0">
                  <a:moveTo>
                    <a:pt x="2262" y="0"/>
                  </a:moveTo>
                  <a:cubicBezTo>
                    <a:pt x="2215" y="0"/>
                    <a:pt x="2179" y="0"/>
                    <a:pt x="2143" y="12"/>
                  </a:cubicBezTo>
                  <a:lnTo>
                    <a:pt x="2119" y="12"/>
                  </a:lnTo>
                  <a:cubicBezTo>
                    <a:pt x="2096" y="12"/>
                    <a:pt x="2084" y="24"/>
                    <a:pt x="2048" y="24"/>
                  </a:cubicBezTo>
                  <a:lnTo>
                    <a:pt x="1572" y="143"/>
                  </a:lnTo>
                  <a:cubicBezTo>
                    <a:pt x="1167" y="250"/>
                    <a:pt x="774" y="346"/>
                    <a:pt x="369" y="441"/>
                  </a:cubicBezTo>
                  <a:lnTo>
                    <a:pt x="334" y="465"/>
                  </a:lnTo>
                  <a:cubicBezTo>
                    <a:pt x="214" y="488"/>
                    <a:pt x="0" y="536"/>
                    <a:pt x="0" y="905"/>
                  </a:cubicBezTo>
                  <a:lnTo>
                    <a:pt x="0" y="1060"/>
                  </a:lnTo>
                  <a:lnTo>
                    <a:pt x="143" y="1036"/>
                  </a:lnTo>
                  <a:lnTo>
                    <a:pt x="274" y="1036"/>
                  </a:lnTo>
                  <a:cubicBezTo>
                    <a:pt x="381" y="1036"/>
                    <a:pt x="488" y="1036"/>
                    <a:pt x="595" y="1012"/>
                  </a:cubicBezTo>
                  <a:cubicBezTo>
                    <a:pt x="1131" y="893"/>
                    <a:pt x="1631" y="774"/>
                    <a:pt x="2215" y="619"/>
                  </a:cubicBezTo>
                  <a:lnTo>
                    <a:pt x="2239" y="619"/>
                  </a:lnTo>
                  <a:cubicBezTo>
                    <a:pt x="2346" y="596"/>
                    <a:pt x="2620" y="536"/>
                    <a:pt x="2560" y="250"/>
                  </a:cubicBezTo>
                  <a:cubicBezTo>
                    <a:pt x="2560" y="167"/>
                    <a:pt x="2489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5;p41">
              <a:extLst>
                <a:ext uri="{FF2B5EF4-FFF2-40B4-BE49-F238E27FC236}">
                  <a16:creationId xmlns:a16="http://schemas.microsoft.com/office/drawing/2014/main" id="{8CDCC1E7-8BCB-8344-9F44-11C056681212}"/>
                </a:ext>
              </a:extLst>
            </p:cNvPr>
            <p:cNvSpPr/>
            <p:nvPr/>
          </p:nvSpPr>
          <p:spPr>
            <a:xfrm>
              <a:off x="4088000" y="2531400"/>
              <a:ext cx="130700" cy="35450"/>
            </a:xfrm>
            <a:custGeom>
              <a:avLst/>
              <a:gdLst/>
              <a:ahLst/>
              <a:cxnLst/>
              <a:rect l="l" t="t" r="r" b="b"/>
              <a:pathLst>
                <a:path w="5228" h="1418" extrusionOk="0">
                  <a:moveTo>
                    <a:pt x="358" y="607"/>
                  </a:moveTo>
                  <a:cubicBezTo>
                    <a:pt x="477" y="643"/>
                    <a:pt x="608" y="655"/>
                    <a:pt x="727" y="667"/>
                  </a:cubicBezTo>
                  <a:lnTo>
                    <a:pt x="798" y="691"/>
                  </a:lnTo>
                  <a:lnTo>
                    <a:pt x="1251" y="727"/>
                  </a:lnTo>
                  <a:cubicBezTo>
                    <a:pt x="2001" y="810"/>
                    <a:pt x="2798" y="881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94" y="1310"/>
                    <a:pt x="4525" y="1346"/>
                    <a:pt x="4656" y="1369"/>
                  </a:cubicBezTo>
                  <a:cubicBezTo>
                    <a:pt x="4739" y="1405"/>
                    <a:pt x="4811" y="1417"/>
                    <a:pt x="4870" y="1417"/>
                  </a:cubicBezTo>
                  <a:cubicBezTo>
                    <a:pt x="5049" y="1417"/>
                    <a:pt x="5108" y="1286"/>
                    <a:pt x="5180" y="1060"/>
                  </a:cubicBezTo>
                  <a:lnTo>
                    <a:pt x="5227" y="929"/>
                  </a:lnTo>
                  <a:lnTo>
                    <a:pt x="5108" y="869"/>
                  </a:lnTo>
                  <a:cubicBezTo>
                    <a:pt x="5073" y="846"/>
                    <a:pt x="5061" y="834"/>
                    <a:pt x="5025" y="834"/>
                  </a:cubicBezTo>
                  <a:cubicBezTo>
                    <a:pt x="4965" y="810"/>
                    <a:pt x="4906" y="774"/>
                    <a:pt x="4834" y="750"/>
                  </a:cubicBezTo>
                  <a:lnTo>
                    <a:pt x="4525" y="655"/>
                  </a:lnTo>
                  <a:cubicBezTo>
                    <a:pt x="4227" y="572"/>
                    <a:pt x="3930" y="488"/>
                    <a:pt x="3620" y="429"/>
                  </a:cubicBezTo>
                  <a:cubicBezTo>
                    <a:pt x="2798" y="310"/>
                    <a:pt x="1977" y="191"/>
                    <a:pt x="1179" y="95"/>
                  </a:cubicBezTo>
                  <a:lnTo>
                    <a:pt x="620" y="12"/>
                  </a:lnTo>
                  <a:cubicBezTo>
                    <a:pt x="584" y="12"/>
                    <a:pt x="536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1" y="0"/>
                  </a:lnTo>
                  <a:lnTo>
                    <a:pt x="0" y="334"/>
                  </a:lnTo>
                  <a:lnTo>
                    <a:pt x="84" y="405"/>
                  </a:lnTo>
                  <a:cubicBezTo>
                    <a:pt x="96" y="417"/>
                    <a:pt x="120" y="429"/>
                    <a:pt x="143" y="453"/>
                  </a:cubicBezTo>
                  <a:cubicBezTo>
                    <a:pt x="203" y="536"/>
                    <a:pt x="262" y="596"/>
                    <a:pt x="358" y="6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6;p41">
              <a:extLst>
                <a:ext uri="{FF2B5EF4-FFF2-40B4-BE49-F238E27FC236}">
                  <a16:creationId xmlns:a16="http://schemas.microsoft.com/office/drawing/2014/main" id="{C5EE7839-0ED1-8549-BFA6-B81316008E02}"/>
                </a:ext>
              </a:extLst>
            </p:cNvPr>
            <p:cNvSpPr/>
            <p:nvPr/>
          </p:nvSpPr>
          <p:spPr>
            <a:xfrm>
              <a:off x="4096025" y="2608775"/>
              <a:ext cx="132800" cy="34275"/>
            </a:xfrm>
            <a:custGeom>
              <a:avLst/>
              <a:gdLst/>
              <a:ahLst/>
              <a:cxnLst/>
              <a:rect l="l" t="t" r="r" b="b"/>
              <a:pathLst>
                <a:path w="5312" h="1371" extrusionOk="0">
                  <a:moveTo>
                    <a:pt x="4978" y="691"/>
                  </a:moveTo>
                  <a:cubicBezTo>
                    <a:pt x="4668" y="632"/>
                    <a:pt x="4335" y="572"/>
                    <a:pt x="4025" y="513"/>
                  </a:cubicBezTo>
                  <a:cubicBezTo>
                    <a:pt x="3573" y="418"/>
                    <a:pt x="3120" y="346"/>
                    <a:pt x="2656" y="275"/>
                  </a:cubicBezTo>
                  <a:cubicBezTo>
                    <a:pt x="2132" y="191"/>
                    <a:pt x="1596" y="132"/>
                    <a:pt x="1072" y="72"/>
                  </a:cubicBezTo>
                  <a:cubicBezTo>
                    <a:pt x="870" y="48"/>
                    <a:pt x="656" y="25"/>
                    <a:pt x="453" y="1"/>
                  </a:cubicBezTo>
                  <a:lnTo>
                    <a:pt x="358" y="1"/>
                  </a:lnTo>
                  <a:cubicBezTo>
                    <a:pt x="168" y="1"/>
                    <a:pt x="49" y="108"/>
                    <a:pt x="25" y="287"/>
                  </a:cubicBezTo>
                  <a:lnTo>
                    <a:pt x="1" y="346"/>
                  </a:lnTo>
                  <a:lnTo>
                    <a:pt x="37" y="382"/>
                  </a:lnTo>
                  <a:cubicBezTo>
                    <a:pt x="37" y="382"/>
                    <a:pt x="37" y="406"/>
                    <a:pt x="49" y="406"/>
                  </a:cubicBezTo>
                  <a:cubicBezTo>
                    <a:pt x="84" y="453"/>
                    <a:pt x="120" y="525"/>
                    <a:pt x="215" y="537"/>
                  </a:cubicBezTo>
                  <a:cubicBezTo>
                    <a:pt x="1644" y="668"/>
                    <a:pt x="3335" y="882"/>
                    <a:pt x="5049" y="1334"/>
                  </a:cubicBezTo>
                  <a:lnTo>
                    <a:pt x="5168" y="1370"/>
                  </a:lnTo>
                  <a:lnTo>
                    <a:pt x="5216" y="1251"/>
                  </a:lnTo>
                  <a:cubicBezTo>
                    <a:pt x="5275" y="1120"/>
                    <a:pt x="5311" y="977"/>
                    <a:pt x="5240" y="846"/>
                  </a:cubicBezTo>
                  <a:cubicBezTo>
                    <a:pt x="5204" y="727"/>
                    <a:pt x="5037" y="703"/>
                    <a:pt x="4978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7;p41">
              <a:extLst>
                <a:ext uri="{FF2B5EF4-FFF2-40B4-BE49-F238E27FC236}">
                  <a16:creationId xmlns:a16="http://schemas.microsoft.com/office/drawing/2014/main" id="{014BB4E4-963C-7E4F-BF76-B86164417F38}"/>
                </a:ext>
              </a:extLst>
            </p:cNvPr>
            <p:cNvSpPr/>
            <p:nvPr/>
          </p:nvSpPr>
          <p:spPr>
            <a:xfrm>
              <a:off x="4090975" y="2559675"/>
              <a:ext cx="132475" cy="36025"/>
            </a:xfrm>
            <a:custGeom>
              <a:avLst/>
              <a:gdLst/>
              <a:ahLst/>
              <a:cxnLst/>
              <a:rect l="l" t="t" r="r" b="b"/>
              <a:pathLst>
                <a:path w="5299" h="1441" extrusionOk="0">
                  <a:moveTo>
                    <a:pt x="1560" y="727"/>
                  </a:moveTo>
                  <a:lnTo>
                    <a:pt x="1667" y="750"/>
                  </a:lnTo>
                  <a:cubicBezTo>
                    <a:pt x="2453" y="834"/>
                    <a:pt x="3275" y="929"/>
                    <a:pt x="4049" y="1143"/>
                  </a:cubicBezTo>
                  <a:cubicBezTo>
                    <a:pt x="4192" y="1191"/>
                    <a:pt x="4346" y="1250"/>
                    <a:pt x="4489" y="1298"/>
                  </a:cubicBezTo>
                  <a:cubicBezTo>
                    <a:pt x="4596" y="1346"/>
                    <a:pt x="4703" y="1370"/>
                    <a:pt x="4811" y="1417"/>
                  </a:cubicBezTo>
                  <a:cubicBezTo>
                    <a:pt x="4870" y="1429"/>
                    <a:pt x="4906" y="1429"/>
                    <a:pt x="4954" y="1429"/>
                  </a:cubicBezTo>
                  <a:lnTo>
                    <a:pt x="4965" y="1429"/>
                  </a:lnTo>
                  <a:lnTo>
                    <a:pt x="5013" y="1429"/>
                  </a:lnTo>
                  <a:lnTo>
                    <a:pt x="5132" y="1441"/>
                  </a:lnTo>
                  <a:lnTo>
                    <a:pt x="5299" y="869"/>
                  </a:lnTo>
                  <a:lnTo>
                    <a:pt x="5156" y="822"/>
                  </a:lnTo>
                  <a:cubicBezTo>
                    <a:pt x="5084" y="786"/>
                    <a:pt x="5025" y="774"/>
                    <a:pt x="4965" y="750"/>
                  </a:cubicBezTo>
                  <a:cubicBezTo>
                    <a:pt x="4834" y="703"/>
                    <a:pt x="4715" y="655"/>
                    <a:pt x="4584" y="631"/>
                  </a:cubicBezTo>
                  <a:cubicBezTo>
                    <a:pt x="3668" y="393"/>
                    <a:pt x="2739" y="286"/>
                    <a:pt x="1822" y="179"/>
                  </a:cubicBezTo>
                  <a:cubicBezTo>
                    <a:pt x="1370" y="119"/>
                    <a:pt x="893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2" y="12"/>
                  </a:cubicBezTo>
                  <a:lnTo>
                    <a:pt x="239" y="12"/>
                  </a:lnTo>
                  <a:cubicBezTo>
                    <a:pt x="155" y="12"/>
                    <a:pt x="120" y="72"/>
                    <a:pt x="96" y="96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1" y="334"/>
                  </a:lnTo>
                  <a:lnTo>
                    <a:pt x="96" y="393"/>
                  </a:lnTo>
                  <a:cubicBezTo>
                    <a:pt x="120" y="405"/>
                    <a:pt x="143" y="417"/>
                    <a:pt x="155" y="429"/>
                  </a:cubicBezTo>
                  <a:cubicBezTo>
                    <a:pt x="215" y="477"/>
                    <a:pt x="310" y="536"/>
                    <a:pt x="417" y="548"/>
                  </a:cubicBezTo>
                  <a:cubicBezTo>
                    <a:pt x="798" y="643"/>
                    <a:pt x="1191" y="703"/>
                    <a:pt x="1560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8;p41">
              <a:extLst>
                <a:ext uri="{FF2B5EF4-FFF2-40B4-BE49-F238E27FC236}">
                  <a16:creationId xmlns:a16="http://schemas.microsoft.com/office/drawing/2014/main" id="{F7BBE077-1D97-D946-9367-92C668BBBC33}"/>
                </a:ext>
              </a:extLst>
            </p:cNvPr>
            <p:cNvSpPr/>
            <p:nvPr/>
          </p:nvSpPr>
          <p:spPr>
            <a:xfrm>
              <a:off x="4096625" y="2468300"/>
              <a:ext cx="130400" cy="35150"/>
            </a:xfrm>
            <a:custGeom>
              <a:avLst/>
              <a:gdLst/>
              <a:ahLst/>
              <a:cxnLst/>
              <a:rect l="l" t="t" r="r" b="b"/>
              <a:pathLst>
                <a:path w="5216" h="1406" extrusionOk="0">
                  <a:moveTo>
                    <a:pt x="144" y="476"/>
                  </a:moveTo>
                  <a:cubicBezTo>
                    <a:pt x="203" y="512"/>
                    <a:pt x="263" y="572"/>
                    <a:pt x="358" y="607"/>
                  </a:cubicBezTo>
                  <a:cubicBezTo>
                    <a:pt x="477" y="631"/>
                    <a:pt x="608" y="655"/>
                    <a:pt x="727" y="667"/>
                  </a:cubicBezTo>
                  <a:lnTo>
                    <a:pt x="798" y="679"/>
                  </a:lnTo>
                  <a:lnTo>
                    <a:pt x="1251" y="726"/>
                  </a:lnTo>
                  <a:cubicBezTo>
                    <a:pt x="2001" y="798"/>
                    <a:pt x="2799" y="869"/>
                    <a:pt x="3537" y="1072"/>
                  </a:cubicBezTo>
                  <a:cubicBezTo>
                    <a:pt x="3775" y="1131"/>
                    <a:pt x="4013" y="1203"/>
                    <a:pt x="4251" y="1262"/>
                  </a:cubicBezTo>
                  <a:cubicBezTo>
                    <a:pt x="4382" y="1310"/>
                    <a:pt x="4525" y="1334"/>
                    <a:pt x="4656" y="1369"/>
                  </a:cubicBezTo>
                  <a:cubicBezTo>
                    <a:pt x="4739" y="1393"/>
                    <a:pt x="4799" y="1405"/>
                    <a:pt x="4858" y="1405"/>
                  </a:cubicBezTo>
                  <a:cubicBezTo>
                    <a:pt x="5037" y="1405"/>
                    <a:pt x="5097" y="1274"/>
                    <a:pt x="5180" y="1048"/>
                  </a:cubicBezTo>
                  <a:lnTo>
                    <a:pt x="5216" y="917"/>
                  </a:lnTo>
                  <a:lnTo>
                    <a:pt x="5097" y="857"/>
                  </a:lnTo>
                  <a:cubicBezTo>
                    <a:pt x="5073" y="845"/>
                    <a:pt x="5061" y="834"/>
                    <a:pt x="5025" y="834"/>
                  </a:cubicBezTo>
                  <a:cubicBezTo>
                    <a:pt x="4966" y="798"/>
                    <a:pt x="4906" y="774"/>
                    <a:pt x="4835" y="738"/>
                  </a:cubicBezTo>
                  <a:lnTo>
                    <a:pt x="4525" y="655"/>
                  </a:lnTo>
                  <a:cubicBezTo>
                    <a:pt x="4227" y="560"/>
                    <a:pt x="3930" y="488"/>
                    <a:pt x="3608" y="429"/>
                  </a:cubicBezTo>
                  <a:cubicBezTo>
                    <a:pt x="2799" y="310"/>
                    <a:pt x="1977" y="191"/>
                    <a:pt x="1168" y="83"/>
                  </a:cubicBezTo>
                  <a:lnTo>
                    <a:pt x="620" y="12"/>
                  </a:lnTo>
                  <a:cubicBezTo>
                    <a:pt x="572" y="12"/>
                    <a:pt x="537" y="0"/>
                    <a:pt x="477" y="0"/>
                  </a:cubicBezTo>
                  <a:lnTo>
                    <a:pt x="358" y="0"/>
                  </a:lnTo>
                  <a:lnTo>
                    <a:pt x="239" y="0"/>
                  </a:lnTo>
                  <a:lnTo>
                    <a:pt x="132" y="0"/>
                  </a:lnTo>
                  <a:lnTo>
                    <a:pt x="1" y="322"/>
                  </a:lnTo>
                  <a:lnTo>
                    <a:pt x="84" y="393"/>
                  </a:lnTo>
                  <a:cubicBezTo>
                    <a:pt x="96" y="441"/>
                    <a:pt x="120" y="453"/>
                    <a:pt x="144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29;p41">
              <a:extLst>
                <a:ext uri="{FF2B5EF4-FFF2-40B4-BE49-F238E27FC236}">
                  <a16:creationId xmlns:a16="http://schemas.microsoft.com/office/drawing/2014/main" id="{16E1B397-151A-9A4A-9242-D44D7623E126}"/>
                </a:ext>
              </a:extLst>
            </p:cNvPr>
            <p:cNvSpPr/>
            <p:nvPr/>
          </p:nvSpPr>
          <p:spPr>
            <a:xfrm>
              <a:off x="4099600" y="2496875"/>
              <a:ext cx="131900" cy="36025"/>
            </a:xfrm>
            <a:custGeom>
              <a:avLst/>
              <a:gdLst/>
              <a:ahLst/>
              <a:cxnLst/>
              <a:rect l="l" t="t" r="r" b="b"/>
              <a:pathLst>
                <a:path w="5276" h="1441" extrusionOk="0">
                  <a:moveTo>
                    <a:pt x="4966" y="738"/>
                  </a:moveTo>
                  <a:cubicBezTo>
                    <a:pt x="4835" y="703"/>
                    <a:pt x="4716" y="655"/>
                    <a:pt x="4585" y="619"/>
                  </a:cubicBezTo>
                  <a:cubicBezTo>
                    <a:pt x="3668" y="381"/>
                    <a:pt x="2739" y="286"/>
                    <a:pt x="1822" y="179"/>
                  </a:cubicBezTo>
                  <a:cubicBezTo>
                    <a:pt x="1370" y="119"/>
                    <a:pt x="894" y="72"/>
                    <a:pt x="429" y="0"/>
                  </a:cubicBezTo>
                  <a:lnTo>
                    <a:pt x="382" y="0"/>
                  </a:lnTo>
                  <a:cubicBezTo>
                    <a:pt x="358" y="0"/>
                    <a:pt x="310" y="0"/>
                    <a:pt x="263" y="12"/>
                  </a:cubicBezTo>
                  <a:lnTo>
                    <a:pt x="239" y="12"/>
                  </a:lnTo>
                  <a:cubicBezTo>
                    <a:pt x="191" y="12"/>
                    <a:pt x="132" y="48"/>
                    <a:pt x="96" y="83"/>
                  </a:cubicBezTo>
                  <a:cubicBezTo>
                    <a:pt x="84" y="119"/>
                    <a:pt x="72" y="131"/>
                    <a:pt x="60" y="167"/>
                  </a:cubicBezTo>
                  <a:lnTo>
                    <a:pt x="37" y="226"/>
                  </a:lnTo>
                  <a:lnTo>
                    <a:pt x="1" y="345"/>
                  </a:lnTo>
                  <a:lnTo>
                    <a:pt x="96" y="405"/>
                  </a:lnTo>
                  <a:cubicBezTo>
                    <a:pt x="120" y="417"/>
                    <a:pt x="144" y="429"/>
                    <a:pt x="156" y="441"/>
                  </a:cubicBezTo>
                  <a:cubicBezTo>
                    <a:pt x="215" y="488"/>
                    <a:pt x="310" y="548"/>
                    <a:pt x="418" y="560"/>
                  </a:cubicBezTo>
                  <a:cubicBezTo>
                    <a:pt x="787" y="643"/>
                    <a:pt x="1168" y="679"/>
                    <a:pt x="1525" y="726"/>
                  </a:cubicBezTo>
                  <a:lnTo>
                    <a:pt x="1644" y="738"/>
                  </a:lnTo>
                  <a:cubicBezTo>
                    <a:pt x="2442" y="834"/>
                    <a:pt x="3251" y="917"/>
                    <a:pt x="4025" y="1143"/>
                  </a:cubicBezTo>
                  <a:cubicBezTo>
                    <a:pt x="4180" y="1191"/>
                    <a:pt x="4323" y="1250"/>
                    <a:pt x="4478" y="1298"/>
                  </a:cubicBezTo>
                  <a:cubicBezTo>
                    <a:pt x="4585" y="1334"/>
                    <a:pt x="4680" y="1369"/>
                    <a:pt x="4787" y="1417"/>
                  </a:cubicBezTo>
                  <a:cubicBezTo>
                    <a:pt x="4847" y="1429"/>
                    <a:pt x="4894" y="1429"/>
                    <a:pt x="4942" y="1429"/>
                  </a:cubicBezTo>
                  <a:lnTo>
                    <a:pt x="4954" y="1429"/>
                  </a:lnTo>
                  <a:lnTo>
                    <a:pt x="5001" y="1429"/>
                  </a:lnTo>
                  <a:lnTo>
                    <a:pt x="5120" y="1441"/>
                  </a:lnTo>
                  <a:lnTo>
                    <a:pt x="5275" y="857"/>
                  </a:lnTo>
                  <a:lnTo>
                    <a:pt x="5144" y="822"/>
                  </a:lnTo>
                  <a:cubicBezTo>
                    <a:pt x="5097" y="786"/>
                    <a:pt x="5025" y="774"/>
                    <a:pt x="4966" y="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0;p41">
              <a:extLst>
                <a:ext uri="{FF2B5EF4-FFF2-40B4-BE49-F238E27FC236}">
                  <a16:creationId xmlns:a16="http://schemas.microsoft.com/office/drawing/2014/main" id="{2E4F74E3-669B-AC45-8627-566214E291E2}"/>
                </a:ext>
              </a:extLst>
            </p:cNvPr>
            <p:cNvSpPr/>
            <p:nvPr/>
          </p:nvSpPr>
          <p:spPr>
            <a:xfrm>
              <a:off x="4099600" y="2643300"/>
              <a:ext cx="124150" cy="29200"/>
            </a:xfrm>
            <a:custGeom>
              <a:avLst/>
              <a:gdLst/>
              <a:ahLst/>
              <a:cxnLst/>
              <a:rect l="l" t="t" r="r" b="b"/>
              <a:pathLst>
                <a:path w="4966" h="1168" extrusionOk="0">
                  <a:moveTo>
                    <a:pt x="382" y="680"/>
                  </a:moveTo>
                  <a:cubicBezTo>
                    <a:pt x="429" y="680"/>
                    <a:pt x="477" y="656"/>
                    <a:pt x="513" y="656"/>
                  </a:cubicBezTo>
                  <a:cubicBezTo>
                    <a:pt x="906" y="572"/>
                    <a:pt x="1322" y="525"/>
                    <a:pt x="1727" y="525"/>
                  </a:cubicBezTo>
                  <a:cubicBezTo>
                    <a:pt x="2465" y="525"/>
                    <a:pt x="3227" y="656"/>
                    <a:pt x="4025" y="942"/>
                  </a:cubicBezTo>
                  <a:cubicBezTo>
                    <a:pt x="4168" y="989"/>
                    <a:pt x="4311" y="1037"/>
                    <a:pt x="4442" y="1073"/>
                  </a:cubicBezTo>
                  <a:cubicBezTo>
                    <a:pt x="4525" y="1096"/>
                    <a:pt x="4585" y="1120"/>
                    <a:pt x="4656" y="1132"/>
                  </a:cubicBezTo>
                  <a:lnTo>
                    <a:pt x="4775" y="1168"/>
                  </a:lnTo>
                  <a:lnTo>
                    <a:pt x="4835" y="1061"/>
                  </a:lnTo>
                  <a:cubicBezTo>
                    <a:pt x="4847" y="1049"/>
                    <a:pt x="4847" y="1025"/>
                    <a:pt x="4859" y="1013"/>
                  </a:cubicBezTo>
                  <a:cubicBezTo>
                    <a:pt x="4882" y="989"/>
                    <a:pt x="4906" y="953"/>
                    <a:pt x="4918" y="906"/>
                  </a:cubicBezTo>
                  <a:cubicBezTo>
                    <a:pt x="4942" y="870"/>
                    <a:pt x="4942" y="823"/>
                    <a:pt x="4942" y="775"/>
                  </a:cubicBezTo>
                  <a:cubicBezTo>
                    <a:pt x="4942" y="763"/>
                    <a:pt x="4942" y="727"/>
                    <a:pt x="4954" y="703"/>
                  </a:cubicBezTo>
                  <a:lnTo>
                    <a:pt x="4966" y="572"/>
                  </a:lnTo>
                  <a:lnTo>
                    <a:pt x="4847" y="537"/>
                  </a:lnTo>
                  <a:cubicBezTo>
                    <a:pt x="4763" y="513"/>
                    <a:pt x="4668" y="501"/>
                    <a:pt x="4585" y="465"/>
                  </a:cubicBezTo>
                  <a:cubicBezTo>
                    <a:pt x="4382" y="418"/>
                    <a:pt x="4228" y="382"/>
                    <a:pt x="4049" y="322"/>
                  </a:cubicBezTo>
                  <a:cubicBezTo>
                    <a:pt x="3394" y="108"/>
                    <a:pt x="2692" y="1"/>
                    <a:pt x="1870" y="1"/>
                  </a:cubicBezTo>
                  <a:cubicBezTo>
                    <a:pt x="1430" y="1"/>
                    <a:pt x="953" y="37"/>
                    <a:pt x="322" y="96"/>
                  </a:cubicBezTo>
                  <a:cubicBezTo>
                    <a:pt x="191" y="108"/>
                    <a:pt x="25" y="239"/>
                    <a:pt x="13" y="382"/>
                  </a:cubicBezTo>
                  <a:cubicBezTo>
                    <a:pt x="1" y="477"/>
                    <a:pt x="37" y="561"/>
                    <a:pt x="72" y="584"/>
                  </a:cubicBezTo>
                  <a:cubicBezTo>
                    <a:pt x="144" y="656"/>
                    <a:pt x="251" y="680"/>
                    <a:pt x="310" y="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1;p41">
              <a:extLst>
                <a:ext uri="{FF2B5EF4-FFF2-40B4-BE49-F238E27FC236}">
                  <a16:creationId xmlns:a16="http://schemas.microsoft.com/office/drawing/2014/main" id="{31274F04-4231-5D42-AAB9-78D457E0089D}"/>
                </a:ext>
              </a:extLst>
            </p:cNvPr>
            <p:cNvSpPr/>
            <p:nvPr/>
          </p:nvSpPr>
          <p:spPr>
            <a:xfrm>
              <a:off x="4105275" y="2673075"/>
              <a:ext cx="119975" cy="32175"/>
            </a:xfrm>
            <a:custGeom>
              <a:avLst/>
              <a:gdLst/>
              <a:ahLst/>
              <a:cxnLst/>
              <a:rect l="l" t="t" r="r" b="b"/>
              <a:pathLst>
                <a:path w="4799" h="1287" extrusionOk="0">
                  <a:moveTo>
                    <a:pt x="4715" y="679"/>
                  </a:moveTo>
                  <a:cubicBezTo>
                    <a:pt x="4679" y="655"/>
                    <a:pt x="4643" y="632"/>
                    <a:pt x="4608" y="632"/>
                  </a:cubicBezTo>
                  <a:cubicBezTo>
                    <a:pt x="3369" y="310"/>
                    <a:pt x="2084" y="108"/>
                    <a:pt x="798" y="13"/>
                  </a:cubicBezTo>
                  <a:lnTo>
                    <a:pt x="762" y="13"/>
                  </a:lnTo>
                  <a:cubicBezTo>
                    <a:pt x="679" y="13"/>
                    <a:pt x="607" y="1"/>
                    <a:pt x="512" y="1"/>
                  </a:cubicBezTo>
                  <a:cubicBezTo>
                    <a:pt x="452" y="1"/>
                    <a:pt x="393" y="1"/>
                    <a:pt x="333" y="13"/>
                  </a:cubicBezTo>
                  <a:cubicBezTo>
                    <a:pt x="226" y="36"/>
                    <a:pt x="167" y="108"/>
                    <a:pt x="143" y="167"/>
                  </a:cubicBezTo>
                  <a:cubicBezTo>
                    <a:pt x="131" y="179"/>
                    <a:pt x="131" y="191"/>
                    <a:pt x="107" y="215"/>
                  </a:cubicBezTo>
                  <a:lnTo>
                    <a:pt x="0" y="334"/>
                  </a:lnTo>
                  <a:lnTo>
                    <a:pt x="119" y="429"/>
                  </a:lnTo>
                  <a:lnTo>
                    <a:pt x="155" y="465"/>
                  </a:lnTo>
                  <a:cubicBezTo>
                    <a:pt x="202" y="513"/>
                    <a:pt x="238" y="560"/>
                    <a:pt x="321" y="572"/>
                  </a:cubicBezTo>
                  <a:cubicBezTo>
                    <a:pt x="381" y="584"/>
                    <a:pt x="441" y="584"/>
                    <a:pt x="476" y="584"/>
                  </a:cubicBezTo>
                  <a:lnTo>
                    <a:pt x="560" y="584"/>
                  </a:lnTo>
                  <a:lnTo>
                    <a:pt x="619" y="584"/>
                  </a:lnTo>
                  <a:cubicBezTo>
                    <a:pt x="798" y="596"/>
                    <a:pt x="953" y="608"/>
                    <a:pt x="1131" y="608"/>
                  </a:cubicBezTo>
                  <a:cubicBezTo>
                    <a:pt x="1524" y="632"/>
                    <a:pt x="1929" y="655"/>
                    <a:pt x="2298" y="727"/>
                  </a:cubicBezTo>
                  <a:cubicBezTo>
                    <a:pt x="2786" y="822"/>
                    <a:pt x="3274" y="953"/>
                    <a:pt x="3750" y="1084"/>
                  </a:cubicBezTo>
                  <a:lnTo>
                    <a:pt x="4429" y="1263"/>
                  </a:lnTo>
                  <a:cubicBezTo>
                    <a:pt x="4453" y="1263"/>
                    <a:pt x="4465" y="1286"/>
                    <a:pt x="4501" y="1286"/>
                  </a:cubicBezTo>
                  <a:lnTo>
                    <a:pt x="4548" y="1286"/>
                  </a:lnTo>
                  <a:lnTo>
                    <a:pt x="4584" y="1286"/>
                  </a:lnTo>
                  <a:lnTo>
                    <a:pt x="4703" y="1286"/>
                  </a:lnTo>
                  <a:lnTo>
                    <a:pt x="4798" y="786"/>
                  </a:lnTo>
                  <a:lnTo>
                    <a:pt x="4703" y="727"/>
                  </a:lnTo>
                  <a:cubicBezTo>
                    <a:pt x="4727" y="691"/>
                    <a:pt x="4727" y="679"/>
                    <a:pt x="4715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532;p34">
            <a:extLst>
              <a:ext uri="{FF2B5EF4-FFF2-40B4-BE49-F238E27FC236}">
                <a16:creationId xmlns:a16="http://schemas.microsoft.com/office/drawing/2014/main" id="{BD538926-46ED-1B42-922F-3E5BE7E87CD6}"/>
              </a:ext>
            </a:extLst>
          </p:cNvPr>
          <p:cNvSpPr/>
          <p:nvPr/>
        </p:nvSpPr>
        <p:spPr>
          <a:xfrm>
            <a:off x="9712888" y="753618"/>
            <a:ext cx="763984" cy="533918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33;p34">
            <a:extLst>
              <a:ext uri="{FF2B5EF4-FFF2-40B4-BE49-F238E27FC236}">
                <a16:creationId xmlns:a16="http://schemas.microsoft.com/office/drawing/2014/main" id="{6B9B3F05-8868-D045-8D00-0D15AF73B19E}"/>
              </a:ext>
            </a:extLst>
          </p:cNvPr>
          <p:cNvSpPr/>
          <p:nvPr/>
        </p:nvSpPr>
        <p:spPr>
          <a:xfrm>
            <a:off x="5878500" y="554151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534;p34">
            <a:extLst>
              <a:ext uri="{FF2B5EF4-FFF2-40B4-BE49-F238E27FC236}">
                <a16:creationId xmlns:a16="http://schemas.microsoft.com/office/drawing/2014/main" id="{6DCB1126-9701-1048-9EB3-6E7227AA8BB8}"/>
              </a:ext>
            </a:extLst>
          </p:cNvPr>
          <p:cNvSpPr/>
          <p:nvPr/>
        </p:nvSpPr>
        <p:spPr>
          <a:xfrm>
            <a:off x="10647577" y="3205680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246;p25">
            <a:extLst>
              <a:ext uri="{FF2B5EF4-FFF2-40B4-BE49-F238E27FC236}">
                <a16:creationId xmlns:a16="http://schemas.microsoft.com/office/drawing/2014/main" id="{9F20DD12-0EA8-CA44-83EE-4D5B0CD891C9}"/>
              </a:ext>
            </a:extLst>
          </p:cNvPr>
          <p:cNvGrpSpPr/>
          <p:nvPr/>
        </p:nvGrpSpPr>
        <p:grpSpPr>
          <a:xfrm>
            <a:off x="1232237" y="598624"/>
            <a:ext cx="514295" cy="474382"/>
            <a:chOff x="712875" y="2205450"/>
            <a:chExt cx="233675" cy="215550"/>
          </a:xfrm>
        </p:grpSpPr>
        <p:sp>
          <p:nvSpPr>
            <p:cNvPr id="43" name="Google Shape;247;p25">
              <a:extLst>
                <a:ext uri="{FF2B5EF4-FFF2-40B4-BE49-F238E27FC236}">
                  <a16:creationId xmlns:a16="http://schemas.microsoft.com/office/drawing/2014/main" id="{F8A14A80-B78A-384D-84F4-43E0A9978533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8;p25">
              <a:extLst>
                <a:ext uri="{FF2B5EF4-FFF2-40B4-BE49-F238E27FC236}">
                  <a16:creationId xmlns:a16="http://schemas.microsoft.com/office/drawing/2014/main" id="{52274AD6-E728-B44D-ADAD-9A6D974A4068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9;p25">
              <a:extLst>
                <a:ext uri="{FF2B5EF4-FFF2-40B4-BE49-F238E27FC236}">
                  <a16:creationId xmlns:a16="http://schemas.microsoft.com/office/drawing/2014/main" id="{03C2F1AC-AE9B-A741-BE9A-15C9B77CBB5D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0;p25">
              <a:extLst>
                <a:ext uri="{FF2B5EF4-FFF2-40B4-BE49-F238E27FC236}">
                  <a16:creationId xmlns:a16="http://schemas.microsoft.com/office/drawing/2014/main" id="{69038656-6DCD-DF42-9BD3-6C6DF5D1421E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;p25">
              <a:extLst>
                <a:ext uri="{FF2B5EF4-FFF2-40B4-BE49-F238E27FC236}">
                  <a16:creationId xmlns:a16="http://schemas.microsoft.com/office/drawing/2014/main" id="{FCC60669-FF1F-7B41-A104-0D1831816F4E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81;p26">
            <a:extLst>
              <a:ext uri="{FF2B5EF4-FFF2-40B4-BE49-F238E27FC236}">
                <a16:creationId xmlns:a16="http://schemas.microsoft.com/office/drawing/2014/main" id="{928F4DE0-EED0-7042-9FA7-A370B64A0F60}"/>
              </a:ext>
            </a:extLst>
          </p:cNvPr>
          <p:cNvGrpSpPr/>
          <p:nvPr/>
        </p:nvGrpSpPr>
        <p:grpSpPr>
          <a:xfrm>
            <a:off x="5732133" y="220163"/>
            <a:ext cx="899464" cy="756921"/>
            <a:chOff x="6075750" y="3009125"/>
            <a:chExt cx="550400" cy="463175"/>
          </a:xfrm>
        </p:grpSpPr>
        <p:sp>
          <p:nvSpPr>
            <p:cNvPr id="49" name="Google Shape;282;p26">
              <a:extLst>
                <a:ext uri="{FF2B5EF4-FFF2-40B4-BE49-F238E27FC236}">
                  <a16:creationId xmlns:a16="http://schemas.microsoft.com/office/drawing/2014/main" id="{6A212407-81CC-0941-AE6D-4ECF114B42A6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3;p26">
              <a:extLst>
                <a:ext uri="{FF2B5EF4-FFF2-40B4-BE49-F238E27FC236}">
                  <a16:creationId xmlns:a16="http://schemas.microsoft.com/office/drawing/2014/main" id="{A96D3819-227C-2E42-BFA3-402C899310FA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4;p26">
              <a:extLst>
                <a:ext uri="{FF2B5EF4-FFF2-40B4-BE49-F238E27FC236}">
                  <a16:creationId xmlns:a16="http://schemas.microsoft.com/office/drawing/2014/main" id="{C4AEB893-F57C-D04A-8F37-90DD1E916DE5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5;p26">
              <a:extLst>
                <a:ext uri="{FF2B5EF4-FFF2-40B4-BE49-F238E27FC236}">
                  <a16:creationId xmlns:a16="http://schemas.microsoft.com/office/drawing/2014/main" id="{8064B676-3183-A149-89B3-718B97B5B8E4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;p26">
              <a:extLst>
                <a:ext uri="{FF2B5EF4-FFF2-40B4-BE49-F238E27FC236}">
                  <a16:creationId xmlns:a16="http://schemas.microsoft.com/office/drawing/2014/main" id="{B859DDD3-87A2-9141-888C-C12E2452E8E0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7;p26">
              <a:extLst>
                <a:ext uri="{FF2B5EF4-FFF2-40B4-BE49-F238E27FC236}">
                  <a16:creationId xmlns:a16="http://schemas.microsoft.com/office/drawing/2014/main" id="{1C420CDD-E74E-9740-81C3-A6A921BFBDA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;p26">
              <a:extLst>
                <a:ext uri="{FF2B5EF4-FFF2-40B4-BE49-F238E27FC236}">
                  <a16:creationId xmlns:a16="http://schemas.microsoft.com/office/drawing/2014/main" id="{D08CD871-C36A-9B4C-B86F-71D91F6BA166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9;p26">
              <a:extLst>
                <a:ext uri="{FF2B5EF4-FFF2-40B4-BE49-F238E27FC236}">
                  <a16:creationId xmlns:a16="http://schemas.microsoft.com/office/drawing/2014/main" id="{98152696-C9D6-F140-81BC-5DED424D594E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34" y="235876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1650551" y="240805"/>
            <a:ext cx="889089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thiệu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cuốn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</a:t>
            </a:r>
            <a:endParaRPr lang="vi-VN" sz="28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A481E7-21C8-3242-B99B-D7C2FD3337E3}"/>
              </a:ext>
            </a:extLst>
          </p:cNvPr>
          <p:cNvGrpSpPr/>
          <p:nvPr/>
        </p:nvGrpSpPr>
        <p:grpSpPr>
          <a:xfrm>
            <a:off x="4983238" y="985905"/>
            <a:ext cx="6438077" cy="5456016"/>
            <a:chOff x="4879720" y="830628"/>
            <a:chExt cx="6438077" cy="54560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02EDDD-2403-7C42-8EF0-36686403A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3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619" y="830628"/>
              <a:ext cx="6021178" cy="545601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C6582F-C674-A047-BA85-16FA8F239BDE}"/>
                </a:ext>
              </a:extLst>
            </p:cNvPr>
            <p:cNvGrpSpPr/>
            <p:nvPr/>
          </p:nvGrpSpPr>
          <p:grpSpPr>
            <a:xfrm>
              <a:off x="8919713" y="1874527"/>
              <a:ext cx="2363548" cy="696628"/>
              <a:chOff x="1650551" y="2374858"/>
              <a:chExt cx="2579678" cy="696628"/>
            </a:xfrm>
          </p:grpSpPr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id="{B31B3009-200D-174A-A4AA-F523E9B4673D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-5311"/>
                  <a:gd name="adj2" fmla="val 6391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48AC99-CD55-644C-B91B-257B5E2A6B78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Dế Mèn bướng bỉnh và kiêu ngạo..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3436C87-6125-A045-9C29-46DA0188F847}"/>
                </a:ext>
              </a:extLst>
            </p:cNvPr>
            <p:cNvGrpSpPr/>
            <p:nvPr/>
          </p:nvGrpSpPr>
          <p:grpSpPr>
            <a:xfrm>
              <a:off x="4879720" y="2243702"/>
              <a:ext cx="2363548" cy="696628"/>
              <a:chOff x="1650551" y="2374858"/>
              <a:chExt cx="2579678" cy="696628"/>
            </a:xfrm>
          </p:grpSpPr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01776869-5EE7-6947-8981-10095C442124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1311"/>
                  <a:gd name="adj2" fmla="val 6641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32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5E19EC-5DDF-764A-837E-216929717383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Dế Trũi là bạn tốt, giỏi võ, vui tính…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6202C3D-0C2C-A14E-AA7B-E4C55F8C0271}"/>
              </a:ext>
            </a:extLst>
          </p:cNvPr>
          <p:cNvSpPr txBox="1"/>
          <p:nvPr/>
        </p:nvSpPr>
        <p:spPr>
          <a:xfrm>
            <a:off x="824038" y="2037021"/>
            <a:ext cx="444544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Tên cuốn sách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Tác giả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Nội dung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Nhân vật yêu thích</a:t>
            </a:r>
          </a:p>
        </p:txBody>
      </p:sp>
      <p:sp>
        <p:nvSpPr>
          <p:cNvPr id="42" name="Google Shape;124;p17">
            <a:extLst>
              <a:ext uri="{FF2B5EF4-FFF2-40B4-BE49-F238E27FC236}">
                <a16:creationId xmlns:a16="http://schemas.microsoft.com/office/drawing/2014/main" id="{1695AE45-FEDD-2940-AC31-5168F5B6734A}"/>
              </a:ext>
            </a:extLst>
          </p:cNvPr>
          <p:cNvSpPr/>
          <p:nvPr/>
        </p:nvSpPr>
        <p:spPr>
          <a:xfrm rot="16200000" flipH="1" flipV="1">
            <a:off x="1111534" y="4229374"/>
            <a:ext cx="1544128" cy="376719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2BDC6-612C-C34E-9558-C9BE65A114F5}"/>
              </a:ext>
            </a:extLst>
          </p:cNvPr>
          <p:cNvSpPr txBox="1"/>
          <p:nvPr/>
        </p:nvSpPr>
        <p:spPr>
          <a:xfrm>
            <a:off x="199314" y="6170990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bg1"/>
                </a:solidFill>
                <a:latin typeface="UTM Cooper Black" panose="02040603050506020204" pitchFamily="18" charset="0"/>
              </a:rPr>
              <a:t>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273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Baloo 2</vt:lpstr>
      <vt:lpstr>Pangolin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101</cp:revision>
  <dcterms:created xsi:type="dcterms:W3CDTF">2021-06-02T02:35:09Z</dcterms:created>
  <dcterms:modified xsi:type="dcterms:W3CDTF">2021-06-12T04:22:22Z</dcterms:modified>
</cp:coreProperties>
</file>