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  <p:sldId id="259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5" r:id="rId17"/>
    <p:sldId id="27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23 vỏ ốc.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741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156792" y="234279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4D6A4-3F47-4121-967B-8A152D07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528430"/>
            <a:ext cx="4857750" cy="3124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B0B728-591B-4929-9895-44976F023BD5}"/>
              </a:ext>
            </a:extLst>
          </p:cNvPr>
          <p:cNvSpPr txBox="1"/>
          <p:nvPr/>
        </p:nvSpPr>
        <p:spPr>
          <a:xfrm>
            <a:off x="4924328" y="386781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E58D2D-DA9B-42BC-B0E8-C32B3903731E}"/>
              </a:ext>
            </a:extLst>
          </p:cNvPr>
          <p:cNvSpPr txBox="1"/>
          <p:nvPr/>
        </p:nvSpPr>
        <p:spPr>
          <a:xfrm>
            <a:off x="1128011" y="43910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47C48-7F60-4495-943A-50A89072C7DB}"/>
              </a:ext>
            </a:extLst>
          </p:cNvPr>
          <p:cNvSpPr txBox="1"/>
          <p:nvPr/>
        </p:nvSpPr>
        <p:spPr>
          <a:xfrm>
            <a:off x="3167269" y="493248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9EF11E-B489-467A-B505-5416F010D622}"/>
              </a:ext>
            </a:extLst>
          </p:cNvPr>
          <p:cNvSpPr txBox="1"/>
          <p:nvPr/>
        </p:nvSpPr>
        <p:spPr>
          <a:xfrm>
            <a:off x="3167269" y="547394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/>
      <p:bldP spid="40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C0EFB-2248-4EB7-B18F-3862FFAE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2D6EB6-F2EF-44EE-9075-CA36263681E2}"/>
              </a:ext>
            </a:extLst>
          </p:cNvPr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EB8661-712B-498A-96AF-1A0CFB0E32B9}"/>
              </a:ext>
            </a:extLst>
          </p:cNvPr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A550ED-89D5-4367-BAED-B124DD1DF006}"/>
              </a:ext>
            </a:extLst>
          </p:cNvPr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D7742E-E1A6-4967-A169-8C7E30BB7446}"/>
              </a:ext>
            </a:extLst>
          </p:cNvPr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10E50D-D428-4264-A4A0-90F1A1205EEB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A169A-B2F1-4D20-AC5E-5639F3B692A5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E81898-C8B2-4080-AD55-0AC888251C95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79C30B-1CA9-43AE-9982-9F4ACCBF22F5}"/>
              </a:ext>
            </a:extLst>
          </p:cNvPr>
          <p:cNvSpPr/>
          <p:nvPr/>
        </p:nvSpPr>
        <p:spPr>
          <a:xfrm>
            <a:off x="2511130" y="2885515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FDD5CD-1892-470C-85E6-BAE8CE4A0684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707CD1-71B3-4A92-B065-2F209F16B234}"/>
              </a:ext>
            </a:extLst>
          </p:cNvPr>
          <p:cNvSpPr/>
          <p:nvPr/>
        </p:nvSpPr>
        <p:spPr>
          <a:xfrm>
            <a:off x="674874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DE7F2-0607-4DAC-BA6C-E47372AAD16C}"/>
              </a:ext>
            </a:extLst>
          </p:cNvPr>
          <p:cNvCxnSpPr/>
          <p:nvPr/>
        </p:nvCxnSpPr>
        <p:spPr>
          <a:xfrm>
            <a:off x="5632174" y="411967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57FED00-0142-4096-A6AA-50F9FA9640BE}"/>
              </a:ext>
            </a:extLst>
          </p:cNvPr>
          <p:cNvSpPr/>
          <p:nvPr/>
        </p:nvSpPr>
        <p:spPr>
          <a:xfrm>
            <a:off x="5777121" y="50504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CFC5E-E559-4656-BF03-F582573D92BC}"/>
              </a:ext>
            </a:extLst>
          </p:cNvPr>
          <p:cNvSpPr txBox="1"/>
          <p:nvPr/>
        </p:nvSpPr>
        <p:spPr>
          <a:xfrm>
            <a:off x="6214442" y="505042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681BEB-7C2D-43BB-903B-EA467063C8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811" y="1993034"/>
            <a:ext cx="5230282" cy="23626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DADEC7-2A8F-4A05-B724-3AA1D059C216}"/>
              </a:ext>
            </a:extLst>
          </p:cNvPr>
          <p:cNvCxnSpPr/>
          <p:nvPr/>
        </p:nvCxnSpPr>
        <p:spPr>
          <a:xfrm>
            <a:off x="6852753" y="4044140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39B1EA-A6F6-45B2-B030-2156D7C0199B}"/>
              </a:ext>
            </a:extLst>
          </p:cNvPr>
          <p:cNvCxnSpPr>
            <a:cxnSpLocks/>
          </p:cNvCxnSpPr>
          <p:nvPr/>
        </p:nvCxnSpPr>
        <p:spPr>
          <a:xfrm flipH="1">
            <a:off x="8151466" y="3352800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970082-7179-4140-BBCF-AA0CA08CB536}"/>
              </a:ext>
            </a:extLst>
          </p:cNvPr>
          <p:cNvCxnSpPr>
            <a:cxnSpLocks/>
          </p:cNvCxnSpPr>
          <p:nvPr/>
        </p:nvCxnSpPr>
        <p:spPr>
          <a:xfrm>
            <a:off x="7747000" y="3352800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308098-70D8-4E32-9407-B2138947D166}"/>
              </a:ext>
            </a:extLst>
          </p:cNvPr>
          <p:cNvCxnSpPr>
            <a:cxnSpLocks/>
          </p:cNvCxnSpPr>
          <p:nvPr/>
        </p:nvCxnSpPr>
        <p:spPr>
          <a:xfrm>
            <a:off x="7321550" y="3352800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3912CC-87F4-4E80-A0C7-E33396217C01}"/>
              </a:ext>
            </a:extLst>
          </p:cNvPr>
          <p:cNvCxnSpPr>
            <a:cxnSpLocks/>
          </p:cNvCxnSpPr>
          <p:nvPr/>
        </p:nvCxnSpPr>
        <p:spPr>
          <a:xfrm>
            <a:off x="7321549" y="2984500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0D8FBF-AF58-49CE-9147-A18B11F2AD94}"/>
              </a:ext>
            </a:extLst>
          </p:cNvPr>
          <p:cNvCxnSpPr>
            <a:cxnSpLocks/>
          </p:cNvCxnSpPr>
          <p:nvPr/>
        </p:nvCxnSpPr>
        <p:spPr>
          <a:xfrm>
            <a:off x="7308849" y="2984500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97D99A-2879-40FB-8059-D145A93609F1}"/>
              </a:ext>
            </a:extLst>
          </p:cNvPr>
          <p:cNvCxnSpPr>
            <a:cxnSpLocks/>
          </p:cNvCxnSpPr>
          <p:nvPr/>
        </p:nvCxnSpPr>
        <p:spPr>
          <a:xfrm>
            <a:off x="7949233" y="2984500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9F2F88-990A-41CF-83A5-46B2B6650AB0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DD9948-905C-41BC-ACE6-6995EA399AAD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FDD8D04-AA39-44E9-BC7F-EEE1862EB838}"/>
              </a:ext>
            </a:extLst>
          </p:cNvPr>
          <p:cNvSpPr/>
          <p:nvPr/>
        </p:nvSpPr>
        <p:spPr>
          <a:xfrm>
            <a:off x="7444100" y="3146418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60237-B6A6-42D5-AAED-1E512A2F203A}"/>
              </a:ext>
            </a:extLst>
          </p:cNvPr>
          <p:cNvSpPr/>
          <p:nvPr/>
        </p:nvSpPr>
        <p:spPr>
          <a:xfrm>
            <a:off x="7632700" y="2782881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C00905-EE1C-4ECA-B031-1C5B418CB0A0}"/>
              </a:ext>
            </a:extLst>
          </p:cNvPr>
          <p:cNvSpPr/>
          <p:nvPr/>
        </p:nvSpPr>
        <p:spPr>
          <a:xfrm>
            <a:off x="9807271" y="2294435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A10725-9574-4DB8-8DE7-97F22FF143DA}"/>
              </a:ext>
            </a:extLst>
          </p:cNvPr>
          <p:cNvSpPr/>
          <p:nvPr/>
        </p:nvSpPr>
        <p:spPr>
          <a:xfrm>
            <a:off x="5960053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510FA2-0A1D-46B5-A302-DB9A941E1BED}"/>
              </a:ext>
            </a:extLst>
          </p:cNvPr>
          <p:cNvSpPr/>
          <p:nvPr/>
        </p:nvSpPr>
        <p:spPr>
          <a:xfrm>
            <a:off x="6871126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0024B77-2522-425D-A3D4-DDC7B8374288}"/>
              </a:ext>
            </a:extLst>
          </p:cNvPr>
          <p:cNvSpPr/>
          <p:nvPr/>
        </p:nvSpPr>
        <p:spPr>
          <a:xfrm>
            <a:off x="7369520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1AAA8E-96BC-491F-A336-F30D5030A50C}"/>
              </a:ext>
            </a:extLst>
          </p:cNvPr>
          <p:cNvSpPr/>
          <p:nvPr/>
        </p:nvSpPr>
        <p:spPr>
          <a:xfrm>
            <a:off x="8280593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9229749-70B7-4740-8B9F-E8A2891B1A28}"/>
              </a:ext>
            </a:extLst>
          </p:cNvPr>
          <p:cNvSpPr/>
          <p:nvPr/>
        </p:nvSpPr>
        <p:spPr>
          <a:xfrm>
            <a:off x="8773979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230D2F-3894-45EF-B970-C962F4D401A7}"/>
              </a:ext>
            </a:extLst>
          </p:cNvPr>
          <p:cNvSpPr/>
          <p:nvPr/>
        </p:nvSpPr>
        <p:spPr>
          <a:xfrm>
            <a:off x="9685052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FF2692-EBE6-40C5-8265-05896351081A}"/>
              </a:ext>
            </a:extLst>
          </p:cNvPr>
          <p:cNvSpPr/>
          <p:nvPr/>
        </p:nvSpPr>
        <p:spPr>
          <a:xfrm>
            <a:off x="10178438" y="475765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689A121-C1AF-4C4E-B164-79B0518E1A45}"/>
              </a:ext>
            </a:extLst>
          </p:cNvPr>
          <p:cNvSpPr/>
          <p:nvPr/>
        </p:nvSpPr>
        <p:spPr>
          <a:xfrm>
            <a:off x="6547859" y="5641369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069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40" grpId="0" animBg="1"/>
      <p:bldP spid="41" grpId="0" animBg="1"/>
      <p:bldP spid="42" grpId="0" animBg="1"/>
      <p:bldP spid="44" grpId="0" animBg="1"/>
      <p:bldP spid="39" grpId="0"/>
      <p:bldP spid="46" grpId="0" animBg="1"/>
      <p:bldP spid="47" grpId="0"/>
      <p:bldP spid="48" grpId="0" animBg="1"/>
      <p:bldP spid="49" grpId="0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122D62D-D58E-41FD-90B8-EF4CCDFE92CA}"/>
              </a:ext>
            </a:extLst>
          </p:cNvPr>
          <p:cNvGrpSpPr/>
          <p:nvPr/>
        </p:nvGrpSpPr>
        <p:grpSpPr>
          <a:xfrm>
            <a:off x="2643808" y="569843"/>
            <a:ext cx="6904383" cy="1152939"/>
            <a:chOff x="2643808" y="569843"/>
            <a:chExt cx="6904383" cy="1152939"/>
          </a:xfrm>
        </p:grpSpPr>
        <p:sp>
          <p:nvSpPr>
            <p:cNvPr id="2" name="Ribbon: Curved and Tilted Up 1">
              <a:extLst>
                <a:ext uri="{FF2B5EF4-FFF2-40B4-BE49-F238E27FC236}">
                  <a16:creationId xmlns:a16="http://schemas.microsoft.com/office/drawing/2014/main" id="{906F6539-CE92-4D21-83FA-AB281DCA434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9BEDEA-F438-4597-B932-10090FAAAB99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2D0AFB-4919-454D-B7F9-203D617D863F}"/>
              </a:ext>
            </a:extLst>
          </p:cNvPr>
          <p:cNvGrpSpPr/>
          <p:nvPr/>
        </p:nvGrpSpPr>
        <p:grpSpPr>
          <a:xfrm>
            <a:off x="874643" y="2054087"/>
            <a:ext cx="10257183" cy="4068417"/>
            <a:chOff x="874643" y="2054087"/>
            <a:chExt cx="10257183" cy="40684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C8F626-B7D4-4173-A45E-4D0E5559532C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0AFFB-D574-47A2-8F40-2363820F5DBF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DB7DBC9-B05C-4620-BE00-0081EDB2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2242931"/>
            <a:ext cx="958414" cy="786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73E6F5-69D2-4E66-8208-EC54DA681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466145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688</Words>
  <Application>Microsoft Office PowerPoint</Application>
  <PresentationFormat>Widescreen</PresentationFormat>
  <Paragraphs>193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Corbel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34</cp:revision>
  <dcterms:created xsi:type="dcterms:W3CDTF">2021-06-02T01:34:28Z</dcterms:created>
  <dcterms:modified xsi:type="dcterms:W3CDTF">2021-06-03T00:58:45Z</dcterms:modified>
</cp:coreProperties>
</file>