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2" r:id="rId2"/>
    <p:sldId id="353" r:id="rId3"/>
    <p:sldId id="380" r:id="rId4"/>
    <p:sldId id="383" r:id="rId5"/>
    <p:sldId id="354" r:id="rId6"/>
    <p:sldId id="385" r:id="rId7"/>
    <p:sldId id="386" r:id="rId8"/>
    <p:sldId id="387" r:id="rId9"/>
    <p:sldId id="358" r:id="rId10"/>
    <p:sldId id="359" r:id="rId11"/>
    <p:sldId id="360" r:id="rId12"/>
    <p:sldId id="388" r:id="rId13"/>
    <p:sldId id="363" r:id="rId14"/>
    <p:sldId id="364" r:id="rId15"/>
    <p:sldId id="365" r:id="rId16"/>
    <p:sldId id="366" r:id="rId17"/>
    <p:sldId id="367" r:id="rId18"/>
    <p:sldId id="368" r:id="rId19"/>
    <p:sldId id="370" r:id="rId20"/>
    <p:sldId id="382" r:id="rId21"/>
    <p:sldId id="372" r:id="rId22"/>
    <p:sldId id="373" r:id="rId23"/>
    <p:sldId id="375" r:id="rId24"/>
    <p:sldId id="376" r:id="rId25"/>
    <p:sldId id="377" r:id="rId26"/>
    <p:sldId id="378" r:id="rId27"/>
    <p:sldId id="379" r:id="rId28"/>
  </p:sldIdLst>
  <p:sldSz cx="6858000" cy="5143500"/>
  <p:notesSz cx="6858000" cy="9144000"/>
  <p:embeddedFontLst>
    <p:embeddedFont>
      <p:font typeface="Kalam" panose="020B0604020202020204" charset="0"/>
      <p:regular r:id="rId30"/>
      <p:bold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  <p:embeddedFont>
      <p:font typeface="UTM Cookies" panose="02040603050506020204" pitchFamily="18" charset="0"/>
      <p:regular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6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87386-83F0-4A04-8993-CE1356AB2B86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8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9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96464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chóng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352558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quay.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đều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mê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3841" y="3474825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luôn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Mai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390792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quay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CF3926-16C3-461C-A43D-C32DFE446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66" r="15464"/>
          <a:stretch/>
        </p:blipFill>
        <p:spPr>
          <a:xfrm>
            <a:off x="204828" y="193991"/>
            <a:ext cx="1590105" cy="150419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506039" y="866396"/>
            <a:ext cx="582981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An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Mai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39C59-1271-4C11-9E47-58C6E309ED0A}"/>
              </a:ext>
            </a:extLst>
          </p:cNvPr>
          <p:cNvSpPr txBox="1"/>
          <p:nvPr/>
        </p:nvSpPr>
        <p:spPr>
          <a:xfrm>
            <a:off x="352746" y="1329298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buồn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thổi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quay.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F61BC-7500-465C-A7A6-8FE552D44D13}"/>
              </a:ext>
            </a:extLst>
          </p:cNvPr>
          <p:cNvSpPr txBox="1"/>
          <p:nvPr/>
        </p:nvSpPr>
        <p:spPr>
          <a:xfrm>
            <a:off x="506039" y="2571750"/>
            <a:ext cx="596653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Qua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Mai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C7FFC-A6F4-4940-9D89-4326C075D00A}"/>
              </a:ext>
            </a:extLst>
          </p:cNvPr>
          <p:cNvSpPr txBox="1"/>
          <p:nvPr/>
        </p:nvSpPr>
        <p:spPr>
          <a:xfrm>
            <a:off x="352746" y="341150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Anh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đoàn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nhịn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99695" y="9986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CHƠI CHONG CHÓNG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01197" y="593227"/>
            <a:ext cx="6655605" cy="457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yêu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dài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gắn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mỏng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xinh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bao </a:t>
            </a:r>
            <a:r>
              <a:rPr lang="en-US" dirty="0" err="1">
                <a:latin typeface="UTM Avo" panose="02040603050506020204" pitchFamily="18" charset="0"/>
              </a:rPr>
              <a:t>nhiêu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háo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hức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lướt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tạo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u </a:t>
            </a:r>
            <a:r>
              <a:rPr lang="en-US" dirty="0" err="1">
                <a:latin typeface="UTM Avo" panose="02040603050506020204" pitchFamily="18" charset="0"/>
              </a:rPr>
              <a:t>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Mai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Hai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. Chong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thua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lâu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. Thua </a:t>
            </a:r>
            <a:r>
              <a:rPr lang="en-US" dirty="0" err="1">
                <a:latin typeface="UTM Avo" panose="02040603050506020204" pitchFamily="18" charset="0"/>
              </a:rPr>
              <a:t>mãi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buồn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thiu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liền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quạt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quay. Mai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toe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mê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r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 </a:t>
            </a:r>
            <a:r>
              <a:rPr lang="en-US" i="1" dirty="0">
                <a:latin typeface="UTM Avo" panose="02040603050506020204" pitchFamily="18" charset="0"/>
              </a:rPr>
              <a:t>Theo </a:t>
            </a:r>
            <a:r>
              <a:rPr lang="en-US" dirty="0" err="1">
                <a:latin typeface="UTM Avo" panose="02040603050506020204" pitchFamily="18" charset="0"/>
              </a:rPr>
              <a:t>Tuệ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03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919171"/>
            <a:ext cx="6327981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chiếc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chóng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1058054" y="312599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Mai,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Propeller Pinwheel Vector Illustration">
            <a:extLst>
              <a:ext uri="{FF2B5EF4-FFF2-40B4-BE49-F238E27FC236}">
                <a16:creationId xmlns:a16="http://schemas.microsoft.com/office/drawing/2014/main" id="{0BB52ADF-0A73-417F-BA03-AB42CD8E5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6" t="9555" r="31687" b="9468"/>
          <a:stretch/>
        </p:blipFill>
        <p:spPr bwMode="auto">
          <a:xfrm rot="537660">
            <a:off x="5140203" y="1518606"/>
            <a:ext cx="1073906" cy="164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46F523-29D5-4368-B8AB-EFCABC41AEC2}"/>
              </a:ext>
            </a:extLst>
          </p:cNvPr>
          <p:cNvSpPr txBox="1"/>
          <p:nvPr/>
        </p:nvSpPr>
        <p:spPr>
          <a:xfrm>
            <a:off x="924560" y="1563646"/>
            <a:ext cx="3715820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dài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gắn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4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mỏng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CDAE36E-EF70-4EB3-9EC0-15ED7913D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55072" y="3125990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1BFD22-E76E-4775-B2AB-DEFC8D86EF29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7D1DA5-3E83-49B6-B859-89F1C82916D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ADEEC7-EB06-4A2A-88B2-38F55D880894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3605BAC-B20A-446B-8D5A-3AE27D12F159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430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CHƠI CHONG CHÓNG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35CB85-ADB2-4CD2-A97A-3E2B5B059B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66" r="15464"/>
          <a:stretch/>
        </p:blipFill>
        <p:spPr>
          <a:xfrm>
            <a:off x="204828" y="193991"/>
            <a:ext cx="1590105" cy="150419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6719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Chơi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chong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chóng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834290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12889" y="1286032"/>
            <a:ext cx="6366933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en-US" sz="1600" dirty="0">
                <a:latin typeface="UTM Avo" panose="02040603050506020204" pitchFamily="18" charset="0"/>
              </a:rPr>
              <a:t>	 An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giấy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gắn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mỏng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xinh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lần</a:t>
            </a:r>
            <a:r>
              <a:rPr lang="en-US" sz="1600" dirty="0">
                <a:latin typeface="UTM Avo" panose="02040603050506020204" pitchFamily="18" charset="0"/>
              </a:rPr>
              <a:t> quay,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bao </a:t>
            </a:r>
            <a:r>
              <a:rPr lang="en-US" sz="1600" dirty="0" err="1">
                <a:latin typeface="UTM Avo" panose="02040603050506020204" pitchFamily="18" charset="0"/>
              </a:rPr>
              <a:t>nhiêu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sự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hức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433928" y="1097206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1128890" y="17523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476530" y="3225585"/>
            <a:ext cx="652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6031089" y="1766281"/>
            <a:ext cx="369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chong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chóng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giấy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háo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hức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14A18B-F46D-4C66-AD09-ABD221E18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66" r="15464"/>
          <a:stretch/>
        </p:blipFill>
        <p:spPr>
          <a:xfrm>
            <a:off x="3416341" y="1985527"/>
            <a:ext cx="2871744" cy="271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7B1CC6FF-F256-4CEA-9840-184E9405C8BC}"/>
              </a:ext>
            </a:extLst>
          </p:cNvPr>
          <p:cNvSpPr/>
          <p:nvPr/>
        </p:nvSpPr>
        <p:spPr>
          <a:xfrm>
            <a:off x="729895" y="1799178"/>
            <a:ext cx="1787527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s     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tầm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726DAF-DC70-467F-B7E0-138C53C07BA0}"/>
              </a:ext>
            </a:extLst>
          </p:cNvPr>
          <p:cNvGrpSpPr/>
          <p:nvPr/>
        </p:nvGrpSpPr>
        <p:grpSpPr>
          <a:xfrm>
            <a:off x="1298840" y="1876507"/>
            <a:ext cx="300465" cy="300465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8D34-41BF-44AE-9580-244E2657C05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99193BA-3254-4F2B-A962-31B91B599AF6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1E9D53-5A81-459D-8181-0613B9F912EE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393B67-E551-4A06-8F6A-6A9CDA48158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89C0433-0155-48B2-9874-09042BB93CF3}"/>
              </a:ext>
            </a:extLst>
          </p:cNvPr>
          <p:cNvSpPr txBox="1"/>
          <p:nvPr/>
        </p:nvSpPr>
        <p:spPr>
          <a:xfrm>
            <a:off x="1179846" y="1848423"/>
            <a:ext cx="495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ưu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6" y="610422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78359" y="550684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314086" y="1054048"/>
            <a:ext cx="62298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iu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ưu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E51C1AAE-86E0-4DDE-91E1-6BA7913332B3}"/>
              </a:ext>
            </a:extLst>
          </p:cNvPr>
          <p:cNvSpPr/>
          <p:nvPr/>
        </p:nvSpPr>
        <p:spPr>
          <a:xfrm>
            <a:off x="4235095" y="1799178"/>
            <a:ext cx="1617065" cy="455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phụng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ph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              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080BE1E9-7D4B-40D6-A6B0-E897E0ABCF6C}"/>
              </a:ext>
            </a:extLst>
          </p:cNvPr>
          <p:cNvSpPr/>
          <p:nvPr/>
        </p:nvSpPr>
        <p:spPr>
          <a:xfrm>
            <a:off x="729896" y="3199434"/>
            <a:ext cx="1617066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d     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dàng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73C8FAF7-A962-4D41-9160-99F52A58F5E8}"/>
              </a:ext>
            </a:extLst>
          </p:cNvPr>
          <p:cNvSpPr/>
          <p:nvPr/>
        </p:nvSpPr>
        <p:spPr>
          <a:xfrm>
            <a:off x="4235095" y="3199434"/>
            <a:ext cx="1617065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t     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204A1E-D171-40B1-B298-585312C32364}"/>
              </a:ext>
            </a:extLst>
          </p:cNvPr>
          <p:cNvGrpSpPr/>
          <p:nvPr/>
        </p:nvGrpSpPr>
        <p:grpSpPr>
          <a:xfrm>
            <a:off x="5464646" y="1872197"/>
            <a:ext cx="300465" cy="300465"/>
            <a:chOff x="7507111" y="2996098"/>
            <a:chExt cx="417689" cy="4176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35383F-D951-422F-8210-12C00F51545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638C31-3E02-41C6-A0B5-9E2359B23F83}"/>
                </a:ext>
              </a:extLst>
            </p:cNvPr>
            <p:cNvCxnSpPr>
              <a:stCxn id="24" idx="0"/>
              <a:endCxn id="2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162EA4A-5F62-4DE3-ADC0-2D690430C2D8}"/>
                </a:ext>
              </a:extLst>
            </p:cNvPr>
            <p:cNvCxnSpPr>
              <a:stCxn id="24" idx="3"/>
              <a:endCxn id="2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AD91CFF-2DB9-4ED1-967B-314CB9F8D90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2123B0-5720-4A7D-A0E0-33F06C3B8724}"/>
              </a:ext>
            </a:extLst>
          </p:cNvPr>
          <p:cNvGrpSpPr/>
          <p:nvPr/>
        </p:nvGrpSpPr>
        <p:grpSpPr>
          <a:xfrm>
            <a:off x="1147523" y="3276763"/>
            <a:ext cx="300465" cy="300465"/>
            <a:chOff x="7507111" y="2996098"/>
            <a:chExt cx="417689" cy="4176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16D6DEA-59BC-4DD2-986D-155D5640FC0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ED826C-6F2B-4129-ADC5-C435F18A8878}"/>
                </a:ext>
              </a:extLst>
            </p:cNvPr>
            <p:cNvCxnSpPr>
              <a:stCxn id="30" idx="0"/>
              <a:endCxn id="3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71C630-D3C1-4B71-AB1A-8C028B3071E9}"/>
                </a:ext>
              </a:extLst>
            </p:cNvPr>
            <p:cNvCxnSpPr>
              <a:stCxn id="30" idx="3"/>
              <a:endCxn id="3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09EDDB-9CD9-46C8-B4F2-0DE48393E0A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F121C8-04D5-4E0D-8988-2550C44D5403}"/>
              </a:ext>
            </a:extLst>
          </p:cNvPr>
          <p:cNvGrpSpPr/>
          <p:nvPr/>
        </p:nvGrpSpPr>
        <p:grpSpPr>
          <a:xfrm>
            <a:off x="4550150" y="3276763"/>
            <a:ext cx="300465" cy="300465"/>
            <a:chOff x="7507111" y="2996098"/>
            <a:chExt cx="417689" cy="41768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D0805DE-1BE2-4D26-B2CB-E1D23A2F7EA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BC07264-C328-40C9-A8EA-FE1987E1028C}"/>
                </a:ext>
              </a:extLst>
            </p:cNvPr>
            <p:cNvCxnSpPr>
              <a:stCxn id="35" idx="0"/>
              <a:endCxn id="3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060DBE-882B-4471-8412-35ED4917D8B0}"/>
                </a:ext>
              </a:extLst>
            </p:cNvPr>
            <p:cNvCxnSpPr>
              <a:stCxn id="35" idx="3"/>
              <a:endCxn id="3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BB67562-0F97-4EE4-A747-9A538E66F36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8ACC7DB-7D2A-416C-9167-54DDE446BEC2}"/>
              </a:ext>
            </a:extLst>
          </p:cNvPr>
          <p:cNvSpPr txBox="1"/>
          <p:nvPr/>
        </p:nvSpPr>
        <p:spPr>
          <a:xfrm>
            <a:off x="5360413" y="1837763"/>
            <a:ext cx="397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ịu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484B9C-8293-470A-BAC5-1A81A319DF40}"/>
              </a:ext>
            </a:extLst>
          </p:cNvPr>
          <p:cNvSpPr txBox="1"/>
          <p:nvPr/>
        </p:nvSpPr>
        <p:spPr>
          <a:xfrm>
            <a:off x="1088594" y="3242329"/>
            <a:ext cx="397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ịu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76C7E0-0ED2-4234-B10D-7EB42A5EC52F}"/>
              </a:ext>
            </a:extLst>
          </p:cNvPr>
          <p:cNvSpPr txBox="1"/>
          <p:nvPr/>
        </p:nvSpPr>
        <p:spPr>
          <a:xfrm>
            <a:off x="4458652" y="3242329"/>
            <a:ext cx="483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ựu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6" y="1383483"/>
            <a:ext cx="5038277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EFC334-AC63-4A0F-94D8-9E27BFFEB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6230"/>
          <a:stretch/>
        </p:blipFill>
        <p:spPr>
          <a:xfrm>
            <a:off x="579836" y="1892673"/>
            <a:ext cx="2513321" cy="142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341E35-89AE-4F3D-8111-69BFF0ECEB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682" t="2374" r="33686" b="-2374"/>
          <a:stretch/>
        </p:blipFill>
        <p:spPr>
          <a:xfrm>
            <a:off x="3746369" y="1892673"/>
            <a:ext cx="2428653" cy="142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01B540-547E-413A-A5F3-3F0FC05E22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30"/>
          <a:stretch/>
        </p:blipFill>
        <p:spPr>
          <a:xfrm>
            <a:off x="2161990" y="3318523"/>
            <a:ext cx="2807510" cy="1592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430619" y="387120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ăt</a:t>
            </a:r>
            <a:r>
              <a:rPr lang="en-US" sz="1800" dirty="0">
                <a:latin typeface="UTM Avo" panose="02040603050506020204" pitchFamily="18" charset="0"/>
              </a:rPr>
              <a:t>,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ăc</a:t>
            </a:r>
            <a:r>
              <a:rPr lang="en-US" sz="1800" dirty="0">
                <a:latin typeface="UTM Avo" panose="02040603050506020204" pitchFamily="18" charset="0"/>
              </a:rPr>
              <a:t>,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ât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âc</a:t>
            </a:r>
            <a:endParaRPr lang="vi-V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92C85-E949-40FB-B8D5-94F8BF4F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3" y="1672789"/>
            <a:ext cx="1271717" cy="120716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B9F381-3484-4AB1-912E-DA1B0D26A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959" y="1093337"/>
            <a:ext cx="2469259" cy="678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849B73-0993-4215-B5D7-43B851F50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890" y="3086320"/>
            <a:ext cx="3210082" cy="1670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596C3-29BF-4529-B128-67FB0DFF52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776" y="1125906"/>
            <a:ext cx="2155404" cy="1375798"/>
          </a:xfrm>
          <a:prstGeom prst="rect">
            <a:avLst/>
          </a:prstGeom>
        </p:spPr>
      </p:pic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01D4A4EB-11DD-4F42-AF5D-31CFE33D86D5}"/>
              </a:ext>
            </a:extLst>
          </p:cNvPr>
          <p:cNvSpPr/>
          <p:nvPr/>
        </p:nvSpPr>
        <p:spPr>
          <a:xfrm>
            <a:off x="430619" y="3048587"/>
            <a:ext cx="1177927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lật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đật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7382E1B4-8B25-4345-B34A-3B23B777EFEC}"/>
              </a:ext>
            </a:extLst>
          </p:cNvPr>
          <p:cNvSpPr/>
          <p:nvPr/>
        </p:nvSpPr>
        <p:spPr>
          <a:xfrm>
            <a:off x="2576662" y="1847281"/>
            <a:ext cx="1177927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áo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96AACF1F-4157-40B6-9B19-3523F102F67F}"/>
              </a:ext>
            </a:extLst>
          </p:cNvPr>
          <p:cNvSpPr/>
          <p:nvPr/>
        </p:nvSpPr>
        <p:spPr>
          <a:xfrm>
            <a:off x="5314145" y="2566449"/>
            <a:ext cx="1177927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nạ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C4E6CB49-8DF2-467A-9D80-593AFFC83ABA}"/>
              </a:ext>
            </a:extLst>
          </p:cNvPr>
          <p:cNvSpPr/>
          <p:nvPr/>
        </p:nvSpPr>
        <p:spPr>
          <a:xfrm>
            <a:off x="2657586" y="3240490"/>
            <a:ext cx="2194005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ruộng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bậc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thang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DA7AAE-1488-4792-B181-A57321963D61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05BAC9-C8DA-4C4D-BADC-FC3D3FD71A4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46988B-A4AF-43D9-BDD7-9CC9896D7CAC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9663C1C-E494-4C49-BF9F-AB784FA9B7F2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30353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564806F9-6B9C-49DF-B344-CAAD4931F946}"/>
              </a:ext>
            </a:extLst>
          </p:cNvPr>
          <p:cNvSpPr/>
          <p:nvPr/>
        </p:nvSpPr>
        <p:spPr>
          <a:xfrm>
            <a:off x="1393117" y="2450963"/>
            <a:ext cx="4307772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ngã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nâng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03A6383D-F3D6-4390-AED6-2DE65E72AFEA}"/>
              </a:ext>
            </a:extLst>
          </p:cNvPr>
          <p:cNvSpPr/>
          <p:nvPr/>
        </p:nvSpPr>
        <p:spPr>
          <a:xfrm>
            <a:off x="1393116" y="2942761"/>
            <a:ext cx="4307772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Lá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đùm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lá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2593D327-B8B7-4A65-8C9D-39E722F5EE16}"/>
              </a:ext>
            </a:extLst>
          </p:cNvPr>
          <p:cNvSpPr/>
          <p:nvPr/>
        </p:nvSpPr>
        <p:spPr>
          <a:xfrm>
            <a:off x="1393115" y="3434559"/>
            <a:ext cx="4307773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Anh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hòa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phúc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7274DC29-BDD5-45FC-AE47-3ABD40915146}"/>
              </a:ext>
            </a:extLst>
          </p:cNvPr>
          <p:cNvSpPr/>
          <p:nvPr/>
        </p:nvSpPr>
        <p:spPr>
          <a:xfrm>
            <a:off x="1349142" y="3926357"/>
            <a:ext cx="4351747" cy="5595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Anh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đùm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dở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đỡ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đần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131270-A4C6-4939-9052-FF4480BF6B0B}"/>
              </a:ext>
            </a:extLst>
          </p:cNvPr>
          <p:cNvSpPr txBox="1"/>
          <p:nvPr/>
        </p:nvSpPr>
        <p:spPr>
          <a:xfrm>
            <a:off x="430619" y="1466032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2AF162-92B1-42A6-8889-EEED901EC9AC}"/>
              </a:ext>
            </a:extLst>
          </p:cNvPr>
          <p:cNvSpPr txBox="1"/>
          <p:nvPr/>
        </p:nvSpPr>
        <p:spPr>
          <a:xfrm>
            <a:off x="702110" y="835920"/>
            <a:ext cx="5725271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tôn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trọng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kính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trọng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đùm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bọc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,….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5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42900" y="544836"/>
            <a:ext cx="61976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phẩy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vị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trí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443318" y="1439949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latin typeface="UTM Avo" panose="02040603050506020204" pitchFamily="18" charset="0"/>
              </a:rPr>
              <a:t>a. </a:t>
            </a:r>
            <a:r>
              <a:rPr lang="en-US" sz="1900" dirty="0" err="1">
                <a:latin typeface="UTM Avo" panose="02040603050506020204" pitchFamily="18" charset="0"/>
              </a:rPr>
              <a:t>Sóc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anh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sóc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kiếm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được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nhiều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hạt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dẻ</a:t>
            </a:r>
            <a:r>
              <a:rPr lang="en-US" sz="1900" dirty="0">
                <a:latin typeface="UTM Avo" panose="02040603050506020204" pitchFamily="18" charset="0"/>
              </a:rPr>
              <a:t>. Hai </a:t>
            </a:r>
            <a:r>
              <a:rPr lang="en-US" sz="1900" dirty="0" err="1">
                <a:latin typeface="UTM Avo" panose="02040603050506020204" pitchFamily="18" charset="0"/>
              </a:rPr>
              <a:t>anh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để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dành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hạt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lớn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mẹ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Hạt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vừa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hạt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nhỏ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để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anh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ăn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7933C9-20E6-45B2-9926-6288CB967350}"/>
              </a:ext>
            </a:extLst>
          </p:cNvPr>
          <p:cNvSpPr/>
          <p:nvPr/>
        </p:nvSpPr>
        <p:spPr>
          <a:xfrm>
            <a:off x="443318" y="2969594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latin typeface="UTM Avo" panose="02040603050506020204" pitchFamily="18" charset="0"/>
              </a:rPr>
              <a:t>b. </a:t>
            </a:r>
            <a:r>
              <a:rPr lang="en-US" sz="1900" dirty="0" err="1">
                <a:latin typeface="UTM Avo" panose="02040603050506020204" pitchFamily="18" charset="0"/>
              </a:rPr>
              <a:t>Chị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luôn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quan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tâm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chăm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sóc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Chị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thường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hướng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dẫn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bài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tập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với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cùng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việc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nhà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yêu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chị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lắm</a:t>
            </a:r>
            <a:r>
              <a:rPr lang="en-US" sz="1900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738FD0-77DF-4EA6-A583-527F8FE042A2}"/>
              </a:ext>
            </a:extLst>
          </p:cNvPr>
          <p:cNvSpPr/>
          <p:nvPr/>
        </p:nvSpPr>
        <p:spPr>
          <a:xfrm>
            <a:off x="1785003" y="1447341"/>
            <a:ext cx="239659" cy="47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F714629-E44C-4A46-B557-EB0962A16641}"/>
              </a:ext>
            </a:extLst>
          </p:cNvPr>
          <p:cNvSpPr/>
          <p:nvPr/>
        </p:nvSpPr>
        <p:spPr>
          <a:xfrm>
            <a:off x="6287232" y="1876383"/>
            <a:ext cx="239659" cy="47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D38EB1-9AEC-452B-B5DF-15753638E642}"/>
              </a:ext>
            </a:extLst>
          </p:cNvPr>
          <p:cNvSpPr/>
          <p:nvPr/>
        </p:nvSpPr>
        <p:spPr>
          <a:xfrm>
            <a:off x="3263000" y="2969594"/>
            <a:ext cx="239659" cy="47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96A22A3-7FBF-4EBB-8A82-6AF7F5C96AD6}"/>
              </a:ext>
            </a:extLst>
          </p:cNvPr>
          <p:cNvSpPr/>
          <p:nvPr/>
        </p:nvSpPr>
        <p:spPr>
          <a:xfrm>
            <a:off x="3750963" y="3406028"/>
            <a:ext cx="239659" cy="47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F8A7B4-1338-4792-9A31-C17268CD9281}"/>
              </a:ext>
            </a:extLst>
          </p:cNvPr>
          <p:cNvSpPr/>
          <p:nvPr/>
        </p:nvSpPr>
        <p:spPr>
          <a:xfrm>
            <a:off x="5183523" y="3406028"/>
            <a:ext cx="239659" cy="47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  <p:bldP spid="29" grpId="0"/>
      <p:bldP spid="55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1875EE-99E6-48C1-8908-D80321C5C8BD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31DA6C-BC14-451D-8135-3C883D0EAF7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C36B0F-CF52-4E32-84AF-63A405E3F7C6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287FCE-DE75-48B6-8A47-C3CE0050E54B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35374" y="41686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052542" y="453517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tin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nhắn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713591" y="3485712"/>
            <a:ext cx="294882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Sóc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nhắn</a:t>
            </a:r>
            <a:r>
              <a:rPr lang="en-US" sz="1500" dirty="0">
                <a:latin typeface="UTM Avo" panose="02040603050506020204" pitchFamily="18" charset="0"/>
              </a:rPr>
              <a:t> tin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959374" y="386523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nhắn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tin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1713591" y="3638518"/>
            <a:ext cx="30444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Sóc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nhắn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930913" y="4001693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1724157" y="3238436"/>
            <a:ext cx="298605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nhắn</a:t>
            </a:r>
            <a:r>
              <a:rPr lang="en-US" sz="1500" dirty="0">
                <a:latin typeface="UTM Avo" panose="02040603050506020204" pitchFamily="18" charset="0"/>
              </a:rPr>
              <a:t> tin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5305B1-7442-4F29-B714-E81880990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69" y="1304363"/>
            <a:ext cx="4809067" cy="19850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A0739E-2555-4E30-B3B8-1F348E9E7C71}"/>
              </a:ext>
            </a:extLst>
          </p:cNvPr>
          <p:cNvSpPr txBox="1"/>
          <p:nvPr/>
        </p:nvSpPr>
        <p:spPr>
          <a:xfrm>
            <a:off x="435374" y="3490400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trực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Do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nhắn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tin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tâm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tin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nhắn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102610"/>
            <a:ext cx="6000952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Ông</a:t>
            </a:r>
            <a:r>
              <a:rPr lang="en-US" sz="2000" dirty="0">
                <a:latin typeface="UTM Avo" panose="02040603050506020204" pitchFamily="18" charset="0"/>
              </a:rPr>
              <a:t> qua </a:t>
            </a:r>
            <a:r>
              <a:rPr lang="en-US" sz="2000" dirty="0" err="1">
                <a:latin typeface="UTM Avo" panose="02040603050506020204" pitchFamily="18" charset="0"/>
              </a:rPr>
              <a:t>nhà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Lúc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mẹ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vắng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hãy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tin </a:t>
            </a:r>
            <a:r>
              <a:rPr lang="en-US" sz="2000" dirty="0" err="1">
                <a:latin typeface="UTM Avo" panose="02040603050506020204" pitchFamily="18" charset="0"/>
              </a:rPr>
              <a:t>nhắn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mẹ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yên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tâm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074" name="Picture 2" descr="Cartoon Hand Drawn Character Boy Writing Homework, Boy Clipart, Cartoon,  Hand Painted PNG Transparent Clipart Image and PSD File for Free Download">
            <a:extLst>
              <a:ext uri="{FF2B5EF4-FFF2-40B4-BE49-F238E27FC236}">
                <a16:creationId xmlns:a16="http://schemas.microsoft.com/office/drawing/2014/main" id="{617F7C50-93B3-42FC-88D8-EB22CE22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97" y="2209800"/>
            <a:ext cx="26543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71360" y="1583888"/>
            <a:ext cx="6315280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sinh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đình</a:t>
            </a:r>
            <a:r>
              <a:rPr lang="en-US" sz="1500" dirty="0">
                <a:latin typeface="UTM Avo" panose="02040603050506020204" pitchFamily="18" charset="0"/>
              </a:rPr>
              <a:t> (</a:t>
            </a:r>
            <a:r>
              <a:rPr lang="en-US" sz="1500" dirty="0" err="1">
                <a:latin typeface="UTM Avo" panose="02040603050506020204" pitchFamily="18" charset="0"/>
              </a:rPr>
              <a:t>nấu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ăn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thăm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họ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hàng</a:t>
            </a:r>
            <a:r>
              <a:rPr lang="en-US" sz="1500" dirty="0">
                <a:latin typeface="UTM Avo" panose="02040603050506020204" pitchFamily="18" charset="0"/>
              </a:rPr>
              <a:t>, du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,…). Khi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chú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376119" y="3545704"/>
            <a:ext cx="6210521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. 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4EF28-4B00-413C-A866-264C248B0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66" r="15464"/>
          <a:stretch/>
        </p:blipFill>
        <p:spPr>
          <a:xfrm>
            <a:off x="204828" y="193991"/>
            <a:ext cx="1590105" cy="150419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66CFD2-04A6-4E4D-BC60-0B291CBA6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299" y="2419050"/>
            <a:ext cx="4462581" cy="1226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EE6267-B7D2-4806-96AB-7A47CE7F1033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6C5BF3-6288-4845-BD1B-329A2746DD1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72301A-8B84-488D-8B1A-2881C0B89317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104ED2C-3176-4295-8BF7-C4337C529E00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C83AC-A06A-4D71-981F-A1C573FAE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1731926"/>
            <a:ext cx="6022622" cy="291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51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99695" y="9986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CHƠI CHONG CHÓNG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01197" y="593227"/>
            <a:ext cx="6655605" cy="457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yêu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dài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gắn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mỏng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xinh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bao </a:t>
            </a:r>
            <a:r>
              <a:rPr lang="en-US" dirty="0" err="1">
                <a:latin typeface="UTM Avo" panose="02040603050506020204" pitchFamily="18" charset="0"/>
              </a:rPr>
              <a:t>nhiêu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háo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hức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lướt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tạo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u </a:t>
            </a:r>
            <a:r>
              <a:rPr lang="en-US" dirty="0" err="1">
                <a:latin typeface="UTM Avo" panose="02040603050506020204" pitchFamily="18" charset="0"/>
              </a:rPr>
              <a:t>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Mai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Hai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. Chong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thua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lâu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. Thua </a:t>
            </a:r>
            <a:r>
              <a:rPr lang="en-US" dirty="0" err="1">
                <a:latin typeface="UTM Avo" panose="02040603050506020204" pitchFamily="18" charset="0"/>
              </a:rPr>
              <a:t>mãi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buồn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thiu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liền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quạt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quay. Mai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toe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mê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r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 </a:t>
            </a:r>
            <a:r>
              <a:rPr lang="en-US" i="1" dirty="0">
                <a:latin typeface="UTM Avo" panose="02040603050506020204" pitchFamily="18" charset="0"/>
              </a:rPr>
              <a:t>Theo </a:t>
            </a:r>
            <a:r>
              <a:rPr lang="en-US" dirty="0" err="1">
                <a:latin typeface="UTM Avo" panose="02040603050506020204" pitchFamily="18" charset="0"/>
              </a:rPr>
              <a:t>Tuệ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dài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gắn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mỏng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xinh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3549918" y="191935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252FF-26F9-4DF7-A15D-4CF099E20456}"/>
              </a:ext>
            </a:extLst>
          </p:cNvPr>
          <p:cNvCxnSpPr/>
          <p:nvPr/>
        </p:nvCxnSpPr>
        <p:spPr>
          <a:xfrm flipH="1">
            <a:off x="1255032" y="233634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4D603A-ED16-4ACD-9B23-81B9AEF36B8C}"/>
              </a:ext>
            </a:extLst>
          </p:cNvPr>
          <p:cNvCxnSpPr/>
          <p:nvPr/>
        </p:nvCxnSpPr>
        <p:spPr>
          <a:xfrm flipH="1">
            <a:off x="2311196" y="23363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05D3-7B83-42B3-BB0F-108CB4DE0A4B}"/>
              </a:ext>
            </a:extLst>
          </p:cNvPr>
          <p:cNvCxnSpPr/>
          <p:nvPr/>
        </p:nvCxnSpPr>
        <p:spPr>
          <a:xfrm flipH="1">
            <a:off x="2374289" y="273464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CF4BE0-BFEC-4C82-885C-D1B089FE91B3}"/>
              </a:ext>
            </a:extLst>
          </p:cNvPr>
          <p:cNvCxnSpPr/>
          <p:nvPr/>
        </p:nvCxnSpPr>
        <p:spPr>
          <a:xfrm flipH="1">
            <a:off x="2311196" y="273464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12287A-44FF-498C-AB9F-BF29113638A5}"/>
              </a:ext>
            </a:extLst>
          </p:cNvPr>
          <p:cNvCxnSpPr/>
          <p:nvPr/>
        </p:nvCxnSpPr>
        <p:spPr>
          <a:xfrm flipH="1">
            <a:off x="5307513" y="232967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99695" y="9986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CHƠI CHONG CHÓNG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01197" y="593227"/>
            <a:ext cx="6655605" cy="457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yêu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dài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gắn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mỏng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xinh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bao </a:t>
            </a:r>
            <a:r>
              <a:rPr lang="en-US" dirty="0" err="1">
                <a:latin typeface="UTM Avo" panose="02040603050506020204" pitchFamily="18" charset="0"/>
              </a:rPr>
              <a:t>nhiêu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háo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hức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lướt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tạo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u </a:t>
            </a:r>
            <a:r>
              <a:rPr lang="en-US" dirty="0" err="1">
                <a:latin typeface="UTM Avo" panose="02040603050506020204" pitchFamily="18" charset="0"/>
              </a:rPr>
              <a:t>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Mai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Hai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. Chong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thua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lâu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. Thua </a:t>
            </a:r>
            <a:r>
              <a:rPr lang="en-US" dirty="0" err="1">
                <a:latin typeface="UTM Avo" panose="02040603050506020204" pitchFamily="18" charset="0"/>
              </a:rPr>
              <a:t>mãi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buồn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liền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quạt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quay. Mai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cười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toe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mê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r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 </a:t>
            </a:r>
            <a:r>
              <a:rPr lang="en-US" i="1" dirty="0">
                <a:latin typeface="UTM Avo" panose="02040603050506020204" pitchFamily="18" charset="0"/>
              </a:rPr>
              <a:t>Theo </a:t>
            </a:r>
            <a:r>
              <a:rPr lang="en-US" dirty="0" err="1">
                <a:latin typeface="UTM Avo" panose="02040603050506020204" pitchFamily="18" charset="0"/>
              </a:rPr>
              <a:t>Tuệ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27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99695" y="9986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CHƠI CHONG CHÓNG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01197" y="593227"/>
            <a:ext cx="6655605" cy="457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yêu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dài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gắn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mỏng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xinh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bao </a:t>
            </a:r>
            <a:r>
              <a:rPr lang="en-US" dirty="0" err="1">
                <a:latin typeface="UTM Avo" panose="02040603050506020204" pitchFamily="18" charset="0"/>
              </a:rPr>
              <a:t>nhiêu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háo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hức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lướt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tạo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u </a:t>
            </a:r>
            <a:r>
              <a:rPr lang="en-US" dirty="0" err="1">
                <a:latin typeface="UTM Avo" panose="02040603050506020204" pitchFamily="18" charset="0"/>
              </a:rPr>
              <a:t>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Mai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Hai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. Chong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thua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lâu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. Thua </a:t>
            </a:r>
            <a:r>
              <a:rPr lang="en-US" dirty="0" err="1">
                <a:latin typeface="UTM Avo" panose="02040603050506020204" pitchFamily="18" charset="0"/>
              </a:rPr>
              <a:t>mãi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buồn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liền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quạt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quay. Mai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cười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toe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mê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r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 </a:t>
            </a:r>
            <a:r>
              <a:rPr lang="en-US" i="1" dirty="0">
                <a:latin typeface="UTM Avo" panose="02040603050506020204" pitchFamily="18" charset="0"/>
              </a:rPr>
              <a:t>Theo </a:t>
            </a:r>
            <a:r>
              <a:rPr lang="en-US" dirty="0" err="1">
                <a:latin typeface="UTM Avo" panose="02040603050506020204" pitchFamily="18" charset="0"/>
              </a:rPr>
              <a:t>Tuệ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5E40D-E09D-46B0-9E58-370982BF3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9" y="6725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82153-70CB-449D-834D-C4122816F51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9" y="2630302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5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cười</a:t>
            </a:r>
            <a:r>
              <a:rPr lang="en-US" sz="2400" dirty="0">
                <a:latin typeface="UTM Avo" panose="02040603050506020204" pitchFamily="18" charset="0"/>
              </a:rPr>
              <a:t> toe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2166001" y="1777316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khuôn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miệng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mở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E1744D-F1CE-4B4A-9680-D4C7119A82DF}"/>
              </a:ext>
            </a:extLst>
          </p:cNvPr>
          <p:cNvSpPr txBox="1"/>
          <p:nvPr/>
        </p:nvSpPr>
        <p:spPr>
          <a:xfrm>
            <a:off x="635794" y="2336672"/>
            <a:ext cx="5979495" cy="112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rộng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sang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sướng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thú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400" dirty="0"/>
          </a:p>
        </p:txBody>
      </p:sp>
      <p:pic>
        <p:nvPicPr>
          <p:cNvPr id="1026" name="Picture 2" descr="574,710 Smile baby Stock Photos, Images | Download Smile baby Pictures on  Depositphotos®">
            <a:extLst>
              <a:ext uri="{FF2B5EF4-FFF2-40B4-BE49-F238E27FC236}">
                <a16:creationId xmlns:a16="http://schemas.microsoft.com/office/drawing/2014/main" id="{E1824884-662F-4CD8-A017-307BF3FD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8" y="3003837"/>
            <a:ext cx="2674409" cy="1782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2.Choichongchong[2021060210191561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1687</Words>
  <Application>Microsoft Office PowerPoint</Application>
  <PresentationFormat>Custom</PresentationFormat>
  <Paragraphs>126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UTM Avo</vt:lpstr>
      <vt:lpstr>Arial</vt:lpstr>
      <vt:lpstr>Montserrat</vt:lpstr>
      <vt:lpstr>UTM Cookies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182</cp:revision>
  <dcterms:modified xsi:type="dcterms:W3CDTF">2021-06-02T03:19:42Z</dcterms:modified>
</cp:coreProperties>
</file>