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79" r:id="rId2"/>
    <p:sldId id="264" r:id="rId3"/>
    <p:sldId id="265" r:id="rId4"/>
    <p:sldId id="282" r:id="rId5"/>
    <p:sldId id="266" r:id="rId6"/>
    <p:sldId id="290" r:id="rId7"/>
    <p:sldId id="268" r:id="rId8"/>
    <p:sldId id="269" r:id="rId9"/>
  </p:sldIdLst>
  <p:sldSz cx="12192000" cy="6858000"/>
  <p:notesSz cx="6858000" cy="9144000"/>
  <p:embeddedFontLst>
    <p:embeddedFont>
      <p:font typeface=".VnSouthern" panose="020B7200000000000000"/>
      <p:regular r:id="rId11"/>
      <p:bold r:id="rId12"/>
      <p:italic r:id="rId13"/>
      <p:boldItalic r:id="rId14"/>
    </p:embeddedFont>
    <p:embeddedFont>
      <p:font typeface="Arial Black" panose="020B0A04020102020204" pitchFamily="34" charset="0"/>
      <p:bold r:id="rId15"/>
    </p:embeddedFont>
    <p:embeddedFont>
      <p:font typeface="Bodoni MT Black" panose="02070A03080606020203" pitchFamily="18" charset="0"/>
      <p:bold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0097E2"/>
    <a:srgbClr val="0B5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EB104-705F-4BF1-9980-EAFE15BCED83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F538-4C67-4581-9609-557E6ECD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9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22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0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13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1" r:id="rId6"/>
    <p:sldLayoutId id="2147483662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9.png"/><Relationship Id="rId10" Type="http://schemas.openxmlformats.org/officeDocument/2006/relationships/hyperlink" Target="https://www.sachmem.vn/books/19/exercises/5776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hyperlink" Target="https://www.sachmem.vn/books/19/exercises/577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0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21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sachmem.vn/books/19/exercises/5777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13"/>
          <a:stretch/>
        </p:blipFill>
        <p:spPr>
          <a:xfrm>
            <a:off x="1631237" y="742382"/>
            <a:ext cx="9074417" cy="5613148"/>
          </a:xfrm>
          <a:prstGeom prst="roundRect">
            <a:avLst>
              <a:gd name="adj" fmla="val 3714"/>
            </a:avLst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793" y="38857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 Look, 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313274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978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 Point and say</a:t>
            </a:r>
          </a:p>
        </p:txBody>
      </p:sp>
      <p:pic>
        <p:nvPicPr>
          <p:cNvPr id="14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6525300" y="3871369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.sachmem.vn/public/images/TA5T1SHS/U3-L2-2-4-7a4953b1f3bde1aa0e04984082becf0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9387441" y="2845245"/>
            <a:ext cx="2027319" cy="15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3432" y="3924277"/>
            <a:ext cx="2056497" cy="1647144"/>
            <a:chOff x="152399" y="152401"/>
            <a:chExt cx="3743326" cy="2998206"/>
          </a:xfrm>
        </p:grpSpPr>
        <p:pic>
          <p:nvPicPr>
            <p:cNvPr id="17" name="Picture 2" descr="https://s.sachmem.vn/public/images/TA5T1SHS/U3-L2-2-2-13875ba0a51a315449c3f555fee177d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7"/>
            <a:stretch/>
          </p:blipFill>
          <p:spPr bwMode="auto">
            <a:xfrm>
              <a:off x="152399" y="152401"/>
              <a:ext cx="3743326" cy="299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2100403" y="2883920"/>
              <a:ext cx="1731947" cy="25349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566364" y="2845245"/>
            <a:ext cx="2568974" cy="1647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39626" y="931969"/>
            <a:ext cx="4158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9190" y="1631313"/>
            <a:ext cx="4225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by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96891" y="1586709"/>
            <a:ext cx="4488019" cy="623930"/>
            <a:chOff x="3444258" y="1620931"/>
            <a:chExt cx="4488019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3377605" y="868143"/>
            <a:ext cx="4851995" cy="646986"/>
            <a:chOff x="3245199" y="767956"/>
            <a:chExt cx="5996089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724" y="9655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67592" y="13970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8779948" y="447224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778" y="4492389"/>
            <a:ext cx="290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6542" y="57961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39408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  <p:cxnSp>
        <p:nvCxnSpPr>
          <p:cNvPr id="34" name="Straight Arrow Connector 33"/>
          <p:cNvCxnSpPr>
            <a:stCxn id="23" idx="2"/>
          </p:cNvCxnSpPr>
          <p:nvPr/>
        </p:nvCxnSpPr>
        <p:spPr>
          <a:xfrm flipH="1">
            <a:off x="2920650" y="22106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2"/>
          </p:cNvCxnSpPr>
          <p:nvPr/>
        </p:nvCxnSpPr>
        <p:spPr>
          <a:xfrm flipH="1">
            <a:off x="4934926" y="2210639"/>
            <a:ext cx="1552799" cy="1885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2"/>
          </p:cNvCxnSpPr>
          <p:nvPr/>
        </p:nvCxnSpPr>
        <p:spPr>
          <a:xfrm>
            <a:off x="6487725" y="2210639"/>
            <a:ext cx="1208475" cy="202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3" idx="2"/>
          </p:cNvCxnSpPr>
          <p:nvPr/>
        </p:nvCxnSpPr>
        <p:spPr>
          <a:xfrm>
            <a:off x="6487725" y="22106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8518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bằng phương tiện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87781" y="2188201"/>
            <a:ext cx="4681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_______?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942916" y="3449178"/>
            <a:ext cx="4124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28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920122" y="3404574"/>
            <a:ext cx="4488019" cy="623930"/>
            <a:chOff x="3444258" y="1620931"/>
            <a:chExt cx="4488019" cy="646986"/>
          </a:xfrm>
        </p:grpSpPr>
        <p:sp>
          <p:nvSpPr>
            <p:cNvPr id="55" name="Rounded Rectangle 54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 flipH="1">
            <a:off x="3087048" y="2124375"/>
            <a:ext cx="4851995" cy="646986"/>
            <a:chOff x="3245199" y="767956"/>
            <a:chExt cx="5996089" cy="646986"/>
          </a:xfrm>
        </p:grpSpPr>
        <p:sp>
          <p:nvSpPr>
            <p:cNvPr id="58" name="Rounded Rectangle 57"/>
            <p:cNvSpPr/>
            <p:nvPr/>
          </p:nvSpPr>
          <p:spPr>
            <a:xfrm>
              <a:off x="3245199" y="767956"/>
              <a:ext cx="571314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67" y="2221789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88100" y="340457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2" name="Rectangle 61"/>
          <p:cNvSpPr/>
          <p:nvPr/>
        </p:nvSpPr>
        <p:spPr>
          <a:xfrm>
            <a:off x="3617197" y="2754186"/>
            <a:ext cx="4020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đến ____ bằng gì?)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91446" y="4028504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đi bằng _____)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31452" y="2188201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621793" y="3464514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phương tiện</a:t>
            </a:r>
          </a:p>
        </p:txBody>
      </p:sp>
    </p:spTree>
    <p:extLst>
      <p:ext uri="{BB962C8B-B14F-4D97-AF65-F5344CB8AC3E}">
        <p14:creationId xmlns:p14="http://schemas.microsoft.com/office/powerpoint/2010/main" val="7398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2" grpId="0"/>
      <p:bldP spid="53" grpId="0"/>
      <p:bldP spid="62" grpId="0"/>
      <p:bldP spid="63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0685" y="37951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0166" y="2924200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177153" y="2912117"/>
            <a:ext cx="789940" cy="7899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 16"/>
          <p:cNvGrpSpPr/>
          <p:nvPr/>
        </p:nvGrpSpPr>
        <p:grpSpPr>
          <a:xfrm flipH="1">
            <a:off x="6773648" y="1857009"/>
            <a:ext cx="3888214" cy="763815"/>
            <a:chOff x="4356566" y="767956"/>
            <a:chExt cx="4805050" cy="763815"/>
          </a:xfrm>
        </p:grpSpPr>
        <p:sp>
          <p:nvSpPr>
            <p:cNvPr id="18" name="Rounded Rectangle 17"/>
            <p:cNvSpPr/>
            <p:nvPr/>
          </p:nvSpPr>
          <p:spPr>
            <a:xfrm>
              <a:off x="4356566" y="767956"/>
              <a:ext cx="4601778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were ________.</a:t>
              </a:r>
            </a:p>
          </p:txBody>
        </p:sp>
        <p:pic>
          <p:nvPicPr>
            <p:cNvPr id="19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8609" flipV="1">
              <a:off x="8873593" y="1338764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193318" y="1253654"/>
            <a:ext cx="4146199" cy="1335836"/>
            <a:chOff x="4337062" y="1620931"/>
            <a:chExt cx="3524688" cy="1385201"/>
          </a:xfrm>
        </p:grpSpPr>
        <p:sp>
          <p:nvSpPr>
            <p:cNvPr id="22" name="Rounded Rectangle 21"/>
            <p:cNvSpPr/>
            <p:nvPr/>
          </p:nvSpPr>
          <p:spPr>
            <a:xfrm>
              <a:off x="4337062" y="1620931"/>
              <a:ext cx="3288863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were you</a:t>
              </a:r>
            </a:p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holiday?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927883">
              <a:off x="7557093" y="2756177"/>
              <a:ext cx="304657" cy="24995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 flipH="1">
            <a:off x="7099377" y="2900929"/>
            <a:ext cx="4235598" cy="646986"/>
            <a:chOff x="4036573" y="767956"/>
            <a:chExt cx="5204715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4036573" y="767956"/>
              <a:ext cx="4921774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________.</a:t>
              </a: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1285393" y="3190424"/>
            <a:ext cx="3960839" cy="646986"/>
            <a:chOff x="3971438" y="1620930"/>
            <a:chExt cx="3960839" cy="670894"/>
          </a:xfrm>
        </p:grpSpPr>
        <p:sp>
          <p:nvSpPr>
            <p:cNvPr id="29" name="Rounded Rectangle 28"/>
            <p:cNvSpPr/>
            <p:nvPr/>
          </p:nvSpPr>
          <p:spPr>
            <a:xfrm>
              <a:off x="3971438" y="1620930"/>
              <a:ext cx="3654487" cy="670894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did you go?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flipH="1">
            <a:off x="6950644" y="3837410"/>
            <a:ext cx="4304110" cy="646986"/>
            <a:chOff x="3922275" y="767956"/>
            <a:chExt cx="5319013" cy="646986"/>
          </a:xfrm>
        </p:grpSpPr>
        <p:sp>
          <p:nvSpPr>
            <p:cNvPr id="32" name="Rounded Rectangle 31"/>
            <p:cNvSpPr/>
            <p:nvPr/>
          </p:nvSpPr>
          <p:spPr>
            <a:xfrm>
              <a:off x="3922275" y="767956"/>
              <a:ext cx="5036071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by ________.</a:t>
              </a:r>
            </a:p>
          </p:txBody>
        </p:sp>
        <p:pic>
          <p:nvPicPr>
            <p:cNvPr id="3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1039331" y="4152281"/>
            <a:ext cx="4371313" cy="1419140"/>
            <a:chOff x="3375114" y="1385206"/>
            <a:chExt cx="4371313" cy="1471581"/>
          </a:xfrm>
        </p:grpSpPr>
        <p:sp>
          <p:nvSpPr>
            <p:cNvPr id="35" name="Rounded Rectangle 34"/>
            <p:cNvSpPr/>
            <p:nvPr/>
          </p:nvSpPr>
          <p:spPr>
            <a:xfrm>
              <a:off x="3375114" y="1620930"/>
              <a:ext cx="4250811" cy="1235857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did you get there?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/>
            <a:srcRect l="7459"/>
            <a:stretch/>
          </p:blipFill>
          <p:spPr>
            <a:xfrm rot="18002766">
              <a:off x="7467945" y="1422639"/>
              <a:ext cx="315915" cy="241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5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get there?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motorbike.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3" descr="https://s.sachmem.vn/public/images/TA5T1SHS/U3-L2-2-3-ba1cf31dc3f57c59c99ff396497ab22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 bwMode="auto">
          <a:xfrm>
            <a:off x="7639973" y="2021008"/>
            <a:ext cx="2359610" cy="17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299" y="38650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</a:t>
            </a: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       Write about your last holiday.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7849" y="771229"/>
            <a:ext cx="8816051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 did you go last holiday?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did you get there?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do there? </a:t>
            </a:r>
          </a:p>
          <a:p>
            <a:pPr algn="just">
              <a:lnSpc>
                <a:spcPct val="2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Did you enjoy the trip? </a:t>
            </a:r>
          </a:p>
        </p:txBody>
      </p:sp>
    </p:spTree>
    <p:extLst>
      <p:ext uri="{BB962C8B-B14F-4D97-AF65-F5344CB8AC3E}">
        <p14:creationId xmlns:p14="http://schemas.microsoft.com/office/powerpoint/2010/main" val="80628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3 - Lesson 2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625" y="1444023"/>
            <a:ext cx="7628255" cy="4290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020" y="785465"/>
            <a:ext cx="9918707" cy="5608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663" y="375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Let’s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sing.</a:t>
            </a:r>
          </a:p>
        </p:txBody>
      </p:sp>
    </p:spTree>
    <p:extLst>
      <p:ext uri="{BB962C8B-B14F-4D97-AF65-F5344CB8AC3E}">
        <p14:creationId xmlns:p14="http://schemas.microsoft.com/office/powerpoint/2010/main" val="206554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200</Words>
  <Application>Microsoft Office PowerPoint</Application>
  <PresentationFormat>Widescreen</PresentationFormat>
  <Paragraphs>49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.VnSouthern</vt:lpstr>
      <vt:lpstr>Cambria</vt:lpstr>
      <vt:lpstr>Arial Black</vt:lpstr>
      <vt:lpstr>Arial</vt:lpstr>
      <vt:lpstr>Tahoma</vt:lpstr>
      <vt:lpstr>Wingdings</vt:lpstr>
      <vt:lpstr>Calibri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61</cp:revision>
  <dcterms:created xsi:type="dcterms:W3CDTF">2021-05-10T00:59:34Z</dcterms:created>
  <dcterms:modified xsi:type="dcterms:W3CDTF">2023-10-22T16:47:41Z</dcterms:modified>
</cp:coreProperties>
</file>