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0"/>
  </p:notesMasterIdLst>
  <p:sldIdLst>
    <p:sldId id="256" r:id="rId2"/>
    <p:sldId id="259" r:id="rId3"/>
    <p:sldId id="287" r:id="rId4"/>
    <p:sldId id="265" r:id="rId5"/>
    <p:sldId id="285" r:id="rId6"/>
    <p:sldId id="288" r:id="rId7"/>
    <p:sldId id="293" r:id="rId8"/>
    <p:sldId id="292" r:id="rId9"/>
    <p:sldId id="294" r:id="rId10"/>
    <p:sldId id="297" r:id="rId11"/>
    <p:sldId id="295" r:id="rId12"/>
    <p:sldId id="296" r:id="rId13"/>
    <p:sldId id="302" r:id="rId14"/>
    <p:sldId id="298" r:id="rId15"/>
    <p:sldId id="303" r:id="rId16"/>
    <p:sldId id="304" r:id="rId17"/>
    <p:sldId id="306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15051" y="758988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345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Tóm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tắt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574584" y="491200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57451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9958A15-EFCE-948B-1DB2-60AB7880B35C}"/>
              </a:ext>
            </a:extLst>
          </p:cNvPr>
          <p:cNvSpPr/>
          <p:nvPr/>
        </p:nvSpPr>
        <p:spPr>
          <a:xfrm>
            <a:off x="864601" y="1243671"/>
            <a:ext cx="10027660" cy="28362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5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708414" y="264726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7E249-79B7-7E9B-351E-804A885BB394}"/>
              </a:ext>
            </a:extLst>
          </p:cNvPr>
          <p:cNvCxnSpPr>
            <a:cxnSpLocks/>
          </p:cNvCxnSpPr>
          <p:nvPr/>
        </p:nvCxnSpPr>
        <p:spPr>
          <a:xfrm>
            <a:off x="1610224" y="2647260"/>
            <a:ext cx="3694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9C1E28-40C8-C5AD-8790-F18D90CB5877}"/>
              </a:ext>
            </a:extLst>
          </p:cNvPr>
          <p:cNvCxnSpPr>
            <a:cxnSpLocks/>
          </p:cNvCxnSpPr>
          <p:nvPr/>
        </p:nvCxnSpPr>
        <p:spPr>
          <a:xfrm>
            <a:off x="5696385" y="2700902"/>
            <a:ext cx="614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FC74A2-9A0D-136B-5897-E911AD6EDAD9}"/>
              </a:ext>
            </a:extLst>
          </p:cNvPr>
          <p:cNvCxnSpPr>
            <a:cxnSpLocks/>
          </p:cNvCxnSpPr>
          <p:nvPr/>
        </p:nvCxnSpPr>
        <p:spPr>
          <a:xfrm>
            <a:off x="7150834" y="2700902"/>
            <a:ext cx="3545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26EB49-37AE-807F-FCB8-87D5B22AEB65}"/>
              </a:ext>
            </a:extLst>
          </p:cNvPr>
          <p:cNvCxnSpPr>
            <a:cxnSpLocks/>
          </p:cNvCxnSpPr>
          <p:nvPr/>
        </p:nvCxnSpPr>
        <p:spPr>
          <a:xfrm>
            <a:off x="1814473" y="3289024"/>
            <a:ext cx="1827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B3B7C8-A9D4-77BE-B77A-DF1648F16CCF}"/>
              </a:ext>
            </a:extLst>
          </p:cNvPr>
          <p:cNvCxnSpPr>
            <a:cxnSpLocks/>
          </p:cNvCxnSpPr>
          <p:nvPr/>
        </p:nvCxnSpPr>
        <p:spPr>
          <a:xfrm>
            <a:off x="3995437" y="3289024"/>
            <a:ext cx="7077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FE36B6-4F5B-DCC4-EB0F-F5C72E950E6B}"/>
              </a:ext>
            </a:extLst>
          </p:cNvPr>
          <p:cNvCxnSpPr>
            <a:cxnSpLocks/>
          </p:cNvCxnSpPr>
          <p:nvPr/>
        </p:nvCxnSpPr>
        <p:spPr>
          <a:xfrm>
            <a:off x="4863619" y="3289024"/>
            <a:ext cx="5330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 14 (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</a:t>
            </a:r>
            <a:r>
              <a:rPr lang="nl-NL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</a:p>
          <a:p>
            <a:pPr marL="400050"/>
            <a:r>
              <a:rPr lang="nl-NL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cúc 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734701" y="3223798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715031" y="3194782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1734701" y="3697543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7304975" y="3207407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679811" y="4155709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3582883" y="3689162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831391" y="4673019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17160" y="251894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55565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5 </a:t>
            </a:r>
            <a:r>
              <a:rPr lang="en-US" sz="24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842975" y="2135201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78284" y="251870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01478" y="252891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89760" y="2602020"/>
            <a:ext cx="7525062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2725</TotalTime>
  <Words>677</Words>
  <Application>Microsoft Office PowerPoint</Application>
  <PresentationFormat>Widescreen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#9Slide03 Arima Madurai</vt:lpstr>
      <vt:lpstr>#9Slide03 Arima Madurai Black</vt:lpstr>
      <vt:lpstr>#9Slide03 Arima Madurai Bold</vt:lpstr>
      <vt:lpstr>Arial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134</cp:revision>
  <dcterms:created xsi:type="dcterms:W3CDTF">2021-06-02T01:34:28Z</dcterms:created>
  <dcterms:modified xsi:type="dcterms:W3CDTF">2023-11-20T03:52:55Z</dcterms:modified>
</cp:coreProperties>
</file>