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7" r:id="rId3"/>
    <p:sldId id="303" r:id="rId4"/>
    <p:sldId id="302" r:id="rId5"/>
    <p:sldId id="306" r:id="rId6"/>
    <p:sldId id="307" r:id="rId7"/>
    <p:sldId id="308" r:id="rId8"/>
    <p:sldId id="288" r:id="rId9"/>
    <p:sldId id="298" r:id="rId10"/>
    <p:sldId id="299" r:id="rId11"/>
    <p:sldId id="309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3"/>
    <a:srgbClr val="FFD757"/>
    <a:srgbClr val="95D153"/>
    <a:srgbClr val="A9DA74"/>
    <a:srgbClr val="A6D86E"/>
    <a:srgbClr val="1DC4FF"/>
    <a:srgbClr val="FF2525"/>
    <a:srgbClr val="FFCC29"/>
    <a:srgbClr val="BFE1EB"/>
    <a:srgbClr val="E3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0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5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6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4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3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7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58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07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03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36512" y="-20538"/>
            <a:ext cx="9214492" cy="5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71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2751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71" y="112572"/>
            <a:ext cx="9140694" cy="514164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267102" y="257116"/>
            <a:ext cx="8609798" cy="4629268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字魂20号-石头体" panose="00000500000000000000" pitchFamily="2" charset="-122"/>
              <a:ea typeface="字魂20号-石头体" panose="00000500000000000000" pitchFamily="2" charset="-122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178698" y="518003"/>
            <a:ext cx="698961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algn="ctr" defTabSz="685800">
              <a:defRPr/>
            </a:pPr>
            <a:r>
              <a:rPr lang="en-US" sz="4050" b="1" dirty="0">
                <a:solidFill>
                  <a:srgbClr val="FF000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4334988" y="2598421"/>
            <a:ext cx="10342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700" b="1" dirty="0">
                <a:solidFill>
                  <a:srgbClr val="002060"/>
                </a:solidFill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3448084" y="2454310"/>
            <a:ext cx="2809225" cy="96665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371831">
            <a:off x="-977982" y="1350402"/>
            <a:ext cx="4199540" cy="557013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F7C0018-C876-4108-B20D-60EBAEB77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77275" y="46767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6836">
        <p14:warp dir="in"/>
      </p:transition>
    </mc:Choice>
    <mc:Fallback xmlns="">
      <p:transition spd="slow" advClick="0" advTm="68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1890486" y="133350"/>
            <a:ext cx="4929212" cy="495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Phép trừ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    số có hai chữ số cho số có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    hai chữ số </a:t>
            </a:r>
            <a:r>
              <a:rPr lang="en-US" sz="280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trang 58, 59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algn="ctr">
              <a:spcBef>
                <a:spcPts val="600"/>
              </a:spcBef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56/SGK</a:t>
            </a: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84028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 tính rồi tính.</a:t>
            </a:r>
          </a:p>
        </p:txBody>
      </p:sp>
      <p:sp>
        <p:nvSpPr>
          <p:cNvPr id="36" name="Oval 35"/>
          <p:cNvSpPr/>
          <p:nvPr/>
        </p:nvSpPr>
        <p:spPr>
          <a:xfrm>
            <a:off x="115339" y="208856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857" y="1674586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9600" y="2876550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16366" y="16745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09109" y="2876550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80909" y="1691822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573652" y="289378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153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30871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6058939" y="985856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47611" y="5508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 + 4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37909" y="550844"/>
            <a:ext cx="2182091" cy="744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57 - 4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72539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5E145B-9D4D-4CF4-A2B6-13E1713A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738895-09CE-4CC3-B903-5A59394EE9FC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27D45F-F7CF-41F1-BB24-D2A24AD956FB}"/>
              </a:ext>
            </a:extLst>
          </p:cNvPr>
          <p:cNvSpPr/>
          <p:nvPr/>
        </p:nvSpPr>
        <p:spPr>
          <a:xfrm>
            <a:off x="2893373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FFD6E8-1366-4238-BB87-E3902A67C056}"/>
              </a:ext>
            </a:extLst>
          </p:cNvPr>
          <p:cNvSpPr/>
          <p:nvPr/>
        </p:nvSpPr>
        <p:spPr>
          <a:xfrm>
            <a:off x="3198172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BFB999-60CB-4930-8A76-A9515678271F}"/>
              </a:ext>
            </a:extLst>
          </p:cNvPr>
          <p:cNvSpPr/>
          <p:nvPr/>
        </p:nvSpPr>
        <p:spPr>
          <a:xfrm>
            <a:off x="2514600" y="2738332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38C28E-A333-4B6E-8313-80A5BA6C5393}"/>
              </a:ext>
            </a:extLst>
          </p:cNvPr>
          <p:cNvSpPr/>
          <p:nvPr/>
        </p:nvSpPr>
        <p:spPr>
          <a:xfrm>
            <a:off x="3181694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3D6DAB-694F-4EEC-B6B0-4707E695323E}"/>
              </a:ext>
            </a:extLst>
          </p:cNvPr>
          <p:cNvCxnSpPr>
            <a:cxnSpLocks/>
          </p:cNvCxnSpPr>
          <p:nvPr/>
        </p:nvCxnSpPr>
        <p:spPr>
          <a:xfrm>
            <a:off x="2790738" y="362790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3510661-4AF2-40D1-BF6A-0141F6BACAE1}"/>
              </a:ext>
            </a:extLst>
          </p:cNvPr>
          <p:cNvSpPr/>
          <p:nvPr/>
        </p:nvSpPr>
        <p:spPr>
          <a:xfrm>
            <a:off x="2843587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7F439E-FB15-430B-B390-3F80BEE446AB}"/>
              </a:ext>
            </a:extLst>
          </p:cNvPr>
          <p:cNvSpPr/>
          <p:nvPr/>
        </p:nvSpPr>
        <p:spPr>
          <a:xfrm>
            <a:off x="3181694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FCEE04D-7BE6-4A72-B5D3-6F4295EA3440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4B74A0-8207-4D8B-95FB-9879E4534CA8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69FDCE-0761-4999-9CB9-D0509755936C}"/>
              </a:ext>
            </a:extLst>
          </p:cNvPr>
          <p:cNvSpPr/>
          <p:nvPr/>
        </p:nvSpPr>
        <p:spPr>
          <a:xfrm>
            <a:off x="5818727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5E035F-8280-4961-9499-DF4AB232A56A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35B319F-767D-45E2-BC16-39393A2FC3B1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6C7CDAA-0F3C-49E8-B6B2-156E632F9C09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4238861-1B3B-4370-A48B-416DE314342C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9" grpId="0"/>
      <p:bldP spid="23" grpId="0"/>
      <p:bldP spid="24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52600" y="600983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65 + 3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51198" y="607786"/>
            <a:ext cx="2182091" cy="7447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68 - 3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37309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243009-EAA3-40DF-9DB8-F3CC86C3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EC38EE-A020-4B95-BCF9-FA970A55472D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03B8F-EE95-4204-8061-385EC819C62F}"/>
              </a:ext>
            </a:extLst>
          </p:cNvPr>
          <p:cNvSpPr/>
          <p:nvPr/>
        </p:nvSpPr>
        <p:spPr>
          <a:xfrm>
            <a:off x="2883935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DA247-FC5C-407B-B855-423C3D1F1E1E}"/>
              </a:ext>
            </a:extLst>
          </p:cNvPr>
          <p:cNvSpPr/>
          <p:nvPr/>
        </p:nvSpPr>
        <p:spPr>
          <a:xfrm>
            <a:off x="3188734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BA1F7A-A792-4100-9FBC-2C14743FD2FC}"/>
              </a:ext>
            </a:extLst>
          </p:cNvPr>
          <p:cNvSpPr/>
          <p:nvPr/>
        </p:nvSpPr>
        <p:spPr>
          <a:xfrm>
            <a:off x="2505162" y="2738332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6657B-1A53-4D5F-BD3F-EE7DA3735E35}"/>
              </a:ext>
            </a:extLst>
          </p:cNvPr>
          <p:cNvSpPr/>
          <p:nvPr/>
        </p:nvSpPr>
        <p:spPr>
          <a:xfrm>
            <a:off x="3172256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B6568B-0F61-46B1-9D80-B928D01AB1F5}"/>
              </a:ext>
            </a:extLst>
          </p:cNvPr>
          <p:cNvCxnSpPr>
            <a:cxnSpLocks/>
          </p:cNvCxnSpPr>
          <p:nvPr/>
        </p:nvCxnSpPr>
        <p:spPr>
          <a:xfrm>
            <a:off x="2781300" y="362790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4CA18-14B6-421F-A9AF-27671D7BA88A}"/>
              </a:ext>
            </a:extLst>
          </p:cNvPr>
          <p:cNvSpPr/>
          <p:nvPr/>
        </p:nvSpPr>
        <p:spPr>
          <a:xfrm>
            <a:off x="2834149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E1E993-85D0-4DD5-B01F-6FEB8BA45446}"/>
              </a:ext>
            </a:extLst>
          </p:cNvPr>
          <p:cNvSpPr/>
          <p:nvPr/>
        </p:nvSpPr>
        <p:spPr>
          <a:xfrm>
            <a:off x="3172256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22C1E6-BC5A-41B0-A4A8-B8443B8D4551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29D440-48B5-44A9-A9CD-1DF1C9A19F86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571723-0A5E-4F33-930C-322835A23719}"/>
              </a:ext>
            </a:extLst>
          </p:cNvPr>
          <p:cNvSpPr/>
          <p:nvPr/>
        </p:nvSpPr>
        <p:spPr>
          <a:xfrm>
            <a:off x="5818727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D806AE-4064-4D78-9ED3-71F19DFA7154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B20E26A-9511-4556-B7EF-46352B890FD9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BF290-EC17-4564-9E40-F8D034273214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89B84A-0F75-4645-92D8-442A6E608117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7400" y="537483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95 + 2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562600" y="550636"/>
            <a:ext cx="2182091" cy="7447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97 - 2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85800" y="438150"/>
            <a:ext cx="7990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8CF2A-F2B3-47CA-9312-2AB703E9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3" y="1933857"/>
            <a:ext cx="8743950" cy="21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2E7988-148C-4709-BBC5-B308ADB2A283}"/>
              </a:ext>
            </a:extLst>
          </p:cNvPr>
          <p:cNvSpPr/>
          <p:nvPr/>
        </p:nvSpPr>
        <p:spPr>
          <a:xfrm>
            <a:off x="775004" y="2221361"/>
            <a:ext cx="814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58BA5F-38A2-4321-BA24-3EAF9C12D880}"/>
              </a:ext>
            </a:extLst>
          </p:cNvPr>
          <p:cNvSpPr/>
          <p:nvPr/>
        </p:nvSpPr>
        <p:spPr>
          <a:xfrm>
            <a:off x="2893373" y="2408707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6DBC3-1607-4525-B7AD-F98C169DB22C}"/>
              </a:ext>
            </a:extLst>
          </p:cNvPr>
          <p:cNvSpPr/>
          <p:nvPr/>
        </p:nvSpPr>
        <p:spPr>
          <a:xfrm>
            <a:off x="3198172" y="3078294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232C1B-B598-4088-86FB-4E0EB3FEDC7D}"/>
              </a:ext>
            </a:extLst>
          </p:cNvPr>
          <p:cNvSpPr/>
          <p:nvPr/>
        </p:nvSpPr>
        <p:spPr>
          <a:xfrm>
            <a:off x="2514600" y="2738332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CA2F29-8201-41E2-B423-33631FC328E8}"/>
              </a:ext>
            </a:extLst>
          </p:cNvPr>
          <p:cNvSpPr/>
          <p:nvPr/>
        </p:nvSpPr>
        <p:spPr>
          <a:xfrm>
            <a:off x="3181694" y="2417620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993CE8-34CF-420B-94F7-5789E4F2CE6C}"/>
              </a:ext>
            </a:extLst>
          </p:cNvPr>
          <p:cNvCxnSpPr>
            <a:cxnSpLocks/>
          </p:cNvCxnSpPr>
          <p:nvPr/>
        </p:nvCxnSpPr>
        <p:spPr>
          <a:xfrm>
            <a:off x="2790738" y="3627907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8ACAD-A5EE-4F2D-9317-511E7A2D17BD}"/>
              </a:ext>
            </a:extLst>
          </p:cNvPr>
          <p:cNvSpPr/>
          <p:nvPr/>
        </p:nvSpPr>
        <p:spPr>
          <a:xfrm>
            <a:off x="2843587" y="3739224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064670-F0CE-4F46-97FA-4FA7FCB41099}"/>
              </a:ext>
            </a:extLst>
          </p:cNvPr>
          <p:cNvSpPr/>
          <p:nvPr/>
        </p:nvSpPr>
        <p:spPr>
          <a:xfrm>
            <a:off x="3181694" y="3734768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7EE09C-A415-4FC9-8AC2-B05D41A873D2}"/>
              </a:ext>
            </a:extLst>
          </p:cNvPr>
          <p:cNvSpPr/>
          <p:nvPr/>
        </p:nvSpPr>
        <p:spPr>
          <a:xfrm>
            <a:off x="6159648" y="2403439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BC5651-34CA-4903-84B7-FB3E031A011E}"/>
              </a:ext>
            </a:extLst>
          </p:cNvPr>
          <p:cNvSpPr/>
          <p:nvPr/>
        </p:nvSpPr>
        <p:spPr>
          <a:xfrm>
            <a:off x="6472264" y="3072240"/>
            <a:ext cx="697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71110F-7E62-4D3E-BB66-4FDAC4F8C7A5}"/>
              </a:ext>
            </a:extLst>
          </p:cNvPr>
          <p:cNvSpPr/>
          <p:nvPr/>
        </p:nvSpPr>
        <p:spPr>
          <a:xfrm>
            <a:off x="5818727" y="2458706"/>
            <a:ext cx="697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-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72DB3A-6CB4-4125-807A-9F0A41A1EA99}"/>
              </a:ext>
            </a:extLst>
          </p:cNvPr>
          <p:cNvSpPr/>
          <p:nvPr/>
        </p:nvSpPr>
        <p:spPr>
          <a:xfrm>
            <a:off x="6486610" y="2398561"/>
            <a:ext cx="442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76A1D6-513A-4648-A31D-99EA931D7AE3}"/>
              </a:ext>
            </a:extLst>
          </p:cNvPr>
          <p:cNvCxnSpPr>
            <a:cxnSpLocks/>
          </p:cNvCxnSpPr>
          <p:nvPr/>
        </p:nvCxnSpPr>
        <p:spPr>
          <a:xfrm>
            <a:off x="6122150" y="3607421"/>
            <a:ext cx="6858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B592284-7DFB-4A1F-ACA8-3935AC20CE9A}"/>
              </a:ext>
            </a:extLst>
          </p:cNvPr>
          <p:cNvSpPr/>
          <p:nvPr/>
        </p:nvSpPr>
        <p:spPr>
          <a:xfrm>
            <a:off x="6167460" y="3727236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3EBBC5-EF73-486D-8826-C62D12BD0884}"/>
              </a:ext>
            </a:extLst>
          </p:cNvPr>
          <p:cNvSpPr/>
          <p:nvPr/>
        </p:nvSpPr>
        <p:spPr>
          <a:xfrm>
            <a:off x="6502053" y="3737713"/>
            <a:ext cx="240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5058380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8061" y="16235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19640"/>
            <a:ext cx="9601200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752532" y="10870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76371" y="1040442"/>
            <a:ext cx="1166184" cy="1166184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6333167" y="9039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51123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90804" y="3680934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745275" y="3144461"/>
            <a:ext cx="1105447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6325910" y="2961317"/>
            <a:ext cx="1439233" cy="1439233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59566" y="3058461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2199" y="3032221"/>
            <a:ext cx="1573401" cy="129212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endParaRPr lang="en-US" sz="48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1200"/>
                </a:spcBef>
              </a:pPr>
              <a:r>
                <a:rPr lang="en-US" sz="4400" b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96975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- 2</a:t>
            </a:r>
          </a:p>
        </p:txBody>
      </p:sp>
      <p:sp>
        <p:nvSpPr>
          <p:cNvPr id="26" name="Oval 25"/>
          <p:cNvSpPr/>
          <p:nvPr/>
        </p:nvSpPr>
        <p:spPr>
          <a:xfrm>
            <a:off x="3866823" y="1015001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6324600" y="895350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96480" y="1001644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598061" y="3037365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131908" y="3048936"/>
            <a:ext cx="1166184" cy="708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en-US" sz="4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859566" y="3066056"/>
            <a:ext cx="1166184" cy="1166184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6333167" y="2961317"/>
            <a:ext cx="1439233" cy="1439233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100" y="50002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3400" y="-117955"/>
            <a:ext cx="8747760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Diều nào ghi phép tính có kết quả lớn hơn 55?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" y="742949"/>
            <a:ext cx="8001000" cy="42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6172200" y="3181350"/>
            <a:ext cx="1295400" cy="917448"/>
          </a:xfrm>
          <a:prstGeom prst="cloudCallout">
            <a:avLst>
              <a:gd name="adj1" fmla="val -148246"/>
              <a:gd name="adj2" fmla="val 1841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010400" y="1627909"/>
            <a:ext cx="1295400" cy="917448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877791" y="589026"/>
            <a:ext cx="1295400" cy="917448"/>
          </a:xfrm>
          <a:prstGeom prst="cloudCallout">
            <a:avLst>
              <a:gd name="adj1" fmla="val -235679"/>
              <a:gd name="adj2" fmla="val 20004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53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981200" y="1047750"/>
            <a:ext cx="1295400" cy="917448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47229" y="1218724"/>
            <a:ext cx="5816600" cy="2944814"/>
            <a:chOff x="2646286" y="1118944"/>
            <a:chExt cx="5816600" cy="294481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87"/>
            <a:stretch/>
          </p:blipFill>
          <p:spPr bwMode="auto">
            <a:xfrm>
              <a:off x="2646286" y="1710466"/>
              <a:ext cx="5816600" cy="2353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3"/>
            <a:stretch/>
          </p:blipFill>
          <p:spPr bwMode="auto">
            <a:xfrm>
              <a:off x="3917372" y="1118944"/>
              <a:ext cx="4545514" cy="2944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48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xuống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5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Hỏi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bao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nhiêu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633472"/>
              </p:ext>
            </p:extLst>
          </p:nvPr>
        </p:nvGraphicFramePr>
        <p:xfrm>
          <a:off x="2514600" y="4144868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611582" y="4321662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724400" y="4331639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81800" y="4370241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50672" y="4353316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611582" y="577191"/>
            <a:ext cx="1808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7162800" y="577191"/>
            <a:ext cx="19012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38200" y="112395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648200" y="112395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252</Words>
  <Application>Microsoft Office PowerPoint</Application>
  <PresentationFormat>On-screen Show (16:9)</PresentationFormat>
  <Paragraphs>114</Paragraphs>
  <Slides>11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UVN Banh Mi</vt:lpstr>
      <vt:lpstr>字魂20号-石头体</vt:lpstr>
      <vt:lpstr>Office Theme</vt:lpstr>
      <vt:lpstr>1_Office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344</cp:revision>
  <dcterms:created xsi:type="dcterms:W3CDTF">2021-01-09T02:19:28Z</dcterms:created>
  <dcterms:modified xsi:type="dcterms:W3CDTF">2022-03-19T18:00:33Z</dcterms:modified>
</cp:coreProperties>
</file>