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18"/>
  </p:notesMasterIdLst>
  <p:sldIdLst>
    <p:sldId id="338" r:id="rId6"/>
    <p:sldId id="257" r:id="rId7"/>
    <p:sldId id="394" r:id="rId8"/>
    <p:sldId id="384" r:id="rId9"/>
    <p:sldId id="395" r:id="rId10"/>
    <p:sldId id="397" r:id="rId11"/>
    <p:sldId id="396" r:id="rId12"/>
    <p:sldId id="399" r:id="rId13"/>
    <p:sldId id="400" r:id="rId14"/>
    <p:sldId id="381" r:id="rId15"/>
    <p:sldId id="401" r:id="rId16"/>
    <p:sldId id="389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等线" panose="020B0604020202020204" charset="-122"/>
      <p:regular r:id="rId25"/>
      <p:bold r:id="rId26"/>
    </p:embeddedFont>
    <p:embeddedFont>
      <p:font typeface="Arial-Rounded" panose="020B0604020202020204" charset="0"/>
      <p:regular r:id="rId27"/>
    </p:embeddedFont>
    <p:embeddedFont>
      <p:font typeface="Arial-SGK-TV" pitchFamily="2" charset="0"/>
      <p:regular r:id="rId28"/>
      <p:bold r:id="rId29"/>
      <p:italic r:id="rId30"/>
    </p:embeddedFont>
    <p:embeddedFont>
      <p:font typeface="Arrus-Black" panose="02020500000000000000" charset="0"/>
      <p:regular r:id="rId31"/>
    </p:embeddedFont>
    <p:embeddedFont>
      <p:font typeface="宋体" panose="02010600030101010101" pitchFamily="2" charset="-122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681882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6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4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2052496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thơ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1417253"/>
            <a:ext cx="10144624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5333" b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Ai yêu các nhi đồng bằng Bác Hồ Chí Minh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Tính các cháu ngoan ngoãn, mặt các cháu xinh xinh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   Mong các cháu cố gắng thi đua học và hành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Tuổi nhỏ làm việc nhỏ, tùy theo sức của mình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Các cháu hãy cố gắng, cháu Bác Hồ Chí Minh.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rus-Black" pitchFamily="18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27936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Dặn</a:t>
            </a:r>
            <a:r>
              <a:rPr kumimoji="0" lang="en-GB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1" y="1856096"/>
            <a:ext cx="9913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en-US" sz="5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4" y="182385"/>
            <a:ext cx="42291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60" y="1099771"/>
            <a:ext cx="9317407" cy="46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" y="1107634"/>
            <a:ext cx="5614639" cy="48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1108" y="1612260"/>
            <a:ext cx="457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Hỏi bạn xem bạn đang gặp chuyện gì?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8338" y="2221860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Bạn có cần giúp đỡ gì không?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5569" y="2843183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 viên, chia sẻ với bạn.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5569" y="3364915"/>
            <a:ext cx="433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Cùng nhau giúp đỡ bạn như: nói cho cô giáo biết bạn đang gặp khó khăn, chia sẻ với người thân để nhờ sự giúp đỡ….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8" y="1023938"/>
            <a:ext cx="4773856" cy="46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230923"/>
            <a:ext cx="465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Lập kế hoạch cá nhân hoặc nhóm như :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739" y="192258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Nuôi heo đất từ tiền tiết kiệm để quyên góp, ủng hộ các bạn.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739" y="265773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sách vở, đồ dùng học tập.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7355" y="3435960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quần áo, đồ dùng sinh hoạt cần thiết.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1140" y="4285621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Chia sẻ với người thân để nhận được thêm sự giúp đỡ cho kế hoạch đề ra.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04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10" y="2130460"/>
            <a:ext cx="118379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 quan tâm, chia sẻ với bạn điều đó giúp bạn có thêm niềm vui và vơi đi bớt sự khó khăn.</a:t>
            </a:r>
          </a:p>
          <a:p>
            <a:pPr defTabSz="914377"/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* 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ủng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nghèo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bạn vùng sâu vùng xa nơi miền núi; các bạn vùng lũ lụt….</a:t>
            </a:r>
          </a:p>
          <a:p>
            <a:pPr defTabSz="914377"/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*Những việc làm trên, các em đã thể hiện ý thức, trách nhiệm với cộng đồng, biết yêu thương, chia sẻ với mọi người.</a:t>
            </a:r>
            <a:endParaRPr lang="vi-VN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58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5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6141" y="897195"/>
            <a:ext cx="105156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ảnh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sự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chia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sẻ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quyên góp của các bạn :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098" name="Picture 2" descr="Phương pháp dạy trẻ biết giúp đỡ người khác - Nguyễn Thanh Tâ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" y="2046214"/>
            <a:ext cx="2969547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sony\Downloads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0" y="2046214"/>
            <a:ext cx="2816994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iáo dục trẻ sẵn sàng giúp đỡ người khác | giaoduc.edu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" y="4376860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ác bạn nhỏ gửi yêu thương đến vùng bão lũ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3" y="2052496"/>
            <a:ext cx="3758225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ảm động học sinh tiểu học đi quyên góp từng đồng cứu trợ miền Tr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20" y="4376860"/>
            <a:ext cx="2857257" cy="19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oạt động quyên góp, ủng hộ đồng bào miền Trung bị thiên tai, lũ l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14" y="4253757"/>
            <a:ext cx="3044824" cy="20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42A89-FDC0-40EE-B665-04B983C37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3728" b="74388"/>
          <a:stretch/>
        </p:blipFill>
        <p:spPr>
          <a:xfrm>
            <a:off x="616226" y="1773242"/>
            <a:ext cx="10765962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24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404</Words>
  <Application>Microsoft Office PowerPoint</Application>
  <PresentationFormat>Widescreen</PresentationFormat>
  <Paragraphs>43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Calibri Light</vt:lpstr>
      <vt:lpstr>Calibri</vt:lpstr>
      <vt:lpstr>Wingdings</vt:lpstr>
      <vt:lpstr>Arial</vt:lpstr>
      <vt:lpstr>#9Slide07 Cadena</vt:lpstr>
      <vt:lpstr>等线</vt:lpstr>
      <vt:lpstr>Arial-Rounded</vt:lpstr>
      <vt:lpstr>Times New Roman</vt:lpstr>
      <vt:lpstr>Arial-SGK-TV</vt:lpstr>
      <vt:lpstr>Arrus-Black</vt:lpstr>
      <vt:lpstr>宋体</vt:lpstr>
      <vt:lpstr>Tahoma</vt:lpstr>
      <vt:lpstr>微软雅黑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184</cp:revision>
  <dcterms:created xsi:type="dcterms:W3CDTF">2021-05-24T07:45:30Z</dcterms:created>
  <dcterms:modified xsi:type="dcterms:W3CDTF">2022-03-25T02:57:13Z</dcterms:modified>
</cp:coreProperties>
</file>