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1"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2022/10/8</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xmlns=""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xmlns=""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xmlns=""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xmlns=""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xmlns=""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xmlns=""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xmlns=""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xmlns=""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xmlns="" id="{F52F7DAB-8476-412A-8817-670328E94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xmlns=""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xmlns=""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xmlns=""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xmlns=""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xmlns=""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xmlns=""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xmlns=""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xmlns=""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xmlns=""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xmlns=""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xmlns=""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xmlns=""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xmlns=""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xmlns=""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xmlns=""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xmlns=""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xmlns=""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xmlns=""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xmlns=""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xmlns=""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xmlns=""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xmlns=""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xmlns=""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xmlns=""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xmlns=""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xmlns=""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xmlns=""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xmlns=""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398</Words>
  <Application>Microsoft Office PowerPoint</Application>
  <PresentationFormat>Widescreen</PresentationFormat>
  <Paragraphs>60</Paragraphs>
  <Slides>20</Slides>
  <Notes>19</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Arial</vt:lpstr>
      <vt:lpstr>Baloo</vt:lpstr>
      <vt:lpstr>Calibri</vt:lpstr>
      <vt:lpstr>Calibri Light</vt:lpstr>
      <vt:lpstr>Coiny</vt:lpstr>
      <vt:lpstr>Times New Roman</vt:lpstr>
      <vt:lpstr>字魂27号-布丁体</vt:lpstr>
      <vt:lpstr>字魂59号-创粗黑</vt:lpstr>
      <vt:lpstr>思源黑体 CN Light</vt:lpstr>
      <vt:lpstr>等线</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2022-06-25T00:47:11Z</dcterms:created>
  <dcterms:modified xsi:type="dcterms:W3CDTF">2022-10-08T15:52:42Z</dcterms:modified>
</cp:coreProperties>
</file>