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14"/>
  </p:notesMasterIdLst>
  <p:sldIdLst>
    <p:sldId id="272" r:id="rId3"/>
    <p:sldId id="277" r:id="rId4"/>
    <p:sldId id="278" r:id="rId5"/>
    <p:sldId id="279" r:id="rId6"/>
    <p:sldId id="280" r:id="rId7"/>
    <p:sldId id="281" r:id="rId8"/>
    <p:sldId id="282" r:id="rId9"/>
    <p:sldId id="262" r:id="rId10"/>
    <p:sldId id="283" r:id="rId11"/>
    <p:sldId id="267" r:id="rId12"/>
    <p:sldId id="266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048"/>
    <a:srgbClr val="6D6E72"/>
    <a:srgbClr val="007DC9"/>
    <a:srgbClr val="EF4136"/>
    <a:srgbClr val="F35757"/>
    <a:srgbClr val="C4EA79"/>
    <a:srgbClr val="1F497D"/>
    <a:srgbClr val="6DDBE7"/>
    <a:srgbClr val="14B9EC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62138-D960-4BE6-9ADF-8C858DFB1078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CAFDE-4E4B-4E2B-86E7-E7EE20352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33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chủ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kéo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mảnh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kỳ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kéo</a:t>
            </a:r>
            <a:r>
              <a:rPr lang="en-US" baseline="0" dirty="0"/>
              <a:t> </a:t>
            </a:r>
            <a:r>
              <a:rPr lang="en-US" baseline="0" dirty="0" err="1"/>
              <a:t>mảnh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đen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xuống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EEF9D-8996-4CFA-8836-A9C556D5A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9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5581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8513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4893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4421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647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9714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571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F3F7-2A55-4F72-9711-C688F3E33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669B2-EAA7-4861-B773-5135B32CD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791F7-2A95-45F3-BA84-E8252E28F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F1E9E-752C-4B43-A398-6C66E7CE9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0733A-1826-4780-811C-8F688AAE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AAB2E-20C7-4AF0-9310-804322E8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5951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251CA-77AA-4735-85FD-3149F00E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93BA4-E82C-40ED-AFE1-CD02DA724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6C4F2-9EE6-4CF8-8EF5-1412143B3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D058A-181A-4936-A5D9-E4DB11D0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04F19-FF09-4FC1-A8E4-A6E42175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EF7AD-0DED-46E0-9B26-A0FC3EBC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5036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9B8C-C087-48FE-BE7C-C99216D4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43962-1512-4603-A23A-CE7955D5E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B82E-8F60-4ABA-8D7B-662726B0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B2971-3DBC-45F1-9510-2FE9D7AD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6B63B-BE6F-4EF5-97EE-743F9810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717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86D00-6B20-4FF3-8D3D-81EA8B6BE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E435D-89F1-4AFF-AADE-1BFC75A55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A60DA-103C-4BF8-836E-A5B7ACE2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44FB8-5EB2-458C-B273-F5468279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D18CE-7ACC-4725-99B5-783A025F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4974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5430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63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A717776C-89A8-4FDC-95AC-C4C99B5E36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50"/>
            <a:ext cx="12192000" cy="6986100"/>
          </a:xfrm>
          <a:prstGeom prst="rect">
            <a:avLst/>
          </a:prstGeom>
        </p:spPr>
      </p:pic>
      <p:pic>
        <p:nvPicPr>
          <p:cNvPr id="5" name="2" descr="60ceefae07541--">
            <a:extLst>
              <a:ext uri="{FF2B5EF4-FFF2-40B4-BE49-F238E27FC236}">
                <a16:creationId xmlns:a16="http://schemas.microsoft.com/office/drawing/2014/main" id="{794C3F95-7814-479A-96D9-A17F44C373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6966" y="25815"/>
            <a:ext cx="11084459" cy="7010400"/>
          </a:xfrm>
          <a:prstGeom prst="rect">
            <a:avLst/>
          </a:prstGeom>
        </p:spPr>
      </p:pic>
      <p:pic>
        <p:nvPicPr>
          <p:cNvPr id="8" name="3" descr="C:/Users/ADMINI~1/AppData/Local/Temp/picturecompress_20210628104153/output_1.pngoutput_1">
            <a:extLst>
              <a:ext uri="{FF2B5EF4-FFF2-40B4-BE49-F238E27FC236}">
                <a16:creationId xmlns:a16="http://schemas.microsoft.com/office/drawing/2014/main" id="{69AF7527-9D25-4417-A327-1C91838549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5354" t="12945" r="41566"/>
          <a:stretch>
            <a:fillRect/>
          </a:stretch>
        </p:blipFill>
        <p:spPr>
          <a:xfrm>
            <a:off x="-76200" y="3886200"/>
            <a:ext cx="4267200" cy="34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068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651E7-2ACF-4B90-87F1-19C99F608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2" descr="60ceefae07541--">
            <a:extLst>
              <a:ext uri="{FF2B5EF4-FFF2-40B4-BE49-F238E27FC236}">
                <a16:creationId xmlns:a16="http://schemas.microsoft.com/office/drawing/2014/main" id="{FEAEF26B-C4D7-4840-81A1-73A956569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-152400"/>
            <a:ext cx="12192000" cy="701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DCB65-FF4A-4AC5-89B8-C3A59405BC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0773"/>
            <a:ext cx="12191202" cy="2410807"/>
          </a:xfrm>
          <a:prstGeom prst="rect">
            <a:avLst/>
          </a:prstGeom>
        </p:spPr>
      </p:pic>
      <p:pic>
        <p:nvPicPr>
          <p:cNvPr id="8" name="3" descr="C:/Users/ADMINI~1/AppData/Local/Temp/picturecompress_20210628104153/output_1.pngoutput_1">
            <a:extLst>
              <a:ext uri="{FF2B5EF4-FFF2-40B4-BE49-F238E27FC236}">
                <a16:creationId xmlns:a16="http://schemas.microsoft.com/office/drawing/2014/main" id="{69AF7527-9D25-4417-A327-1C918385492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5354" t="12945" r="41566"/>
          <a:stretch>
            <a:fillRect/>
          </a:stretch>
        </p:blipFill>
        <p:spPr>
          <a:xfrm>
            <a:off x="4800600" y="4800600"/>
            <a:ext cx="2790353" cy="22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079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651E7-2ACF-4B90-87F1-19C99F608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2" descr="60ceefae07541--">
            <a:extLst>
              <a:ext uri="{FF2B5EF4-FFF2-40B4-BE49-F238E27FC236}">
                <a16:creationId xmlns:a16="http://schemas.microsoft.com/office/drawing/2014/main" id="{FEAEF26B-C4D7-4840-81A1-73A956569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13716000"/>
            <a:ext cx="12192000" cy="701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DCB65-FF4A-4AC5-89B8-C3A59405BC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0773"/>
            <a:ext cx="12191202" cy="2410807"/>
          </a:xfrm>
          <a:prstGeom prst="rect">
            <a:avLst/>
          </a:prstGeom>
        </p:spPr>
      </p:pic>
      <p:pic>
        <p:nvPicPr>
          <p:cNvPr id="8" name="3" descr="C:/Users/ADMINI~1/AppData/Local/Temp/picturecompress_20210628104153/output_1.pngoutput_1">
            <a:extLst>
              <a:ext uri="{FF2B5EF4-FFF2-40B4-BE49-F238E27FC236}">
                <a16:creationId xmlns:a16="http://schemas.microsoft.com/office/drawing/2014/main" id="{69AF7527-9D25-4417-A327-1C918385492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5354" t="12945" r="41566"/>
          <a:stretch>
            <a:fillRect/>
          </a:stretch>
        </p:blipFill>
        <p:spPr>
          <a:xfrm>
            <a:off x="4800600" y="13716000"/>
            <a:ext cx="2790353" cy="22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915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863BB2-4AC1-417D-B79E-9803C99A96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6">
            <a:extLst>
              <a:ext uri="{FF2B5EF4-FFF2-40B4-BE49-F238E27FC236}">
                <a16:creationId xmlns:a16="http://schemas.microsoft.com/office/drawing/2014/main" id="{4E21226E-6624-4860-89EF-12B035469894}"/>
              </a:ext>
            </a:extLst>
          </p:cNvPr>
          <p:cNvSpPr/>
          <p:nvPr userDrawn="1"/>
        </p:nvSpPr>
        <p:spPr bwMode="auto">
          <a:xfrm>
            <a:off x="2057400" y="1123950"/>
            <a:ext cx="9108653" cy="4223309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.黑体-韩语" panose="02000500000000000000" pitchFamily="2" charset="-122"/>
              <a:ea typeface=".黑体-韩语" panose="02000500000000000000" pitchFamily="2" charset="-122"/>
              <a:cs typeface=".黑体-韩语" panose="02000500000000000000" pitchFamily="2" charset="-122"/>
              <a:sym typeface="+mn-lt"/>
            </a:endParaRPr>
          </a:p>
        </p:txBody>
      </p:sp>
      <p:pic>
        <p:nvPicPr>
          <p:cNvPr id="14" name="2">
            <a:extLst>
              <a:ext uri="{FF2B5EF4-FFF2-40B4-BE49-F238E27FC236}">
                <a16:creationId xmlns:a16="http://schemas.microsoft.com/office/drawing/2014/main" id="{6454EE91-7D1E-41C9-9861-1D244BC3A0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477315"/>
            <a:ext cx="3906315" cy="3906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D46E57-D972-4315-B79B-514E237FF9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22" y="2730376"/>
            <a:ext cx="925563" cy="1295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401FCD-769F-477F-BFFA-276A884085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" y="4447193"/>
            <a:ext cx="12191202" cy="241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826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94012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354045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57214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99566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74703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17783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90622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49537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6136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84169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13755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11887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47087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6083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66274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04190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27653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43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8D570-4848-4366-B671-C27131D2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9">
            <a:extLst>
              <a:ext uri="{FF2B5EF4-FFF2-40B4-BE49-F238E27FC236}">
                <a16:creationId xmlns:a16="http://schemas.microsoft.com/office/drawing/2014/main" id="{A1846D72-DABB-41B3-8B1F-2BF6C5B1FAEA}"/>
              </a:ext>
            </a:extLst>
          </p:cNvPr>
          <p:cNvSpPr/>
          <p:nvPr userDrawn="1"/>
        </p:nvSpPr>
        <p:spPr>
          <a:xfrm flipH="1">
            <a:off x="134144" y="128588"/>
            <a:ext cx="11923713" cy="6600825"/>
          </a:xfrm>
          <a:prstGeom prst="rect">
            <a:avLst/>
          </a:prstGeom>
          <a:solidFill>
            <a:schemeClr val="bg1">
              <a:alpha val="78000"/>
            </a:schemeClr>
          </a:solidFill>
          <a:ln w="28575">
            <a:solidFill>
              <a:srgbClr val="4A897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18877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1998-E65C-4D53-81E9-BB9A9AC03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691C-D1D5-4CF3-8405-F5F2E26CF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D7D94-DA4E-44A3-ADF6-3C75032D3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95B2E-6BA2-4902-8B13-2EFC2E00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50D04-60C4-4647-9471-BF5BCA70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CF7FD-CD6D-46EB-9EC9-3C7B2DC5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7087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EC99-CB0F-4EA7-87CD-D4BDCE86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C4DDF-88E8-4497-AC0D-D0FA26B85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82F37-1136-4DCD-9BD9-581980D75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259E9-98AD-4A8D-9296-83FB46068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44780-F500-43F6-BA31-79778DB1E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0AFCB-850B-4706-ADB6-36C4F0BD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3927C-DBCF-4D0E-BF32-FF9106D6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5A2851-FEAD-4264-A03D-B8AECC8C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2935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19453-4D85-4CFF-99A2-3AC4B6A5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D5C43-345D-4CC9-A5DB-61624617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2BDD1-E987-45E3-B3EC-3BAF0FA5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E8CB2-DF79-465A-98C8-FAEA9598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0681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0714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5193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0485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0902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0198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7147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8338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649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9716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5507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7952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3398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240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79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0639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118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7629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7893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792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0675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564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7580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19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6097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8150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67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0860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172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3718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4529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4003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1920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5196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6308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5523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5774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1340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2702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1447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9609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5146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0962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8868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7236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1299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2992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5619F-9C95-4330-B51A-BE3213AB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0D6AB-9D5F-42D5-8A12-F4D8F5E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31DDD-AEB8-4748-BADF-BC595319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3962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42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73.xml"/><Relationship Id="rId50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81.xml"/><Relationship Id="rId63" Type="http://schemas.openxmlformats.org/officeDocument/2006/relationships/slideLayout" Target="../slideLayouts/slideLayout89.xml"/><Relationship Id="rId68" Type="http://schemas.openxmlformats.org/officeDocument/2006/relationships/slideLayout" Target="../slideLayouts/slideLayout94.xml"/><Relationship Id="rId76" Type="http://schemas.openxmlformats.org/officeDocument/2006/relationships/slideLayout" Target="../slideLayouts/slideLayout102.xml"/><Relationship Id="rId84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33.xml"/><Relationship Id="rId7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71.xml"/><Relationship Id="rId53" Type="http://schemas.openxmlformats.org/officeDocument/2006/relationships/slideLayout" Target="../slideLayouts/slideLayout79.xml"/><Relationship Id="rId58" Type="http://schemas.openxmlformats.org/officeDocument/2006/relationships/slideLayout" Target="../slideLayouts/slideLayout84.xml"/><Relationship Id="rId66" Type="http://schemas.openxmlformats.org/officeDocument/2006/relationships/slideLayout" Target="../slideLayouts/slideLayout92.xml"/><Relationship Id="rId74" Type="http://schemas.openxmlformats.org/officeDocument/2006/relationships/slideLayout" Target="../slideLayouts/slideLayout100.xml"/><Relationship Id="rId79" Type="http://schemas.openxmlformats.org/officeDocument/2006/relationships/slideLayout" Target="../slideLayouts/slideLayout105.xml"/><Relationship Id="rId87" Type="http://schemas.openxmlformats.org/officeDocument/2006/relationships/image" Target="../media/image1.png"/><Relationship Id="rId5" Type="http://schemas.openxmlformats.org/officeDocument/2006/relationships/slideLayout" Target="../slideLayouts/slideLayout31.xml"/><Relationship Id="rId61" Type="http://schemas.openxmlformats.org/officeDocument/2006/relationships/slideLayout" Target="../slideLayouts/slideLayout87.xml"/><Relationship Id="rId82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43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4.xml"/><Relationship Id="rId56" Type="http://schemas.openxmlformats.org/officeDocument/2006/relationships/slideLayout" Target="../slideLayouts/slideLayout82.xml"/><Relationship Id="rId64" Type="http://schemas.openxmlformats.org/officeDocument/2006/relationships/slideLayout" Target="../slideLayouts/slideLayout90.xml"/><Relationship Id="rId69" Type="http://schemas.openxmlformats.org/officeDocument/2006/relationships/slideLayout" Target="../slideLayouts/slideLayout95.xml"/><Relationship Id="rId7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34.xml"/><Relationship Id="rId51" Type="http://schemas.openxmlformats.org/officeDocument/2006/relationships/slideLayout" Target="../slideLayouts/slideLayout77.xml"/><Relationship Id="rId72" Type="http://schemas.openxmlformats.org/officeDocument/2006/relationships/slideLayout" Target="../slideLayouts/slideLayout98.xml"/><Relationship Id="rId80" Type="http://schemas.openxmlformats.org/officeDocument/2006/relationships/slideLayout" Target="../slideLayouts/slideLayout106.xml"/><Relationship Id="rId85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4.xml"/><Relationship Id="rId46" Type="http://schemas.openxmlformats.org/officeDocument/2006/relationships/slideLayout" Target="../slideLayouts/slideLayout72.xml"/><Relationship Id="rId59" Type="http://schemas.openxmlformats.org/officeDocument/2006/relationships/slideLayout" Target="../slideLayouts/slideLayout85.xml"/><Relationship Id="rId67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46.xml"/><Relationship Id="rId41" Type="http://schemas.openxmlformats.org/officeDocument/2006/relationships/slideLayout" Target="../slideLayouts/slideLayout67.xml"/><Relationship Id="rId54" Type="http://schemas.openxmlformats.org/officeDocument/2006/relationships/slideLayout" Target="../slideLayouts/slideLayout80.xml"/><Relationship Id="rId62" Type="http://schemas.openxmlformats.org/officeDocument/2006/relationships/slideLayout" Target="../slideLayouts/slideLayout88.xml"/><Relationship Id="rId70" Type="http://schemas.openxmlformats.org/officeDocument/2006/relationships/slideLayout" Target="../slideLayouts/slideLayout96.xml"/><Relationship Id="rId75" Type="http://schemas.openxmlformats.org/officeDocument/2006/relationships/slideLayout" Target="../slideLayouts/slideLayout101.xml"/><Relationship Id="rId83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49" Type="http://schemas.openxmlformats.org/officeDocument/2006/relationships/slideLayout" Target="../slideLayouts/slideLayout75.xml"/><Relationship Id="rId57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57.xml"/><Relationship Id="rId44" Type="http://schemas.openxmlformats.org/officeDocument/2006/relationships/slideLayout" Target="../slideLayouts/slideLayout70.xml"/><Relationship Id="rId52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86.xml"/><Relationship Id="rId65" Type="http://schemas.openxmlformats.org/officeDocument/2006/relationships/slideLayout" Target="../slideLayouts/slideLayout91.xml"/><Relationship Id="rId73" Type="http://schemas.openxmlformats.org/officeDocument/2006/relationships/slideLayout" Target="../slideLayouts/slideLayout99.xml"/><Relationship Id="rId78" Type="http://schemas.openxmlformats.org/officeDocument/2006/relationships/slideLayout" Target="../slideLayouts/slideLayout104.xml"/><Relationship Id="rId81" Type="http://schemas.openxmlformats.org/officeDocument/2006/relationships/slideLayout" Target="../slideLayouts/slideLayout107.xml"/><Relationship Id="rId8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FE36DA05-9FE7-4C76-ADFA-04198163472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4EB43-4EF4-484D-9C19-0A06FFCC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75EDD-09D1-4CEC-8B89-9AC99ED14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8BB0C-797F-44A4-8A73-718E6F253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1458-B52E-4B08-AE1B-C1FDBABDC3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C1D72-6AE7-41E2-B469-EF707D8BC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05BD6-6A18-49D9-86C8-52094CF8E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91CDF-013F-4358-9A6B-4ECD455AF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87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  <p:sldLayoutId id="2147483750" r:id="rId58"/>
    <p:sldLayoutId id="2147483751" r:id="rId59"/>
    <p:sldLayoutId id="2147483752" r:id="rId60"/>
    <p:sldLayoutId id="2147483753" r:id="rId61"/>
    <p:sldLayoutId id="2147483754" r:id="rId62"/>
    <p:sldLayoutId id="2147483755" r:id="rId63"/>
    <p:sldLayoutId id="2147483756" r:id="rId64"/>
    <p:sldLayoutId id="2147483757" r:id="rId65"/>
    <p:sldLayoutId id="2147483758" r:id="rId66"/>
    <p:sldLayoutId id="2147483759" r:id="rId67"/>
    <p:sldLayoutId id="2147483760" r:id="rId68"/>
    <p:sldLayoutId id="2147483761" r:id="rId69"/>
    <p:sldLayoutId id="2147483762" r:id="rId70"/>
    <p:sldLayoutId id="2147483763" r:id="rId71"/>
    <p:sldLayoutId id="2147483764" r:id="rId72"/>
    <p:sldLayoutId id="2147483765" r:id="rId73"/>
    <p:sldLayoutId id="2147483766" r:id="rId74"/>
    <p:sldLayoutId id="2147483767" r:id="rId75"/>
    <p:sldLayoutId id="2147483768" r:id="rId76"/>
    <p:sldLayoutId id="2147483769" r:id="rId77"/>
    <p:sldLayoutId id="2147483770" r:id="rId78"/>
    <p:sldLayoutId id="2147483771" r:id="rId79"/>
    <p:sldLayoutId id="2147483772" r:id="rId80"/>
    <p:sldLayoutId id="2147483773" r:id="rId81"/>
    <p:sldLayoutId id="2147483774" r:id="rId82"/>
    <p:sldLayoutId id="2147483775" r:id="rId83"/>
    <p:sldLayoutId id="2147483776" r:id="rId84"/>
    <p:sldLayoutId id="2147483777" r:id="rId85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gif"/><Relationship Id="rId26" Type="http://schemas.openxmlformats.org/officeDocument/2006/relationships/slide" Target="slide4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5.png"/><Relationship Id="rId33" Type="http://schemas.openxmlformats.org/officeDocument/2006/relationships/image" Target="../media/image29.png"/><Relationship Id="rId2" Type="http://schemas.openxmlformats.org/officeDocument/2006/relationships/audio" Target="../media/media1.wma"/><Relationship Id="rId16" Type="http://schemas.openxmlformats.org/officeDocument/2006/relationships/image" Target="../media/image19.gif"/><Relationship Id="rId20" Type="http://schemas.openxmlformats.org/officeDocument/2006/relationships/image" Target="../media/image22.png"/><Relationship Id="rId29" Type="http://schemas.openxmlformats.org/officeDocument/2006/relationships/image" Target="../media/image27.png"/><Relationship Id="rId1" Type="http://schemas.microsoft.com/office/2007/relationships/media" Target="../media/media1.wma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24" Type="http://schemas.openxmlformats.org/officeDocument/2006/relationships/slide" Target="slide3.xml"/><Relationship Id="rId32" Type="http://schemas.openxmlformats.org/officeDocument/2006/relationships/slide" Target="slide7.xml"/><Relationship Id="rId5" Type="http://schemas.openxmlformats.org/officeDocument/2006/relationships/audio" Target="../media/audio1.wav"/><Relationship Id="rId15" Type="http://schemas.openxmlformats.org/officeDocument/2006/relationships/image" Target="../media/image18.gif"/><Relationship Id="rId23" Type="http://schemas.openxmlformats.org/officeDocument/2006/relationships/image" Target="../media/image24.png"/><Relationship Id="rId28" Type="http://schemas.openxmlformats.org/officeDocument/2006/relationships/slide" Target="slide5.xml"/><Relationship Id="rId10" Type="http://schemas.openxmlformats.org/officeDocument/2006/relationships/image" Target="../media/image13.png"/><Relationship Id="rId19" Type="http://schemas.openxmlformats.org/officeDocument/2006/relationships/slide" Target="slide8.xml"/><Relationship Id="rId31" Type="http://schemas.openxmlformats.org/officeDocument/2006/relationships/image" Target="../media/image2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Relationship Id="rId14" Type="http://schemas.openxmlformats.org/officeDocument/2006/relationships/image" Target="../media/image17.gif"/><Relationship Id="rId22" Type="http://schemas.openxmlformats.org/officeDocument/2006/relationships/slide" Target="slide2.xml"/><Relationship Id="rId27" Type="http://schemas.openxmlformats.org/officeDocument/2006/relationships/image" Target="../media/image26.png"/><Relationship Id="rId30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slide" Target="slide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slide" Target="slide1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slide" Target="slide1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slide" Target="slide1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slide" Target="slide1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slide" Target="slide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361896-04CE-492F-B6DC-7BAB8A219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23" y="2431807"/>
            <a:ext cx="7662325" cy="4342276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3"/>
          <a:stretch/>
        </p:blipFill>
        <p:spPr>
          <a:xfrm>
            <a:off x="-25070" y="-63447"/>
            <a:ext cx="12187269" cy="6857051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48" y="768508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48" y="1111902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28" y="750328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20" y="2996666"/>
            <a:ext cx="2651990" cy="3103158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60" y="3371339"/>
            <a:ext cx="2639810" cy="308083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999" y="2948557"/>
            <a:ext cx="2651990" cy="310442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00" y="5670780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48" y="737861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08" y="1125031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28" y="69862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72" y="2983378"/>
            <a:ext cx="2651990" cy="3103157"/>
          </a:xfrm>
          <a:prstGeom prst="rect">
            <a:avLst/>
          </a:prstGeom>
        </p:spPr>
      </p:pic>
      <p:pic>
        <p:nvPicPr>
          <p:cNvPr id="143" name="mau5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75" y="3391782"/>
            <a:ext cx="2633741" cy="3084183"/>
          </a:xfrm>
          <a:prstGeom prst="rect">
            <a:avLst/>
          </a:prstGeom>
        </p:spPr>
      </p:pic>
      <p:pic>
        <p:nvPicPr>
          <p:cNvPr id="144" name="mau6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170" y="2930607"/>
            <a:ext cx="2651990" cy="31044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" y="5789273"/>
            <a:ext cx="1061107" cy="10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E67D6B0E-742B-4B06-AFD5-E93A79E32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15" y="627055"/>
            <a:ext cx="9915257" cy="577798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1368137" y="1316462"/>
            <a:ext cx="9339619" cy="2199588"/>
            <a:chOff x="1368138" y="1382506"/>
            <a:chExt cx="9339619" cy="2199588"/>
          </a:xfrm>
          <a:noFill/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grpFill/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atin typeface="HP001 4 hàng" panose="020B06030503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1368138" y="1535118"/>
              <a:ext cx="1155652" cy="1292662"/>
              <a:chOff x="1301877" y="1716642"/>
              <a:chExt cx="1155652" cy="1292662"/>
            </a:xfrm>
            <a:grpFill/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1683317" y="1716642"/>
                <a:ext cx="497252" cy="129266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>
                    <a:latin typeface="HP001 4 hàng" panose="020B0603050302020204" pitchFamily="34" charset="0"/>
                  </a:rPr>
                  <a:t>17</a:t>
                </a:r>
                <a:endParaRPr lang="vi-VN" sz="2600" b="1" dirty="0">
                  <a:latin typeface="HP001 4 hàng" panose="020B06030503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600" b="1">
                    <a:latin typeface="HP001 4 hàng" panose="020B0603050302020204" pitchFamily="34" charset="0"/>
                  </a:rPr>
                  <a:t>  </a:t>
                </a:r>
                <a:endParaRPr lang="vi-VN" sz="2600" b="1" dirty="0">
                  <a:latin typeface="HP001 4 hàng" panose="020B060305030202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1301877" y="2140604"/>
                <a:ext cx="402674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latin typeface="HP001 4 hàng" panose="020B0603050302020204" pitchFamily="34" charset="0"/>
                  </a:rPr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1495813" y="2754218"/>
                <a:ext cx="74598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89D98F3-12C9-4CD0-B857-12C94A767993}"/>
                  </a:ext>
                </a:extLst>
              </p:cNvPr>
              <p:cNvSpPr txBox="1"/>
              <p:nvPr/>
            </p:nvSpPr>
            <p:spPr>
              <a:xfrm>
                <a:off x="1559526" y="2151602"/>
                <a:ext cx="898003" cy="69249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>
                    <a:latin typeface="HP001 4 hàng" panose="020B0603050302020204" pitchFamily="34" charset="0"/>
                  </a:rPr>
                  <a:t>24</a:t>
                </a:r>
                <a:r>
                  <a:rPr lang="vi-VN" sz="2600" b="1">
                    <a:latin typeface="HP001 4 hàng" panose="020B0603050302020204" pitchFamily="34" charset="0"/>
                  </a:rPr>
                  <a:t>  </a:t>
                </a:r>
                <a:endParaRPr lang="vi-VN" sz="2600" b="1" dirty="0">
                  <a:latin typeface="HP001 4 hàng" panose="020B060305030202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3828981" y="1501183"/>
              <a:ext cx="1022226" cy="1762160"/>
              <a:chOff x="1542981" y="1682707"/>
              <a:chExt cx="1022226" cy="1762160"/>
            </a:xfrm>
            <a:grpFill/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1892661" y="1682707"/>
                <a:ext cx="575799" cy="129266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>
                    <a:latin typeface="HP001 4 hàng" panose="020B0603050302020204" pitchFamily="34" charset="0"/>
                  </a:rPr>
                  <a:t>3</a:t>
                </a:r>
                <a:r>
                  <a:rPr lang="vi-VN" sz="2600" b="1">
                    <a:latin typeface="HP001 4 hàng" panose="020B0603050302020204" pitchFamily="34" charset="0"/>
                  </a:rPr>
                  <a:t>7</a:t>
                </a:r>
                <a:endParaRPr lang="vi-VN" sz="2600" b="1" dirty="0">
                  <a:latin typeface="HP001 4 hàng" panose="020B06030503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600" b="1">
                    <a:latin typeface="HP001 4 hàng" panose="020B0603050302020204" pitchFamily="34" charset="0"/>
                  </a:rPr>
                  <a:t>  </a:t>
                </a:r>
                <a:endParaRPr lang="vi-VN" sz="2600" b="1" dirty="0">
                  <a:latin typeface="HP001 4 hàng" panose="020B0603050302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1542981" y="2140604"/>
                <a:ext cx="402674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latin typeface="HP001 4 hàng" panose="020B0603050302020204" pitchFamily="34" charset="0"/>
                  </a:rPr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1819221" y="2747629"/>
                <a:ext cx="74598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0BE52E8-FB7F-462F-804C-541A49FB9F81}"/>
                  </a:ext>
                </a:extLst>
              </p:cNvPr>
              <p:cNvSpPr txBox="1"/>
              <p:nvPr/>
            </p:nvSpPr>
            <p:spPr>
              <a:xfrm>
                <a:off x="1889594" y="2152205"/>
                <a:ext cx="590226" cy="129266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>
                    <a:latin typeface="HP001 4 hàng" panose="020B0603050302020204" pitchFamily="34" charset="0"/>
                  </a:rPr>
                  <a:t>36</a:t>
                </a:r>
                <a:endParaRPr lang="vi-VN" sz="2600" b="1" dirty="0">
                  <a:latin typeface="HP001 4 hàng" panose="020B06030503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600" b="1">
                    <a:latin typeface="HP001 4 hàng" panose="020B0603050302020204" pitchFamily="34" charset="0"/>
                  </a:rPr>
                  <a:t>  </a:t>
                </a:r>
                <a:endParaRPr lang="vi-VN" sz="2600" b="1" dirty="0">
                  <a:latin typeface="HP001 4 hàng" panose="020B0603050302020204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6313419" y="1530936"/>
              <a:ext cx="1012863" cy="1788921"/>
              <a:chOff x="1807680" y="1712460"/>
              <a:chExt cx="1012863" cy="1788921"/>
            </a:xfrm>
            <a:grpFill/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169755" y="1712460"/>
                <a:ext cx="628698" cy="129266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>
                    <a:latin typeface="HP001 4 hàng" panose="020B0603050302020204" pitchFamily="34" charset="0"/>
                  </a:rPr>
                  <a:t>42</a:t>
                </a:r>
                <a:endParaRPr lang="vi-VN" sz="2600" b="1" dirty="0">
                  <a:latin typeface="HP001 4 hàng" panose="020B06030503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600" b="1">
                    <a:latin typeface="HP001 4 hàng" panose="020B0603050302020204" pitchFamily="34" charset="0"/>
                  </a:rPr>
                  <a:t>  </a:t>
                </a:r>
                <a:endParaRPr lang="vi-VN" sz="2600" b="1" dirty="0">
                  <a:latin typeface="HP001 4 hàng" panose="020B06030503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1807680" y="2140604"/>
                <a:ext cx="402674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latin typeface="HP001 4 hàng" panose="020B0603050302020204" pitchFamily="34" charset="0"/>
                  </a:rPr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074557" y="2747629"/>
                <a:ext cx="74598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361FA9D-B1C3-4E83-8300-846C054432D5}"/>
                  </a:ext>
                </a:extLst>
              </p:cNvPr>
              <p:cNvSpPr txBox="1"/>
              <p:nvPr/>
            </p:nvSpPr>
            <p:spPr>
              <a:xfrm>
                <a:off x="2160443" y="2116386"/>
                <a:ext cx="619080" cy="138499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>
                    <a:latin typeface="HP001 4 hàng" panose="020B0603050302020204" pitchFamily="34" charset="0"/>
                  </a:rPr>
                  <a:t>48</a:t>
                </a:r>
                <a:endParaRPr lang="vi-VN" sz="2800" b="1" dirty="0">
                  <a:latin typeface="HP001 4 hàng" panose="020B06030503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800" b="1">
                    <a:latin typeface="HP001 4 hàng" panose="020B0603050302020204" pitchFamily="34" charset="0"/>
                  </a:rPr>
                  <a:t>  </a:t>
                </a:r>
                <a:endParaRPr lang="vi-VN" sz="2800" b="1" dirty="0">
                  <a:latin typeface="HP001 4 hàng" panose="020B0603050302020204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8836357" y="1476213"/>
              <a:ext cx="1038406" cy="1843644"/>
              <a:chOff x="2110879" y="1657737"/>
              <a:chExt cx="1038406" cy="1843644"/>
            </a:xfrm>
            <a:grpFill/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509682" y="1657737"/>
                <a:ext cx="623889" cy="138499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HP001 4 hàng" panose="020B0603050302020204" pitchFamily="34" charset="0"/>
                  </a:rPr>
                  <a:t>59</a:t>
                </a:r>
                <a:endParaRPr lang="vi-VN" sz="2800" b="1" dirty="0">
                  <a:latin typeface="HP001 4 hàng" panose="020B06030503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HP001 4 hàng" panose="020B0603050302020204" pitchFamily="34" charset="0"/>
                  </a:rPr>
                  <a:t>  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110879" y="2141778"/>
                <a:ext cx="402674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latin typeface="HP001 4 hàng" panose="020B0603050302020204" pitchFamily="34" charset="0"/>
                  </a:rPr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400288" y="2747629"/>
                <a:ext cx="745986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C9D10A4-8B77-4103-92ED-64D0B88CAE01}"/>
                  </a:ext>
                </a:extLst>
              </p:cNvPr>
              <p:cNvSpPr txBox="1"/>
              <p:nvPr/>
            </p:nvSpPr>
            <p:spPr>
              <a:xfrm>
                <a:off x="2499748" y="2116386"/>
                <a:ext cx="649537" cy="138499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HP001 4 hàng" panose="020B0603050302020204" pitchFamily="34" charset="0"/>
                  </a:rPr>
                  <a:t>25</a:t>
                </a:r>
                <a:endParaRPr lang="vi-VN" sz="2800" b="1" dirty="0">
                  <a:latin typeface="HP001 4 hàng" panose="020B06030503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HP001 4 hàng" panose="020B0603050302020204" pitchFamily="34" charset="0"/>
                  </a:rPr>
                  <a:t>  </a:t>
                </a:r>
              </a:p>
            </p:txBody>
          </p: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74469" y="10948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932047" y="1210251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HP001 4 hàng" panose="020B0603050302020204" pitchFamily="34" charset="0"/>
              </a:rPr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1667196" y="255557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  <a:r>
              <a:rPr lang="vi-VN" sz="2800" b="1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4150950" y="2564659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73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6649312" y="2552767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anose="020B0603050302020204" pitchFamily="34" charset="0"/>
              </a:rPr>
              <a:t>90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252889" y="2555480"/>
            <a:ext cx="6046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84</a:t>
            </a:r>
            <a:endParaRPr lang="vi-VN" sz="27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2166192" y="3470415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HP001 4 hàng" panose="020B0603050302020204" pitchFamily="34" charset="0"/>
              </a:rPr>
              <a:t>Đặt tính rồi tính.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369495" y="4169114"/>
            <a:ext cx="939279" cy="1816079"/>
            <a:chOff x="1379338" y="4246340"/>
            <a:chExt cx="939279" cy="181607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1690145" y="4246340"/>
              <a:ext cx="614271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b="1">
                  <a:latin typeface="HP001 4 hàng" panose="020B0603050302020204" pitchFamily="34" charset="0"/>
                </a:rPr>
                <a:t>2</a:t>
              </a:r>
              <a:r>
                <a:rPr lang="vi-VN" sz="2600" b="1">
                  <a:latin typeface="HP001 4 hàng" panose="020B0603050302020204" pitchFamily="34" charset="0"/>
                </a:rPr>
                <a:t>3</a:t>
              </a:r>
              <a:endParaRPr lang="vi-VN" sz="26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600" b="1">
                  <a:latin typeface="HP001 4 hàng" panose="020B0603050302020204" pitchFamily="34" charset="0"/>
                </a:rPr>
                <a:t>  </a:t>
              </a:r>
              <a:endParaRPr lang="vi-VN" sz="2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379338" y="4678328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>
                  <a:latin typeface="HP001 4 hàng" panose="020B0603050302020204" pitchFamily="34" charset="0"/>
                </a:rPr>
                <a:t>+</a:t>
              </a:r>
              <a:endParaRPr lang="vi-VN" sz="2800" b="1" dirty="0">
                <a:latin typeface="HP001 4 hàng" panose="020B0603050302020204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1553244" y="528345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6B17D7-DAB6-422C-96F5-F6026EDD9B64}"/>
                </a:ext>
              </a:extLst>
            </p:cNvPr>
            <p:cNvSpPr txBox="1"/>
            <p:nvPr/>
          </p:nvSpPr>
          <p:spPr>
            <a:xfrm>
              <a:off x="1704346" y="4677424"/>
              <a:ext cx="61427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>
                  <a:latin typeface="HP001 4 hàng" panose="020B0603050302020204" pitchFamily="34" charset="0"/>
                </a:rPr>
                <a:t>67</a:t>
              </a:r>
              <a:endParaRPr lang="vi-VN" sz="28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b="1">
                  <a:latin typeface="HP001 4 hàng" panose="020B0603050302020204" pitchFamily="34" charset="0"/>
                </a:rPr>
                <a:t>  </a:t>
              </a:r>
              <a:endParaRPr lang="vi-VN" sz="2800" b="1" dirty="0">
                <a:latin typeface="HP001 4 hàng" panose="020B06030503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3828980" y="4181004"/>
            <a:ext cx="999166" cy="1750855"/>
            <a:chOff x="1755982" y="4265280"/>
            <a:chExt cx="999166" cy="175085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074275" y="4265280"/>
              <a:ext cx="604653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600" b="1">
                  <a:latin typeface="HP001 4 hàng" panose="020B0603050302020204" pitchFamily="34" charset="0"/>
                </a:rPr>
                <a:t>4</a:t>
              </a:r>
              <a:r>
                <a:rPr lang="en-US" sz="2600" b="1">
                  <a:latin typeface="HP001 4 hàng" panose="020B0603050302020204" pitchFamily="34" charset="0"/>
                </a:rPr>
                <a:t>6</a:t>
              </a:r>
              <a:endParaRPr lang="vi-VN" sz="26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600" b="1">
                  <a:latin typeface="HP001 4 hàng" panose="020B0603050302020204" pitchFamily="34" charset="0"/>
                </a:rPr>
                <a:t>  </a:t>
              </a:r>
              <a:endParaRPr lang="vi-VN" sz="2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755982" y="4689082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latin typeface="HP001 4 hàng" panose="020B0603050302020204" pitchFamily="34" charset="0"/>
                </a:rPr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>
              <a:cxnSpLocks/>
            </p:cNvCxnSpPr>
            <p:nvPr/>
          </p:nvCxnSpPr>
          <p:spPr>
            <a:xfrm>
              <a:off x="2009162" y="530906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968430E-BE46-4F7F-ABA1-B181D621EBD2}"/>
                </a:ext>
              </a:extLst>
            </p:cNvPr>
            <p:cNvSpPr txBox="1"/>
            <p:nvPr/>
          </p:nvSpPr>
          <p:spPr>
            <a:xfrm>
              <a:off x="2184957" y="4723473"/>
              <a:ext cx="495649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b="1">
                  <a:latin typeface="HP001 4 hàng" panose="020B0603050302020204" pitchFamily="34" charset="0"/>
                </a:rPr>
                <a:t>18</a:t>
              </a:r>
              <a:endParaRPr lang="vi-VN" sz="26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600" b="1">
                  <a:latin typeface="HP001 4 hàng" panose="020B0603050302020204" pitchFamily="34" charset="0"/>
                </a:rPr>
                <a:t>  </a:t>
              </a:r>
              <a:endParaRPr lang="vi-VN" sz="2600" b="1" dirty="0">
                <a:latin typeface="HP001 4 hàng" panose="020B06030503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340882" y="4175820"/>
            <a:ext cx="3615697" cy="1751191"/>
            <a:chOff x="2185043" y="4253046"/>
            <a:chExt cx="3615697" cy="175119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507328" y="4253046"/>
              <a:ext cx="591829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b="1" dirty="0">
                  <a:latin typeface="HP001 4 hàng" panose="020B0603050302020204" pitchFamily="34" charset="0"/>
                </a:rPr>
                <a:t>5</a:t>
              </a:r>
              <a:r>
                <a:rPr lang="vi-VN" sz="2600" b="1">
                  <a:latin typeface="HP001 4 hàng" panose="020B0603050302020204" pitchFamily="34" charset="0"/>
                </a:rPr>
                <a:t>9</a:t>
              </a:r>
              <a:endParaRPr lang="vi-VN" sz="26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600" b="1">
                  <a:latin typeface="HP001 4 hàng" panose="020B0603050302020204" pitchFamily="34" charset="0"/>
                </a:rPr>
                <a:t>  </a:t>
              </a:r>
              <a:endParaRPr lang="vi-VN" sz="2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2185043" y="4690336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latin typeface="HP001 4 hàng" panose="020B0603050302020204" pitchFamily="34" charset="0"/>
                </a:rPr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344197" y="5313765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A3D56A5-1155-44AE-B70E-AE0624EF0CF4}"/>
                </a:ext>
              </a:extLst>
            </p:cNvPr>
            <p:cNvSpPr txBox="1"/>
            <p:nvPr/>
          </p:nvSpPr>
          <p:spPr>
            <a:xfrm>
              <a:off x="2501483" y="4711575"/>
              <a:ext cx="77982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b="1">
                  <a:latin typeface="HP001 4 hàng" panose="020B0603050302020204" pitchFamily="34" charset="0"/>
                </a:rPr>
                <a:t>21</a:t>
              </a:r>
              <a:endParaRPr lang="vi-VN" sz="26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600" b="1">
                  <a:latin typeface="HP001 4 hàng" panose="020B0603050302020204" pitchFamily="34" charset="0"/>
                </a:rPr>
                <a:t>  </a:t>
              </a:r>
              <a:endParaRPr lang="vi-VN" sz="2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C284805-D0D7-4A5F-BF5A-1FB83EE66AC9}"/>
                </a:ext>
              </a:extLst>
            </p:cNvPr>
            <p:cNvSpPr txBox="1"/>
            <p:nvPr/>
          </p:nvSpPr>
          <p:spPr>
            <a:xfrm>
              <a:off x="5020920" y="4709499"/>
              <a:ext cx="77982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b="1">
                  <a:latin typeface="HP001 4 hàng" panose="020B0603050302020204" pitchFamily="34" charset="0"/>
                </a:rPr>
                <a:t>19</a:t>
              </a:r>
              <a:endParaRPr lang="vi-VN" sz="26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600" b="1">
                  <a:latin typeface="HP001 4 hàng" panose="020B0603050302020204" pitchFamily="34" charset="0"/>
                </a:rPr>
                <a:t>  </a:t>
              </a:r>
              <a:endParaRPr lang="vi-VN" sz="2600" b="1" dirty="0">
                <a:latin typeface="HP001 4 hàng" panose="020B06030503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806768" y="4162658"/>
            <a:ext cx="950768" cy="1292662"/>
            <a:chOff x="2568088" y="4246934"/>
            <a:chExt cx="950768" cy="129266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872204" y="4246934"/>
              <a:ext cx="604653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600" b="1" dirty="0">
                  <a:latin typeface="HP001 4 hàng" panose="020B0603050302020204" pitchFamily="34" charset="0"/>
                </a:rPr>
                <a:t>6</a:t>
              </a:r>
              <a:r>
                <a:rPr lang="en-US" sz="2600" b="1" dirty="0">
                  <a:latin typeface="HP001 4 hàng" panose="020B0603050302020204" pitchFamily="34" charset="0"/>
                </a:rPr>
                <a:t>4</a:t>
              </a:r>
              <a:endParaRPr lang="vi-VN" sz="2600" b="1" dirty="0">
                <a:latin typeface="HP001 4 hàng" panose="020B06030503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vi-VN" sz="26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2568088" y="4668884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latin typeface="HP001 4 hàng" panose="020B0603050302020204" pitchFamily="34" charset="0"/>
                </a:rPr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772870" y="5327619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7E7C6292-B788-4B36-81DC-54CCBCEA9B20}"/>
              </a:ext>
            </a:extLst>
          </p:cNvPr>
          <p:cNvSpPr txBox="1"/>
          <p:nvPr/>
        </p:nvSpPr>
        <p:spPr>
          <a:xfrm>
            <a:off x="1020009" y="1210250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HP001 4 hàng" panose="020B0603050302020204" pitchFamily="34" charset="0"/>
              </a:rPr>
              <a:t>Bài 1:</a:t>
            </a:r>
            <a:endParaRPr lang="vi-VN" sz="2400" b="1" dirty="0">
              <a:latin typeface="HP001 4 hàng" panose="020B06030503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B22B280-3218-464E-94BA-62CCD64C0937}"/>
              </a:ext>
            </a:extLst>
          </p:cNvPr>
          <p:cNvSpPr txBox="1"/>
          <p:nvPr/>
        </p:nvSpPr>
        <p:spPr>
          <a:xfrm>
            <a:off x="1053948" y="3477004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HP001 4 hàng" panose="020B0603050302020204" pitchFamily="34" charset="0"/>
              </a:rPr>
              <a:t>Bài 2</a:t>
            </a:r>
            <a:endParaRPr lang="vi-VN" sz="24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34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1002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có 1 que tính đặt sai vị trí. Em hãy đặt lại cho đúng. Biết rằng: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776C8-3B66-4C64-B8FB-913A909D4F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665482" y="194081"/>
            <a:ext cx="2771775" cy="1285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99DDC1-950D-4175-8ED8-ADF907678EFE}"/>
              </a:ext>
            </a:extLst>
          </p:cNvPr>
          <p:cNvSpPr txBox="1"/>
          <p:nvPr/>
        </p:nvSpPr>
        <p:spPr>
          <a:xfrm>
            <a:off x="883750" y="1997218"/>
            <a:ext cx="458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Que tính ở kết quả đặt sai.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0CA2FA-5DB3-457C-9406-739EA78B2FB5}"/>
              </a:ext>
            </a:extLst>
          </p:cNvPr>
          <p:cNvGrpSpPr/>
          <p:nvPr/>
        </p:nvGrpSpPr>
        <p:grpSpPr>
          <a:xfrm>
            <a:off x="921323" y="2660374"/>
            <a:ext cx="4551941" cy="857526"/>
            <a:chOff x="921323" y="2660374"/>
            <a:chExt cx="4929420" cy="86669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5A2B9D-3BA6-4152-B280-011B74230E5C}"/>
                </a:ext>
              </a:extLst>
            </p:cNvPr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5C068C-97B1-4DE2-813C-468713F07023}"/>
                </a:ext>
              </a:extLst>
            </p:cNvPr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8C6D20-E5FE-40C8-9A58-B274AA1CCD1C}"/>
                </a:ext>
              </a:extLst>
            </p:cNvPr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5BDD91-69EF-47B9-A82E-7C84CD9951E1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7F23761-7CF7-4F10-8214-A20A79A3A9E9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5C33C6-56A2-443F-AE19-ADDB376A6D30}"/>
                </a:ext>
              </a:extLst>
            </p:cNvPr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FA59603-84EB-479D-B8B0-E102E23CD342}"/>
                </a:ext>
              </a:extLst>
            </p:cNvPr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84CBBB-85FA-4AF7-8E75-99449AA3BA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2A7F24-F824-49F6-8D8A-7DCC637C30F2}"/>
                </a:ext>
              </a:extLst>
            </p:cNvPr>
            <p:cNvCxnSpPr>
              <a:cxnSpLocks/>
            </p:cNvCxnSpPr>
            <p:nvPr/>
          </p:nvCxnSpPr>
          <p:spPr>
            <a:xfrm>
              <a:off x="1612447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9BA809-0206-449D-A56E-E923A3BC3329}"/>
                </a:ext>
              </a:extLst>
            </p:cNvPr>
            <p:cNvCxnSpPr>
              <a:cxnSpLocks/>
            </p:cNvCxnSpPr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713D76-7838-4423-AB40-D1217A7D4ABF}"/>
                </a:ext>
              </a:extLst>
            </p:cNvPr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B58BD1-74E4-420E-973D-E85B20E933EB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2FE356B-9EDB-48A3-A1C1-5F39924A2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895DD97-D04D-43DB-9DD1-1D31383F7AAE}"/>
                </a:ext>
              </a:extLst>
            </p:cNvPr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C357557-7E01-4CF1-B7F9-7F16434D0BF6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28B2808-1735-497F-B7CE-2AB7AB955A0D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B1FF6B-6BD3-4395-AD09-231DA5C73A4A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9627AB4-D1D4-46B0-949B-8A03342AD84B}"/>
                </a:ext>
              </a:extLst>
            </p:cNvPr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DC2C2AE-DE21-4778-AC26-38562F3536D6}"/>
                </a:ext>
              </a:extLst>
            </p:cNvPr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5EA8A7-5295-4FA0-ADB7-919CD02AB1C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4F1474B-F9A7-4952-B61B-67511E2A1EEF}"/>
                </a:ext>
              </a:extLst>
            </p:cNvPr>
            <p:cNvCxnSpPr>
              <a:cxnSpLocks/>
            </p:cNvCxnSpPr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CA639E4-ED7C-4C7B-B013-4CC86AC64B35}"/>
                </a:ext>
              </a:extLst>
            </p:cNvPr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EEDC38D-B617-4122-AACF-982322C3E438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1837763-FDB4-4B6C-A447-FAE7AEB4A765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240F70-FDE5-4A97-A4A9-2CEB840DE4BD}"/>
                </a:ext>
              </a:extLst>
            </p:cNvPr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57B59E4-7D2B-4ED5-B9C4-1E1CFCF7161A}"/>
                </a:ext>
              </a:extLst>
            </p:cNvPr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F14847-3C70-41FD-986A-D69DBA99C4A0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DB0D8A4-E6BC-4DB3-B3F9-DDF383E8B30D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C17A43-A6E4-4176-836D-1113204DE018}"/>
                </a:ext>
              </a:extLst>
            </p:cNvPr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BF058BE-422D-4F63-8A76-360BFF5CB971}"/>
                </a:ext>
              </a:extLst>
            </p:cNvPr>
            <p:cNvCxnSpPr>
              <a:cxnSpLocks/>
            </p:cNvCxnSpPr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36ABC2-AAB5-4FAD-8F6D-22BAC9FE51AB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FB551E-7C4A-43F9-941C-D3A9A75BEEB2}"/>
                </a:ext>
              </a:extLst>
            </p:cNvPr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0E2EE4C-AA8A-4EB7-8DFA-93E62D4FEA2A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EBAFABD-4391-41CB-9233-ED24B8C8C258}"/>
              </a:ext>
            </a:extLst>
          </p:cNvPr>
          <p:cNvSpPr/>
          <p:nvPr/>
        </p:nvSpPr>
        <p:spPr>
          <a:xfrm>
            <a:off x="1892231" y="3713580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36 + 45 = 81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FC1DAC-2C9F-40D5-B009-2D4B1909CDEB}"/>
              </a:ext>
            </a:extLst>
          </p:cNvPr>
          <p:cNvGrpSpPr/>
          <p:nvPr/>
        </p:nvGrpSpPr>
        <p:grpSpPr>
          <a:xfrm>
            <a:off x="883750" y="4588905"/>
            <a:ext cx="3403052" cy="855682"/>
            <a:chOff x="883750" y="4588905"/>
            <a:chExt cx="3403052" cy="85568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FDBF9C1-7EC2-4CE5-8BAB-DB1291A6374B}"/>
                </a:ext>
              </a:extLst>
            </p:cNvPr>
            <p:cNvCxnSpPr/>
            <p:nvPr/>
          </p:nvCxnSpPr>
          <p:spPr>
            <a:xfrm>
              <a:off x="883750" y="459218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30D8494-FD3E-43D0-BF56-134BC7FC68BF}"/>
                </a:ext>
              </a:extLst>
            </p:cNvPr>
            <p:cNvCxnSpPr/>
            <p:nvPr/>
          </p:nvCxnSpPr>
          <p:spPr>
            <a:xfrm>
              <a:off x="883750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A9B0FE-18B3-4531-BA74-DEA859156436}"/>
                </a:ext>
              </a:extLst>
            </p:cNvPr>
            <p:cNvCxnSpPr/>
            <p:nvPr/>
          </p:nvCxnSpPr>
          <p:spPr>
            <a:xfrm>
              <a:off x="883750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450DB74-F949-4876-8252-1B1AE9575387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DF652C2-1627-4001-B818-D940CEDE5665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305FA0F-C99E-41A1-AD0C-46168A5C2AC5}"/>
                </a:ext>
              </a:extLst>
            </p:cNvPr>
            <p:cNvCxnSpPr/>
            <p:nvPr/>
          </p:nvCxnSpPr>
          <p:spPr>
            <a:xfrm>
              <a:off x="1512635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D8F681A-5D75-4C1E-8C19-126C4797D53B}"/>
                </a:ext>
              </a:extLst>
            </p:cNvPr>
            <p:cNvCxnSpPr/>
            <p:nvPr/>
          </p:nvCxnSpPr>
          <p:spPr>
            <a:xfrm>
              <a:off x="1512635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5DBE23D-4516-48F4-BE6B-EAEA49012774}"/>
                </a:ext>
              </a:extLst>
            </p:cNvPr>
            <p:cNvCxnSpPr>
              <a:cxnSpLocks/>
            </p:cNvCxnSpPr>
            <p:nvPr/>
          </p:nvCxnSpPr>
          <p:spPr>
            <a:xfrm>
              <a:off x="1965281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8D7D1B4-D232-45F0-AD1A-EFE51F254A91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50" y="502363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5F4C260-0F51-4BBB-A24A-6F35F37DBB5F}"/>
                </a:ext>
              </a:extLst>
            </p:cNvPr>
            <p:cNvCxnSpPr>
              <a:cxnSpLocks/>
            </p:cNvCxnSpPr>
            <p:nvPr/>
          </p:nvCxnSpPr>
          <p:spPr>
            <a:xfrm>
              <a:off x="1526019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44CFF3C-899C-4450-BFD0-B58F899C1052}"/>
                </a:ext>
              </a:extLst>
            </p:cNvPr>
            <p:cNvCxnSpPr/>
            <p:nvPr/>
          </p:nvCxnSpPr>
          <p:spPr>
            <a:xfrm>
              <a:off x="1521950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C8E7FE2-DA67-4817-8A84-BBE7633345E2}"/>
                </a:ext>
              </a:extLst>
            </p:cNvPr>
            <p:cNvCxnSpPr>
              <a:cxnSpLocks/>
            </p:cNvCxnSpPr>
            <p:nvPr/>
          </p:nvCxnSpPr>
          <p:spPr>
            <a:xfrm>
              <a:off x="2190416" y="5015824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57BB87C-1EDD-4430-A2CB-C73BA7AEC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269" y="4897038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654A41A-D826-4613-8904-47824AEA4145}"/>
                </a:ext>
              </a:extLst>
            </p:cNvPr>
            <p:cNvCxnSpPr/>
            <p:nvPr/>
          </p:nvCxnSpPr>
          <p:spPr>
            <a:xfrm>
              <a:off x="2592764" y="501394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2EF4FA-F1EA-44F5-85D3-F26EAAF6386E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459299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C232F09-DDEC-451F-846C-E46A66F25937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501394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1ADEFC-5278-443E-8965-8F27F19A2255}"/>
                </a:ext>
              </a:extLst>
            </p:cNvPr>
            <p:cNvCxnSpPr>
              <a:cxnSpLocks/>
            </p:cNvCxnSpPr>
            <p:nvPr/>
          </p:nvCxnSpPr>
          <p:spPr>
            <a:xfrm>
              <a:off x="2594978" y="45889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651B645-1D62-4459-8C42-3374773B4371}"/>
                </a:ext>
              </a:extLst>
            </p:cNvPr>
            <p:cNvCxnSpPr/>
            <p:nvPr/>
          </p:nvCxnSpPr>
          <p:spPr>
            <a:xfrm>
              <a:off x="3218983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03F4F30-D2C1-4069-ADAF-714F9FD3AC4D}"/>
                </a:ext>
              </a:extLst>
            </p:cNvPr>
            <p:cNvCxnSpPr/>
            <p:nvPr/>
          </p:nvCxnSpPr>
          <p:spPr>
            <a:xfrm>
              <a:off x="3218983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9BF8D5D-F5F1-4B1E-AE65-28C422262A37}"/>
                </a:ext>
              </a:extLst>
            </p:cNvPr>
            <p:cNvCxnSpPr>
              <a:cxnSpLocks/>
            </p:cNvCxnSpPr>
            <p:nvPr/>
          </p:nvCxnSpPr>
          <p:spPr>
            <a:xfrm>
              <a:off x="3671628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80221C9-C150-4362-A27A-5D1E287D2645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47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1495358-529F-408A-8BA5-4C799CF1DE42}"/>
                </a:ext>
              </a:extLst>
            </p:cNvPr>
            <p:cNvCxnSpPr/>
            <p:nvPr/>
          </p:nvCxnSpPr>
          <p:spPr>
            <a:xfrm>
              <a:off x="3228298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5B16130-5BB8-4502-AF01-E4FD706856D5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494985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4750C96-09A9-41EA-ACB4-44E73D01817A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5138832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5B9F236-38A2-4A6E-8D35-96D257B28E2E}"/>
              </a:ext>
            </a:extLst>
          </p:cNvPr>
          <p:cNvCxnSpPr/>
          <p:nvPr/>
        </p:nvCxnSpPr>
        <p:spPr>
          <a:xfrm>
            <a:off x="4441597" y="5025482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695CE4-D803-418B-A467-A50C2418DA4B}"/>
              </a:ext>
            </a:extLst>
          </p:cNvPr>
          <p:cNvCxnSpPr/>
          <p:nvPr/>
        </p:nvCxnSpPr>
        <p:spPr>
          <a:xfrm>
            <a:off x="4441597" y="5446431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505B970-6D10-4982-A8E1-48D7E1A46AAE}"/>
              </a:ext>
            </a:extLst>
          </p:cNvPr>
          <p:cNvCxnSpPr>
            <a:cxnSpLocks/>
          </p:cNvCxnSpPr>
          <p:nvPr/>
        </p:nvCxnSpPr>
        <p:spPr>
          <a:xfrm>
            <a:off x="4894243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6DFAA5D-7865-47E0-BA6A-839C0CD4F8B7}"/>
              </a:ext>
            </a:extLst>
          </p:cNvPr>
          <p:cNvCxnSpPr>
            <a:cxnSpLocks/>
          </p:cNvCxnSpPr>
          <p:nvPr/>
        </p:nvCxnSpPr>
        <p:spPr>
          <a:xfrm>
            <a:off x="4447361" y="4604534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1ADE4FC-F003-4BA5-9A51-E911BF956718}"/>
              </a:ext>
            </a:extLst>
          </p:cNvPr>
          <p:cNvCxnSpPr/>
          <p:nvPr/>
        </p:nvCxnSpPr>
        <p:spPr>
          <a:xfrm>
            <a:off x="4450912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5617CD3-FE1E-440D-B10F-2D6D1A7C5588}"/>
              </a:ext>
            </a:extLst>
          </p:cNvPr>
          <p:cNvCxnSpPr>
            <a:cxnSpLocks/>
          </p:cNvCxnSpPr>
          <p:nvPr/>
        </p:nvCxnSpPr>
        <p:spPr>
          <a:xfrm>
            <a:off x="4895048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C14A0C4-E2F8-4CDF-A456-D48D556DBAB4}"/>
              </a:ext>
            </a:extLst>
          </p:cNvPr>
          <p:cNvCxnSpPr>
            <a:cxnSpLocks/>
          </p:cNvCxnSpPr>
          <p:nvPr/>
        </p:nvCxnSpPr>
        <p:spPr>
          <a:xfrm>
            <a:off x="5433532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0D44427-C430-4595-86FE-BAA846AE54B2}"/>
              </a:ext>
            </a:extLst>
          </p:cNvPr>
          <p:cNvCxnSpPr/>
          <p:nvPr/>
        </p:nvCxnSpPr>
        <p:spPr>
          <a:xfrm>
            <a:off x="4983046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0A7D245-DAA5-47D9-974C-1EB9AA352752}"/>
              </a:ext>
            </a:extLst>
          </p:cNvPr>
          <p:cNvCxnSpPr>
            <a:cxnSpLocks/>
          </p:cNvCxnSpPr>
          <p:nvPr/>
        </p:nvCxnSpPr>
        <p:spPr>
          <a:xfrm>
            <a:off x="5433532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9B326A36-3EDD-4183-9F25-14C4EEB5130F}"/>
              </a:ext>
            </a:extLst>
          </p:cNvPr>
          <p:cNvSpPr txBox="1"/>
          <p:nvPr/>
        </p:nvSpPr>
        <p:spPr>
          <a:xfrm>
            <a:off x="6009589" y="1995374"/>
            <a:ext cx="529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</a:t>
            </a:r>
            <a:r>
              <a:rPr lang="vi-VN" sz="2400"/>
              <a:t>) Que tính ở số hạng thứ hai đặt sai.</a:t>
            </a:r>
            <a:endParaRPr lang="vi-VN" sz="2400" dirty="0"/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1B7EFF40-2656-48EB-AED7-58CB0DBD7B24}"/>
              </a:ext>
            </a:extLst>
          </p:cNvPr>
          <p:cNvSpPr/>
          <p:nvPr/>
        </p:nvSpPr>
        <p:spPr>
          <a:xfrm>
            <a:off x="7377653" y="3711736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74 + 10 = 84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3888269-9D6E-44E5-8506-7BF717E74208}"/>
              </a:ext>
            </a:extLst>
          </p:cNvPr>
          <p:cNvCxnSpPr>
            <a:cxnSpLocks/>
          </p:cNvCxnSpPr>
          <p:nvPr/>
        </p:nvCxnSpPr>
        <p:spPr>
          <a:xfrm>
            <a:off x="5897217" y="1995374"/>
            <a:ext cx="0" cy="41403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4E389C-48F0-43A5-BB5C-8CE6097D3A58}"/>
              </a:ext>
            </a:extLst>
          </p:cNvPr>
          <p:cNvGrpSpPr/>
          <p:nvPr/>
        </p:nvGrpSpPr>
        <p:grpSpPr>
          <a:xfrm>
            <a:off x="6378119" y="2642523"/>
            <a:ext cx="4548011" cy="883729"/>
            <a:chOff x="6421721" y="2641791"/>
            <a:chExt cx="4548011" cy="883729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E76237E-197F-4E7D-AB87-3269391A3375}"/>
                </a:ext>
              </a:extLst>
            </p:cNvPr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8A8BCEC-B955-4B36-BBBF-BF8AAA59641A}"/>
                </a:ext>
              </a:extLst>
            </p:cNvPr>
            <p:cNvCxnSpPr>
              <a:cxnSpLocks/>
            </p:cNvCxnSpPr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EE89A56-1A2C-405C-B72B-0AFB733AA6C1}"/>
                </a:ext>
              </a:extLst>
            </p:cNvPr>
            <p:cNvCxnSpPr>
              <a:cxnSpLocks/>
            </p:cNvCxnSpPr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77ED8C6-A4E8-4FFF-BC13-45D80B03642E}"/>
                </a:ext>
              </a:extLst>
            </p:cNvPr>
            <p:cNvCxnSpPr>
              <a:cxnSpLocks/>
            </p:cNvCxnSpPr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87C67F3-80CB-4C17-AF01-B925EB813DEC}"/>
                </a:ext>
              </a:extLst>
            </p:cNvPr>
            <p:cNvCxnSpPr>
              <a:cxnSpLocks/>
            </p:cNvCxnSpPr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1B1A10C-7AD2-49D9-9BB9-05D189166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EFB43D0-7664-4172-8E2A-F2172AF322F2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F385305-DF03-4D64-A6C2-E55DAA3D30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FDA3CC-CDAA-4A94-8987-75D413ABE6F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2AF663F-EFFF-446E-849C-6D02A44FA076}"/>
                </a:ext>
              </a:extLst>
            </p:cNvPr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9DA49C2-7F19-4032-AFF4-05EF62318785}"/>
                </a:ext>
              </a:extLst>
            </p:cNvPr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05B57F1-A9C5-444B-9351-F88BAAE754DE}"/>
                </a:ext>
              </a:extLst>
            </p:cNvPr>
            <p:cNvCxnSpPr>
              <a:cxnSpLocks/>
            </p:cNvCxnSpPr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E001100-20CC-44B7-A84F-1B44F10BF1D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60FDEB5-0AAE-48AD-934B-A9C3FD5C3562}"/>
                </a:ext>
              </a:extLst>
            </p:cNvPr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181A319-DDFC-4942-85BC-65D03004C9B1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86483DA-60F9-4123-AFAA-555E13E9995F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7AB9C6F-C530-4D0F-8857-0FA6AB287C19}"/>
                </a:ext>
              </a:extLst>
            </p:cNvPr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6C0204F-3665-498B-A6A0-2872A2689D4D}"/>
                </a:ext>
              </a:extLst>
            </p:cNvPr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AD57D34-3B19-42AD-B03C-E62F4C948D0C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731F932-07D8-49E2-9976-06E81EB7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88CB5E9-E3C5-49CF-9C8E-DB4C6E8EBB92}"/>
                </a:ext>
              </a:extLst>
            </p:cNvPr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393E30B-1A9F-4DC0-8537-A5028457AE8B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A359E83-0624-4EB2-B0E5-84C76BD9F184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EA7757A-7990-46CD-8D83-93109B1B831B}"/>
                </a:ext>
              </a:extLst>
            </p:cNvPr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D876A3-ADF5-4FAD-98F6-A8826D99264B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6B3AC2-B923-48A4-A2FD-4C8E59BE7870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B161E74-1F8D-479D-8391-A123EC1A0A8B}"/>
                </a:ext>
              </a:extLst>
            </p:cNvPr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E9E7DE7-6001-4B87-9067-7849314EC6F9}"/>
                </a:ext>
              </a:extLst>
            </p:cNvPr>
            <p:cNvCxnSpPr>
              <a:cxnSpLocks/>
            </p:cNvCxnSpPr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72CEC03-422D-429A-A391-623BF2FD6E6C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6765D58-9AE6-4F4C-967D-97A43FCDD5A0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ABF5878-0752-4329-A3B0-0AFC2169DDDA}"/>
              </a:ext>
            </a:extLst>
          </p:cNvPr>
          <p:cNvCxnSpPr>
            <a:cxnSpLocks/>
          </p:cNvCxnSpPr>
          <p:nvPr/>
        </p:nvCxnSpPr>
        <p:spPr>
          <a:xfrm>
            <a:off x="8474003" y="4614961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674BB1F-BE88-42C8-9DDC-67E9A286CA74}"/>
              </a:ext>
            </a:extLst>
          </p:cNvPr>
          <p:cNvCxnSpPr>
            <a:cxnSpLocks/>
          </p:cNvCxnSpPr>
          <p:nvPr/>
        </p:nvCxnSpPr>
        <p:spPr>
          <a:xfrm>
            <a:off x="8474003" y="5035910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8EB7547-6C6D-4CF4-845A-F66F8A7F73FD}"/>
              </a:ext>
            </a:extLst>
          </p:cNvPr>
          <p:cNvCxnSpPr>
            <a:cxnSpLocks/>
          </p:cNvCxnSpPr>
          <p:nvPr/>
        </p:nvCxnSpPr>
        <p:spPr>
          <a:xfrm>
            <a:off x="8664511" y="503366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905D7308-4299-4094-9E0C-ED06C76B7E12}"/>
              </a:ext>
            </a:extLst>
          </p:cNvPr>
          <p:cNvCxnSpPr/>
          <p:nvPr/>
        </p:nvCxnSpPr>
        <p:spPr>
          <a:xfrm>
            <a:off x="8647576" y="5039637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7D8F91D-2BAC-41C2-A39D-E32EBF4E3DAA}"/>
              </a:ext>
            </a:extLst>
          </p:cNvPr>
          <p:cNvCxnSpPr/>
          <p:nvPr/>
        </p:nvCxnSpPr>
        <p:spPr>
          <a:xfrm>
            <a:off x="8647576" y="5460586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57C349A-EF35-42AB-90B9-018854F58D4D}"/>
              </a:ext>
            </a:extLst>
          </p:cNvPr>
          <p:cNvCxnSpPr>
            <a:cxnSpLocks/>
          </p:cNvCxnSpPr>
          <p:nvPr/>
        </p:nvCxnSpPr>
        <p:spPr>
          <a:xfrm>
            <a:off x="9100221" y="503963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73A0217-9572-46E5-9BA8-6A8C61B07981}"/>
              </a:ext>
            </a:extLst>
          </p:cNvPr>
          <p:cNvCxnSpPr>
            <a:cxnSpLocks/>
          </p:cNvCxnSpPr>
          <p:nvPr/>
        </p:nvCxnSpPr>
        <p:spPr>
          <a:xfrm>
            <a:off x="8660960" y="4618688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B9F1477-539B-46E9-84B9-64ACEFB8D6F3}"/>
              </a:ext>
            </a:extLst>
          </p:cNvPr>
          <p:cNvCxnSpPr/>
          <p:nvPr/>
        </p:nvCxnSpPr>
        <p:spPr>
          <a:xfrm>
            <a:off x="8656891" y="4610874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B12409-FAE2-4186-9E2E-55ED47F75B74}"/>
              </a:ext>
            </a:extLst>
          </p:cNvPr>
          <p:cNvGrpSpPr/>
          <p:nvPr/>
        </p:nvGrpSpPr>
        <p:grpSpPr>
          <a:xfrm>
            <a:off x="6493663" y="4623418"/>
            <a:ext cx="4548011" cy="871185"/>
            <a:chOff x="6493663" y="4623418"/>
            <a:chExt cx="4548011" cy="871185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85EC803-FABB-4092-BA59-AD856D373717}"/>
                </a:ext>
              </a:extLst>
            </p:cNvPr>
            <p:cNvCxnSpPr/>
            <p:nvPr/>
          </p:nvCxnSpPr>
          <p:spPr>
            <a:xfrm>
              <a:off x="7107572" y="505637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31D94A4-220E-4073-B90E-7BE0B430BB14}"/>
                </a:ext>
              </a:extLst>
            </p:cNvPr>
            <p:cNvCxnSpPr>
              <a:cxnSpLocks/>
            </p:cNvCxnSpPr>
            <p:nvPr/>
          </p:nvCxnSpPr>
          <p:spPr>
            <a:xfrm>
              <a:off x="7560218" y="5056376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EDF9C28-6E7B-46E0-AA76-128871DC2F1F}"/>
                </a:ext>
              </a:extLst>
            </p:cNvPr>
            <p:cNvCxnSpPr>
              <a:cxnSpLocks/>
            </p:cNvCxnSpPr>
            <p:nvPr/>
          </p:nvCxnSpPr>
          <p:spPr>
            <a:xfrm>
              <a:off x="7561912" y="463562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FE9F546-31FD-45E5-941A-FF1F9C460D1E}"/>
                </a:ext>
              </a:extLst>
            </p:cNvPr>
            <p:cNvCxnSpPr>
              <a:cxnSpLocks/>
            </p:cNvCxnSpPr>
            <p:nvPr/>
          </p:nvCxnSpPr>
          <p:spPr>
            <a:xfrm>
              <a:off x="7120956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F19AF16-C804-44DA-B2F2-691790670DEB}"/>
                </a:ext>
              </a:extLst>
            </p:cNvPr>
            <p:cNvCxnSpPr>
              <a:cxnSpLocks/>
            </p:cNvCxnSpPr>
            <p:nvPr/>
          </p:nvCxnSpPr>
          <p:spPr>
            <a:xfrm>
              <a:off x="7785353" y="5054532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588AAAA-011E-478C-A97C-F8172A35F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2206" y="4935746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069F232-2840-4CE0-8C2F-B588547C9C4F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4990406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30C8409-EEAA-4138-A139-B10F9913B50C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517938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3E94833-7F30-4DDA-A45B-1F8A589BE0C6}"/>
                </a:ext>
              </a:extLst>
            </p:cNvPr>
            <p:cNvCxnSpPr/>
            <p:nvPr/>
          </p:nvCxnSpPr>
          <p:spPr>
            <a:xfrm>
              <a:off x="10036534" y="5064190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43E9B9D-8D46-48F4-BE97-5F9E593C38FD}"/>
                </a:ext>
              </a:extLst>
            </p:cNvPr>
            <p:cNvCxnSpPr/>
            <p:nvPr/>
          </p:nvCxnSpPr>
          <p:spPr>
            <a:xfrm>
              <a:off x="10036534" y="5485139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1ECA8AD-C585-4020-9F5E-2CA165E85143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180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0BA96A7-4D9B-4387-85B6-59658075A54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061" y="464324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D9F2026-B5EC-45B8-92BC-423C26000173}"/>
                </a:ext>
              </a:extLst>
            </p:cNvPr>
            <p:cNvCxnSpPr/>
            <p:nvPr/>
          </p:nvCxnSpPr>
          <p:spPr>
            <a:xfrm>
              <a:off x="10045849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1C9AA6E-76D4-417C-B867-48BB09E8885A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85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A2A9337-A6D7-4841-931F-78FE21CBC79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98B0697-5249-4C26-BCD4-5119BF08831F}"/>
                </a:ext>
              </a:extLst>
            </p:cNvPr>
            <p:cNvCxnSpPr/>
            <p:nvPr/>
          </p:nvCxnSpPr>
          <p:spPr>
            <a:xfrm>
              <a:off x="6493663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A9D65CA-236D-4EC1-8C05-AFA17C523DD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38955D4-8C98-4307-B5F7-1FA0D41F5AAE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154" y="50736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2152481-1717-439A-B9D6-70415EAE3D33}"/>
                </a:ext>
              </a:extLst>
            </p:cNvPr>
            <p:cNvCxnSpPr/>
            <p:nvPr/>
          </p:nvCxnSpPr>
          <p:spPr>
            <a:xfrm>
              <a:off x="10587334" y="504436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3735559-2FA1-4266-A8B9-F168677CA1ED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980" y="504436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65BBFB9-6107-417B-BB01-A522BE73954D}"/>
                </a:ext>
              </a:extLst>
            </p:cNvPr>
            <p:cNvCxnSpPr>
              <a:cxnSpLocks/>
            </p:cNvCxnSpPr>
            <p:nvPr/>
          </p:nvCxnSpPr>
          <p:spPr>
            <a:xfrm>
              <a:off x="11041674" y="462361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925CA5E-BB84-4FFF-974D-8A56C77EC1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718" y="462341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6315 0.091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1836 -0.028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0" grpId="0" animBg="1"/>
      <p:bldP spid="131" grpId="0"/>
      <p:bldP spid="1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0017" y="541592"/>
            <a:ext cx="1024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hỏi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1: Tính : 35 + 7 = 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75012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  <a:r>
              <a:rPr lang="en-US" sz="2800" b="1"/>
              <a:t>. 42 </a:t>
            </a:r>
            <a:endParaRPr lang="en-US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620436" y="1909481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  <a:r>
              <a:rPr lang="en-US" sz="2800" b="1"/>
              <a:t>. 52</a:t>
            </a:r>
            <a:endParaRPr lang="en-US" sz="28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775012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  <a:r>
              <a:rPr lang="en-US" sz="2800" b="1"/>
              <a:t>. 32</a:t>
            </a:r>
            <a:endParaRPr lang="en-US" sz="2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620436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</a:t>
            </a:r>
            <a:r>
              <a:rPr lang="en-US" sz="2800" b="1"/>
              <a:t>. 62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0017" y="541592"/>
            <a:ext cx="10241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hỏi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2: Hỏi trên bàn có tất cả bao nhiêu vỏ ốc biết có 25 vỏ ốc trắng và 8 vỏ ốc xanh?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0436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  <a:r>
              <a:rPr lang="en-US" sz="2800" b="1"/>
              <a:t>. 33 vỏ ốc 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775012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  <a:r>
              <a:rPr lang="en-US" sz="2800" b="1"/>
              <a:t>. 23 vỏ ốc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775012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  <a:r>
              <a:rPr lang="en-US" sz="2800" b="1"/>
              <a:t>. 43 vỏ ốc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20436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</a:t>
            </a:r>
            <a:r>
              <a:rPr lang="en-US" sz="2800" b="1"/>
              <a:t>. 53 vỏ ốc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0017" y="541592"/>
            <a:ext cx="1024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hỏi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3: Tính: 28 + 9 + 5 = 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75012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  <a:r>
              <a:rPr lang="en-US" sz="2800" b="1"/>
              <a:t>. 42 </a:t>
            </a:r>
            <a:endParaRPr lang="en-US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775012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  <a:r>
              <a:rPr lang="en-US" sz="2800" b="1"/>
              <a:t>. 53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620436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  <a:r>
              <a:rPr lang="en-US" sz="2800" b="1"/>
              <a:t>. 52</a:t>
            </a:r>
            <a:endParaRPr lang="en-US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620436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</a:t>
            </a:r>
            <a:r>
              <a:rPr lang="en-US" sz="2800" b="1"/>
              <a:t>. 43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0017" y="541592"/>
            <a:ext cx="10241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hỏi</a:t>
            </a:r>
            <a:r>
              <a:rPr lang="en-US" sz="3200" dirty="0">
                <a:solidFill>
                  <a:srgbClr val="FF0000"/>
                </a:solidFill>
              </a:rPr>
              <a:t> 4: </a:t>
            </a:r>
            <a:r>
              <a:rPr lang="en-US" sz="3200" dirty="0" err="1" smtClean="0">
                <a:solidFill>
                  <a:srgbClr val="FF0000"/>
                </a:solidFill>
              </a:rPr>
              <a:t>Em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nặng</a:t>
            </a:r>
            <a:r>
              <a:rPr lang="en-US" sz="3200" dirty="0" smtClean="0">
                <a:solidFill>
                  <a:srgbClr val="FF0000"/>
                </a:solidFill>
              </a:rPr>
              <a:t> 35kg. </a:t>
            </a:r>
            <a:r>
              <a:rPr lang="en-US" sz="3200" dirty="0" err="1" smtClean="0">
                <a:solidFill>
                  <a:srgbClr val="FF0000"/>
                </a:solidFill>
              </a:rPr>
              <a:t>Anh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nặng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hơn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em</a:t>
            </a:r>
            <a:r>
              <a:rPr lang="en-US" sz="3200" dirty="0" smtClean="0">
                <a:solidFill>
                  <a:srgbClr val="FF0000"/>
                </a:solidFill>
              </a:rPr>
              <a:t> 6kg. </a:t>
            </a:r>
            <a:r>
              <a:rPr lang="en-US" sz="3200" dirty="0" err="1" smtClean="0">
                <a:solidFill>
                  <a:srgbClr val="FF0000"/>
                </a:solidFill>
              </a:rPr>
              <a:t>Vậy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nặng</a:t>
            </a:r>
            <a:r>
              <a:rPr lang="en-US" sz="3200" dirty="0" smtClean="0">
                <a:solidFill>
                  <a:srgbClr val="FF0000"/>
                </a:solidFill>
              </a:rPr>
              <a:t> …..kg 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11472" y="3783104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D. </a:t>
            </a:r>
            <a:r>
              <a:rPr lang="en-US" sz="2800" b="1" dirty="0" smtClean="0"/>
              <a:t>41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75012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A. 5</a:t>
            </a:r>
            <a:r>
              <a:rPr lang="en-US" sz="2800" b="1" dirty="0" smtClean="0"/>
              <a:t>1kg</a:t>
            </a:r>
            <a:endParaRPr lang="en-US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775012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C. </a:t>
            </a:r>
            <a:r>
              <a:rPr lang="en-US" sz="2800" b="1" dirty="0" smtClean="0"/>
              <a:t>31kg</a:t>
            </a:r>
            <a:endParaRPr lang="en-US" sz="28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611472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B. </a:t>
            </a:r>
            <a:r>
              <a:rPr lang="en-US" sz="2800" b="1" dirty="0" smtClean="0"/>
              <a:t>41kg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0017" y="541592"/>
            <a:ext cx="10241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hỏi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smtClean="0">
                <a:solidFill>
                  <a:srgbClr val="FF0000"/>
                </a:solidFill>
              </a:rPr>
              <a:t>5: Con gà cân nặng 3 kg. Con vịt cân nặng 2 kg. Hỏi con vịt nhẹ hơn con gà bao nhiêu ki – lô - gam 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11472" y="3783104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</a:t>
            </a:r>
            <a:r>
              <a:rPr lang="en-US" sz="2800" b="1"/>
              <a:t>. 1</a:t>
            </a:r>
            <a:r>
              <a:rPr lang="en-US" sz="2800" b="1" smtClean="0"/>
              <a:t> kg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75012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</a:t>
            </a:r>
            <a:r>
              <a:rPr lang="en-US" sz="2800" b="1"/>
              <a:t>. 2 </a:t>
            </a:r>
            <a:r>
              <a:rPr lang="en-US" sz="2800" b="1" smtClean="0"/>
              <a:t>kg</a:t>
            </a:r>
            <a:endParaRPr lang="en-US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775012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  <a:r>
              <a:rPr lang="en-US" sz="2800" b="1"/>
              <a:t>. </a:t>
            </a:r>
            <a:r>
              <a:rPr lang="en-US" sz="2800" b="1" smtClean="0"/>
              <a:t>5 kg</a:t>
            </a:r>
            <a:endParaRPr lang="en-US" sz="28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611472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  <a:r>
              <a:rPr lang="en-US" sz="2800" b="1"/>
              <a:t>. </a:t>
            </a:r>
            <a:r>
              <a:rPr lang="en-US" sz="2800" b="1" smtClean="0"/>
              <a:t>3 kg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40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0017" y="541592"/>
            <a:ext cx="1024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hỏi</a:t>
            </a:r>
            <a:r>
              <a:rPr lang="en-US" sz="3200">
                <a:solidFill>
                  <a:srgbClr val="FF0000"/>
                </a:solidFill>
              </a:rPr>
              <a:t> 6</a:t>
            </a:r>
            <a:r>
              <a:rPr lang="en-US" sz="3200" smtClean="0">
                <a:solidFill>
                  <a:srgbClr val="FF0000"/>
                </a:solidFill>
              </a:rPr>
              <a:t>: 12kg – 7 kg = ….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11472" y="3783104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</a:t>
            </a:r>
            <a:r>
              <a:rPr lang="en-US" sz="2800" b="1"/>
              <a:t>. </a:t>
            </a:r>
            <a:r>
              <a:rPr lang="en-US" sz="2800" b="1" smtClean="0"/>
              <a:t>5 kg 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75012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A</a:t>
            </a:r>
            <a:r>
              <a:rPr lang="en-US" sz="2800" b="1" smtClean="0"/>
              <a:t>. 4</a:t>
            </a:r>
            <a:endParaRPr lang="en-US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775012" y="3783105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</a:t>
            </a:r>
            <a:r>
              <a:rPr lang="en-US" sz="2800" b="1"/>
              <a:t>. 4 </a:t>
            </a:r>
            <a:r>
              <a:rPr lang="en-US" sz="2800" b="1" smtClean="0"/>
              <a:t>kg</a:t>
            </a:r>
            <a:endParaRPr lang="en-US" sz="28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611472" y="1909480"/>
            <a:ext cx="3832412" cy="874059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</a:t>
            </a:r>
            <a:r>
              <a:rPr lang="en-US" sz="2800" b="1"/>
              <a:t>. </a:t>
            </a:r>
            <a:r>
              <a:rPr lang="en-US" sz="2800" b="1" smtClean="0"/>
              <a:t>5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691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A2683-EE9E-4BD7-B194-E1563DFF91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017" y="856716"/>
            <a:ext cx="3213258" cy="2317476"/>
          </a:xfrm>
          <a:prstGeom prst="rect">
            <a:avLst/>
          </a:prstGeom>
        </p:spPr>
      </p:pic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767515" y="351309"/>
            <a:ext cx="1760984" cy="1167449"/>
            <a:chOff x="2793877" y="927419"/>
            <a:chExt cx="1760984" cy="116744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793877" y="1127778"/>
              <a:ext cx="1747057" cy="967090"/>
            </a:xfrm>
            <a:prstGeom prst="wedgeEllipseCallout">
              <a:avLst>
                <a:gd name="adj1" fmla="val 37276"/>
                <a:gd name="adj2" fmla="val 8350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807804" y="927419"/>
              <a:ext cx="1747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36 cục pin.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501347" y="1564985"/>
            <a:ext cx="1867173" cy="1050323"/>
            <a:chOff x="3098395" y="2546599"/>
            <a:chExt cx="1867173" cy="1050323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3098395" y="2698386"/>
              <a:ext cx="1867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17 cục pin.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9018347" y="401638"/>
            <a:ext cx="2393819" cy="1311002"/>
            <a:chOff x="4584831" y="394347"/>
            <a:chExt cx="2393819" cy="122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Cả hai cháu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bao nhiêu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cục pin?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895310" y="4220716"/>
            <a:ext cx="87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17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940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6 cộng 7 bằng 13, viết 3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4 cộng 1 bằng 5, viết 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</a:t>
            </a:r>
            <a:r>
              <a:rPr lang="vi-VN" sz="2800" dirty="0">
                <a:solidFill>
                  <a:srgbClr val="FF0000"/>
                </a:solidFill>
              </a:rPr>
              <a:t>53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DEE4911-50A4-4102-A465-19C2AF905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912" y="4832760"/>
            <a:ext cx="401802" cy="1171968"/>
          </a:xfrm>
          <a:prstGeom prst="rect">
            <a:avLst/>
          </a:prstGeom>
        </p:spPr>
      </p:pic>
      <p:sp>
        <p:nvSpPr>
          <p:cNvPr id="61" name="Can 33">
            <a:extLst>
              <a:ext uri="{FF2B5EF4-FFF2-40B4-BE49-F238E27FC236}">
                <a16:creationId xmlns:a16="http://schemas.microsoft.com/office/drawing/2014/main" id="{03EE3DA1-225A-47C1-BC3A-66ECDFBF266D}"/>
              </a:ext>
            </a:extLst>
          </p:cNvPr>
          <p:cNvSpPr/>
          <p:nvPr/>
        </p:nvSpPr>
        <p:spPr>
          <a:xfrm>
            <a:off x="453758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23E820-29B0-4DD6-941A-5AFE8AE4B289}"/>
              </a:ext>
            </a:extLst>
          </p:cNvPr>
          <p:cNvSpPr txBox="1"/>
          <p:nvPr/>
        </p:nvSpPr>
        <p:spPr>
          <a:xfrm>
            <a:off x="3581400" y="2667000"/>
            <a:ext cx="5581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ircle" panose="020B0703020102020204" pitchFamily="34" charset="0"/>
                <a:ea typeface="+mn-ea"/>
                <a:cs typeface="Arial" panose="020B0604020202020204" pitchFamily="34" charset="0"/>
              </a:rPr>
              <a:t>HOẠT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ircle" panose="020B0703020102020204" pitchFamily="34" charset="0"/>
                <a:ea typeface="+mn-ea"/>
                <a:cs typeface="Arial" panose="020B0604020202020204" pitchFamily="34" charset="0"/>
              </a:rPr>
              <a:t>ĐỘNG </a:t>
            </a:r>
          </a:p>
        </p:txBody>
      </p:sp>
    </p:spTree>
    <p:extLst>
      <p:ext uri="{BB962C8B-B14F-4D97-AF65-F5344CB8AC3E}">
        <p14:creationId xmlns:p14="http://schemas.microsoft.com/office/powerpoint/2010/main" val="9715764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407</Words>
  <Application>Microsoft Office PowerPoint</Application>
  <PresentationFormat>Widescreen</PresentationFormat>
  <Paragraphs>104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.黑体-韩语</vt:lpstr>
      <vt:lpstr>Arial</vt:lpstr>
      <vt:lpstr>Calibri</vt:lpstr>
      <vt:lpstr>Calibri Light</vt:lpstr>
      <vt:lpstr>Circle</vt:lpstr>
      <vt:lpstr>HP001 4 hàng</vt:lpstr>
      <vt:lpstr>UTM Cookies</vt:lpstr>
      <vt:lpstr>字魂36号-正文宋楷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65</cp:revision>
  <dcterms:created xsi:type="dcterms:W3CDTF">2021-06-02T01:34:28Z</dcterms:created>
  <dcterms:modified xsi:type="dcterms:W3CDTF">2021-11-11T07:15:14Z</dcterms:modified>
</cp:coreProperties>
</file>