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activeX/activeX3.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4.xml" ContentType="application/vnd.ms-office.activeX+xml"/>
  <Override PartName="/ppt/notesSlides/notesSlide26.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8"/>
  </p:notesMasterIdLst>
  <p:handoutMasterIdLst>
    <p:handoutMasterId r:id="rId39"/>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448" r:id="rId22"/>
    <p:sldId id="502" r:id="rId23"/>
    <p:sldId id="404" r:id="rId24"/>
    <p:sldId id="519" r:id="rId25"/>
    <p:sldId id="504" r:id="rId26"/>
    <p:sldId id="449" r:id="rId27"/>
    <p:sldId id="11532" r:id="rId28"/>
    <p:sldId id="11533" r:id="rId29"/>
    <p:sldId id="11534" r:id="rId30"/>
    <p:sldId id="11535" r:id="rId31"/>
    <p:sldId id="11527" r:id="rId32"/>
    <p:sldId id="11528" r:id="rId33"/>
    <p:sldId id="398" r:id="rId34"/>
    <p:sldId id="2007577185" r:id="rId35"/>
    <p:sldId id="2007577186" r:id="rId36"/>
    <p:sldId id="529" r:id="rId37"/>
  </p:sldIdLst>
  <p:sldSz cx="9144000" cy="5143500" type="screen16x9"/>
  <p:notesSz cx="6858000" cy="9144000"/>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60"/>
  </p:normalViewPr>
  <p:slideViewPr>
    <p:cSldViewPr snapToGrid="0">
      <p:cViewPr varScale="1">
        <p:scale>
          <a:sx n="91" d="100"/>
          <a:sy n="91" d="100"/>
        </p:scale>
        <p:origin x="912" y="84"/>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2023/10/16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5.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30.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31.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30.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2.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30.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10.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6.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7.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71.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6"/>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spid="1027" name="TextBox1" r:id="rId2" imgW="5048280" imgH="809640"/>
        </mc:Choice>
        <mc:Fallback>
          <p:control name="TextBox1" r:id="rId2"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6"/>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1" name="TextBox1" r:id="rId2" imgW="2400480" imgH="2619360"/>
        </mc:Choice>
        <mc:Fallback>
          <p:control name="TextBox1" r:id="rId2" imgW="2400480" imgH="26193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6"/>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5" name="TextBox1" r:id="rId2" imgW="5048280" imgH="809640"/>
        </mc:Choice>
        <mc:Fallback>
          <p:control name="TextBox1" r:id="rId2"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4099" name="TextBox1" r:id="rId2" imgW="4000680" imgH="952560"/>
        </mc:Choice>
        <mc:Fallback>
          <p:control name="TextBox1" r:id="rId2"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2542</Words>
  <Application>Microsoft Office PowerPoint</Application>
  <PresentationFormat>On-screen Show (16:9)</PresentationFormat>
  <Paragraphs>175</Paragraphs>
  <Slides>33</Slides>
  <Notes>27</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33</vt:i4>
      </vt:variant>
    </vt:vector>
  </HeadingPairs>
  <TitlesOfParts>
    <vt:vector size="54" baseType="lpstr">
      <vt:lpstr>宋体</vt:lpstr>
      <vt:lpstr>Arial</vt:lpstr>
      <vt:lpstr>Calibri</vt:lpstr>
      <vt:lpstr>Cambria</vt:lpstr>
      <vt:lpstr>等线</vt:lpstr>
      <vt:lpstr>iCiel Crocante</vt:lpstr>
      <vt:lpstr>PT Sans</vt:lpstr>
      <vt:lpstr>Tahoma</vt:lpstr>
      <vt:lpstr>Times New Roman</vt:lpstr>
      <vt:lpstr>TsangerYuMo W04</vt:lpstr>
      <vt:lpstr>UVN Bach Dang Nang</vt:lpstr>
      <vt:lpstr>UVN Banh Mi</vt:lpstr>
      <vt:lpstr>Wingdings</vt:lpstr>
      <vt:lpstr>印品黑体</vt:lpstr>
      <vt:lpstr>字魂27号-布丁体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Tuyet_Thanh</cp:lastModifiedBy>
  <cp:revision>108</cp:revision>
  <dcterms:created xsi:type="dcterms:W3CDTF">2023-03-18T06:46:00Z</dcterms:created>
  <dcterms:modified xsi:type="dcterms:W3CDTF">2023-10-16T05:14:28Z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