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sldIdLst>
    <p:sldId id="257" r:id="rId3"/>
    <p:sldId id="272" r:id="rId4"/>
    <p:sldId id="256" r:id="rId5"/>
    <p:sldId id="273" r:id="rId6"/>
    <p:sldId id="267" r:id="rId7"/>
    <p:sldId id="258" r:id="rId8"/>
    <p:sldId id="260" r:id="rId9"/>
    <p:sldId id="269" r:id="rId10"/>
    <p:sldId id="265" r:id="rId11"/>
    <p:sldId id="268" r:id="rId12"/>
    <p:sldId id="264" r:id="rId13"/>
    <p:sldId id="270" r:id="rId14"/>
    <p:sldId id="261" r:id="rId15"/>
    <p:sldId id="274" r:id="rId16"/>
    <p:sldId id="262" r:id="rId17"/>
  </p:sldIdLst>
  <p:sldSz cx="18288000" cy="10287000"/>
  <p:notesSz cx="6858000" cy="9144000"/>
  <p:embeddedFontLst>
    <p:embeddedFont>
      <p:font typeface="SimSun" panose="02010600030101010101" pitchFamily="2" charset="-122"/>
      <p:regular r:id="rId19"/>
    </p:embeddedFont>
    <p:embeddedFont>
      <p:font typeface="SimSun" panose="02010600030101010101" pitchFamily="2" charset="-122"/>
      <p:regular r:id="rId19"/>
    </p:embeddedFont>
    <p:embeddedFont>
      <p:font typeface="等线" panose="020B0604020202020204" charset="-122"/>
      <p:regular r:id="rId20"/>
      <p:bold r:id="rId21"/>
    </p:embeddedFont>
    <p:embeddedFont>
      <p:font typeface="Microsoft YaHei" panose="020B0503020204020204" pitchFamily="34" charset="-122"/>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p:scale>
          <a:sx n="100" d="100"/>
          <a:sy n="100" d="100"/>
        </p:scale>
        <p:origin x="-1906" y="-13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7928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7</a:t>
            </a:fld>
            <a:endParaRPr lang="en-US"/>
          </a:p>
        </p:txBody>
      </p:sp>
    </p:spTree>
    <p:extLst>
      <p:ext uri="{BB962C8B-B14F-4D97-AF65-F5344CB8AC3E}">
        <p14:creationId xmlns:p14="http://schemas.microsoft.com/office/powerpoint/2010/main" val="5850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67081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7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2" y="3195644"/>
            <a:ext cx="15544800" cy="2205038"/>
          </a:xfrm>
        </p:spPr>
        <p:txBody>
          <a:bodyPr/>
          <a:lstStyle/>
          <a:p>
            <a:r>
              <a:rPr lang="en-US"/>
              <a:t>Click to edit Master title style</a:t>
            </a:r>
          </a:p>
        </p:txBody>
      </p:sp>
      <p:sp>
        <p:nvSpPr>
          <p:cNvPr id="3" name="Subtitle 2"/>
          <p:cNvSpPr>
            <a:spLocks noGrp="1"/>
          </p:cNvSpPr>
          <p:nvPr>
            <p:ph type="subTitle" idx="1"/>
          </p:nvPr>
        </p:nvSpPr>
        <p:spPr>
          <a:xfrm>
            <a:off x="2743203" y="5829300"/>
            <a:ext cx="12801599" cy="2628900"/>
          </a:xfrm>
        </p:spPr>
        <p:txBody>
          <a:bodyPr/>
          <a:lstStyle>
            <a:lvl1pPr marL="0" indent="0" algn="ctr">
              <a:buNone/>
              <a:defRPr>
                <a:solidFill>
                  <a:schemeClr val="tx1">
                    <a:tint val="75000"/>
                  </a:schemeClr>
                </a:solidFill>
              </a:defRPr>
            </a:lvl1pPr>
            <a:lvl2pPr marL="884751" indent="0" algn="ctr">
              <a:buNone/>
              <a:defRPr>
                <a:solidFill>
                  <a:schemeClr val="tx1">
                    <a:tint val="75000"/>
                  </a:schemeClr>
                </a:solidFill>
              </a:defRPr>
            </a:lvl2pPr>
            <a:lvl3pPr marL="1769504" indent="0" algn="ctr">
              <a:buNone/>
              <a:defRPr>
                <a:solidFill>
                  <a:schemeClr val="tx1">
                    <a:tint val="75000"/>
                  </a:schemeClr>
                </a:solidFill>
              </a:defRPr>
            </a:lvl3pPr>
            <a:lvl4pPr marL="2654253" indent="0" algn="ctr">
              <a:buNone/>
              <a:defRPr>
                <a:solidFill>
                  <a:schemeClr val="tx1">
                    <a:tint val="75000"/>
                  </a:schemeClr>
                </a:solidFill>
              </a:defRPr>
            </a:lvl4pPr>
            <a:lvl5pPr marL="3539006" indent="0" algn="ctr">
              <a:buNone/>
              <a:defRPr>
                <a:solidFill>
                  <a:schemeClr val="tx1">
                    <a:tint val="75000"/>
                  </a:schemeClr>
                </a:solidFill>
              </a:defRPr>
            </a:lvl5pPr>
            <a:lvl6pPr marL="4423757" indent="0" algn="ctr">
              <a:buNone/>
              <a:defRPr>
                <a:solidFill>
                  <a:schemeClr val="tx1">
                    <a:tint val="75000"/>
                  </a:schemeClr>
                </a:solidFill>
              </a:defRPr>
            </a:lvl6pPr>
            <a:lvl7pPr marL="5308509" indent="0" algn="ctr">
              <a:buNone/>
              <a:defRPr>
                <a:solidFill>
                  <a:schemeClr val="tx1">
                    <a:tint val="75000"/>
                  </a:schemeClr>
                </a:solidFill>
              </a:defRPr>
            </a:lvl7pPr>
            <a:lvl8pPr marL="6193259" indent="0" algn="ctr">
              <a:buNone/>
              <a:defRPr>
                <a:solidFill>
                  <a:schemeClr val="tx1">
                    <a:tint val="75000"/>
                  </a:schemeClr>
                </a:solidFill>
              </a:defRPr>
            </a:lvl8pPr>
            <a:lvl9pPr marL="70780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D43099-896C-4B28-8C10-31F6CDF56D06}" type="datetime1">
              <a:rPr lang="en-US" altLang="zh-CN"/>
              <a:pPr>
                <a:defRPr/>
              </a:pPr>
              <a:t>8/24/2023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E437B-5E2F-41F2-B8A0-8AFDD12F1F00}" type="slidenum">
              <a:rPr lang="en-US"/>
              <a:pPr>
                <a:defRPr/>
              </a:pPr>
              <a:t>‹#›</a:t>
            </a:fld>
            <a:endParaRPr lang="en-US" dirty="0"/>
          </a:p>
        </p:txBody>
      </p:sp>
    </p:spTree>
    <p:extLst>
      <p:ext uri="{BB962C8B-B14F-4D97-AF65-F5344CB8AC3E}">
        <p14:creationId xmlns:p14="http://schemas.microsoft.com/office/powerpoint/2010/main" val="30088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A9FB9E-B34C-4771-8EE5-44904B30F36E}" type="datetime1">
              <a:rPr lang="en-US" altLang="zh-CN"/>
              <a:pPr>
                <a:defRPr/>
              </a:pPr>
              <a:t>8/24/2023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F45013-AC92-4BDA-86A5-0A318A860B46}" type="slidenum">
              <a:rPr lang="en-US"/>
              <a:pPr>
                <a:defRPr/>
              </a:pPr>
              <a:t>‹#›</a:t>
            </a:fld>
            <a:endParaRPr lang="en-US" dirty="0"/>
          </a:p>
        </p:txBody>
      </p:sp>
    </p:spTree>
    <p:extLst>
      <p:ext uri="{BB962C8B-B14F-4D97-AF65-F5344CB8AC3E}">
        <p14:creationId xmlns:p14="http://schemas.microsoft.com/office/powerpoint/2010/main" val="11221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30" y="6610354"/>
            <a:ext cx="15544800" cy="2043113"/>
          </a:xfrm>
        </p:spPr>
        <p:txBody>
          <a:bodyPr anchor="t"/>
          <a:lstStyle>
            <a:lvl1pPr algn="l">
              <a:defRPr sz="7838" b="1" cap="all"/>
            </a:lvl1pPr>
          </a:lstStyle>
          <a:p>
            <a:r>
              <a:rPr lang="en-US"/>
              <a:t>Click to edit Master title style</a:t>
            </a:r>
          </a:p>
        </p:txBody>
      </p:sp>
      <p:sp>
        <p:nvSpPr>
          <p:cNvPr id="3" name="Text Placeholder 2"/>
          <p:cNvSpPr>
            <a:spLocks noGrp="1"/>
          </p:cNvSpPr>
          <p:nvPr>
            <p:ph type="body" idx="1"/>
          </p:nvPr>
        </p:nvSpPr>
        <p:spPr>
          <a:xfrm>
            <a:off x="1444630" y="4360072"/>
            <a:ext cx="15544800" cy="2250281"/>
          </a:xfrm>
        </p:spPr>
        <p:txBody>
          <a:bodyPr anchor="b"/>
          <a:lstStyle>
            <a:lvl1pPr marL="0" indent="0">
              <a:buNone/>
              <a:defRPr sz="3920">
                <a:solidFill>
                  <a:schemeClr val="tx1">
                    <a:tint val="75000"/>
                  </a:schemeClr>
                </a:solidFill>
              </a:defRPr>
            </a:lvl1pPr>
            <a:lvl2pPr marL="884751" indent="0">
              <a:buNone/>
              <a:defRPr sz="3483">
                <a:solidFill>
                  <a:schemeClr val="tx1">
                    <a:tint val="75000"/>
                  </a:schemeClr>
                </a:solidFill>
              </a:defRPr>
            </a:lvl2pPr>
            <a:lvl3pPr marL="1769504" indent="0">
              <a:buNone/>
              <a:defRPr sz="3194">
                <a:solidFill>
                  <a:schemeClr val="tx1">
                    <a:tint val="75000"/>
                  </a:schemeClr>
                </a:solidFill>
              </a:defRPr>
            </a:lvl3pPr>
            <a:lvl4pPr marL="2654253" indent="0">
              <a:buNone/>
              <a:defRPr sz="2757">
                <a:solidFill>
                  <a:schemeClr val="tx1">
                    <a:tint val="75000"/>
                  </a:schemeClr>
                </a:solidFill>
              </a:defRPr>
            </a:lvl4pPr>
            <a:lvl5pPr marL="3539006" indent="0">
              <a:buNone/>
              <a:defRPr sz="2757">
                <a:solidFill>
                  <a:schemeClr val="tx1">
                    <a:tint val="75000"/>
                  </a:schemeClr>
                </a:solidFill>
              </a:defRPr>
            </a:lvl5pPr>
            <a:lvl6pPr marL="4423757" indent="0">
              <a:buNone/>
              <a:defRPr sz="2757">
                <a:solidFill>
                  <a:schemeClr val="tx1">
                    <a:tint val="75000"/>
                  </a:schemeClr>
                </a:solidFill>
              </a:defRPr>
            </a:lvl6pPr>
            <a:lvl7pPr marL="5308509" indent="0">
              <a:buNone/>
              <a:defRPr sz="2757">
                <a:solidFill>
                  <a:schemeClr val="tx1">
                    <a:tint val="75000"/>
                  </a:schemeClr>
                </a:solidFill>
              </a:defRPr>
            </a:lvl7pPr>
            <a:lvl8pPr marL="6193259" indent="0">
              <a:buNone/>
              <a:defRPr sz="2757">
                <a:solidFill>
                  <a:schemeClr val="tx1">
                    <a:tint val="75000"/>
                  </a:schemeClr>
                </a:solidFill>
              </a:defRPr>
            </a:lvl8pPr>
            <a:lvl9pPr marL="7078011" indent="0">
              <a:buNone/>
              <a:defRPr sz="27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A09BF1-5A6F-439E-9011-238012FF4DD7}" type="datetime1">
              <a:rPr lang="en-US" altLang="zh-CN"/>
              <a:pPr>
                <a:defRPr/>
              </a:pPr>
              <a:t>8/24/2023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B9661F-D549-4BFC-B7C5-C9084FBD81BD}" type="slidenum">
              <a:rPr lang="en-US"/>
              <a:pPr>
                <a:defRPr/>
              </a:pPr>
              <a:t>‹#›</a:t>
            </a:fld>
            <a:endParaRPr lang="en-US" dirty="0"/>
          </a:p>
        </p:txBody>
      </p:sp>
    </p:spTree>
    <p:extLst>
      <p:ext uri="{BB962C8B-B14F-4D97-AF65-F5344CB8AC3E}">
        <p14:creationId xmlns:p14="http://schemas.microsoft.com/office/powerpoint/2010/main" val="134533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32B6B2-0963-482A-B00B-681934AE0E98}" type="datetime1">
              <a:rPr lang="en-US" altLang="zh-CN"/>
              <a:pPr>
                <a:defRPr/>
              </a:pPr>
              <a:t>8/24/2023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B38B9-7043-4E09-9607-028B8B789CDC}" type="slidenum">
              <a:rPr lang="en-US"/>
              <a:pPr>
                <a:defRPr/>
              </a:pPr>
              <a:t>‹#›</a:t>
            </a:fld>
            <a:endParaRPr lang="en-US" dirty="0"/>
          </a:p>
        </p:txBody>
      </p:sp>
    </p:spTree>
    <p:extLst>
      <p:ext uri="{BB962C8B-B14F-4D97-AF65-F5344CB8AC3E}">
        <p14:creationId xmlns:p14="http://schemas.microsoft.com/office/powerpoint/2010/main" val="128128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2"/>
            <a:ext cx="8080376"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4" name="Content Placeholder 3"/>
          <p:cNvSpPr>
            <a:spLocks noGrp="1"/>
          </p:cNvSpPr>
          <p:nvPr>
            <p:ph sz="half" idx="2"/>
          </p:nvPr>
        </p:nvSpPr>
        <p:spPr>
          <a:xfrm>
            <a:off x="914401" y="3262316"/>
            <a:ext cx="8080376"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1" y="2302672"/>
            <a:ext cx="8083550"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6" name="Content Placeholder 5"/>
          <p:cNvSpPr>
            <a:spLocks noGrp="1"/>
          </p:cNvSpPr>
          <p:nvPr>
            <p:ph sz="quarter" idx="4"/>
          </p:nvPr>
        </p:nvSpPr>
        <p:spPr>
          <a:xfrm>
            <a:off x="9290061" y="3262316"/>
            <a:ext cx="8083550"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9517F-59CE-426E-9D6A-75549A4610C4}" type="datetime1">
              <a:rPr lang="en-US" altLang="zh-CN"/>
              <a:pPr>
                <a:defRPr/>
              </a:pPr>
              <a:t>8/24/2023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49F160-64D2-47F9-88F8-B787CEC35F9F}" type="slidenum">
              <a:rPr lang="en-US"/>
              <a:pPr>
                <a:defRPr/>
              </a:pPr>
              <a:t>‹#›</a:t>
            </a:fld>
            <a:endParaRPr lang="en-US" dirty="0"/>
          </a:p>
        </p:txBody>
      </p:sp>
    </p:spTree>
    <p:extLst>
      <p:ext uri="{BB962C8B-B14F-4D97-AF65-F5344CB8AC3E}">
        <p14:creationId xmlns:p14="http://schemas.microsoft.com/office/powerpoint/2010/main" val="2250753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CCDBE-E2FF-48D9-AADA-C11DFED10E0F}" type="datetime1">
              <a:rPr lang="en-US" altLang="zh-CN"/>
              <a:pPr>
                <a:defRPr/>
              </a:pPr>
              <a:t>8/24/2023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6FA8A6-DDD8-4B84-82D5-43B8B2D40516}" type="slidenum">
              <a:rPr lang="en-US"/>
              <a:pPr>
                <a:defRPr/>
              </a:pPr>
              <a:t>‹#›</a:t>
            </a:fld>
            <a:endParaRPr lang="en-US" dirty="0"/>
          </a:p>
        </p:txBody>
      </p:sp>
    </p:spTree>
    <p:extLst>
      <p:ext uri="{BB962C8B-B14F-4D97-AF65-F5344CB8AC3E}">
        <p14:creationId xmlns:p14="http://schemas.microsoft.com/office/powerpoint/2010/main" val="178584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4"/>
          <p:cNvSpPr/>
          <p:nvPr userDrawn="1"/>
        </p:nvSpPr>
        <p:spPr>
          <a:xfrm>
            <a:off x="1710655" y="1547813"/>
            <a:ext cx="14866692" cy="6429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3" name="圆角矩形 5"/>
          <p:cNvSpPr/>
          <p:nvPr userDrawn="1"/>
        </p:nvSpPr>
        <p:spPr>
          <a:xfrm>
            <a:off x="8851097" y="9677401"/>
            <a:ext cx="585807" cy="3333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4" name="日期占位符 6"/>
          <p:cNvSpPr>
            <a:spLocks noGrp="1"/>
          </p:cNvSpPr>
          <p:nvPr>
            <p:ph type="dt" sz="half" idx="10"/>
          </p:nvPr>
        </p:nvSpPr>
        <p:spPr/>
        <p:txBody>
          <a:bodyPr/>
          <a:lstStyle>
            <a:lvl1pPr>
              <a:defRPr/>
            </a:lvl1pPr>
          </a:lstStyle>
          <a:p>
            <a:pPr>
              <a:defRPr/>
            </a:pPr>
            <a:fld id="{ABF63CE5-186A-442E-9AD9-EB14EFEA1903}" type="datetime1">
              <a:rPr lang="en-US" altLang="zh-CN"/>
              <a:pPr>
                <a:defRPr/>
              </a:pPr>
              <a:t>8/24/2023</a:t>
            </a:fld>
            <a:endParaRPr lang="en-US" dirty="0"/>
          </a:p>
        </p:txBody>
      </p:sp>
      <p:sp>
        <p:nvSpPr>
          <p:cNvPr id="5" name="灯片编号占位符 8"/>
          <p:cNvSpPr>
            <a:spLocks noGrp="1"/>
          </p:cNvSpPr>
          <p:nvPr>
            <p:ph type="sldNum" sz="quarter" idx="11"/>
          </p:nvPr>
        </p:nvSpPr>
        <p:spPr>
          <a:xfrm>
            <a:off x="7009991" y="9594058"/>
            <a:ext cx="4268020" cy="547688"/>
          </a:xfrm>
        </p:spPr>
        <p:txBody>
          <a:bodyPr/>
          <a:lstStyle>
            <a:lvl1pPr algn="ctr">
              <a:defRPr>
                <a:latin typeface="ITC Avant Garde Std Bk" panose="020B0502020202020204" pitchFamily="34" charset="0"/>
              </a:defRPr>
            </a:lvl1pPr>
          </a:lstStyle>
          <a:p>
            <a:pPr>
              <a:defRPr/>
            </a:pPr>
            <a:fld id="{35A34626-BE43-44FD-85CA-B65298680897}" type="slidenum">
              <a:rPr lang="en-US"/>
              <a:pPr>
                <a:defRPr/>
              </a:pPr>
              <a:t>‹#›</a:t>
            </a:fld>
            <a:endParaRPr lang="en-US" dirty="0"/>
          </a:p>
        </p:txBody>
      </p:sp>
    </p:spTree>
    <p:extLst>
      <p:ext uri="{BB962C8B-B14F-4D97-AF65-F5344CB8AC3E}">
        <p14:creationId xmlns:p14="http://schemas.microsoft.com/office/powerpoint/2010/main" val="38085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35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6"/>
            <a:ext cx="6016626" cy="1743077"/>
          </a:xfrm>
        </p:spPr>
        <p:txBody>
          <a:bodyPr anchor="b"/>
          <a:lstStyle>
            <a:lvl1pPr algn="l">
              <a:defRPr sz="3920" b="1"/>
            </a:lvl1pPr>
          </a:lstStyle>
          <a:p>
            <a:r>
              <a:rPr lang="en-US"/>
              <a:t>Click to edit Master title style</a:t>
            </a:r>
          </a:p>
        </p:txBody>
      </p:sp>
      <p:sp>
        <p:nvSpPr>
          <p:cNvPr id="3" name="Content Placeholder 2"/>
          <p:cNvSpPr>
            <a:spLocks noGrp="1"/>
          </p:cNvSpPr>
          <p:nvPr>
            <p:ph idx="1"/>
          </p:nvPr>
        </p:nvSpPr>
        <p:spPr>
          <a:xfrm>
            <a:off x="7150100" y="409582"/>
            <a:ext cx="10223501" cy="8779670"/>
          </a:xfrm>
        </p:spPr>
        <p:txBody>
          <a:bodyPr/>
          <a:lstStyle>
            <a:lvl1pPr>
              <a:defRPr sz="6242"/>
            </a:lvl1pPr>
            <a:lvl2pPr>
              <a:defRPr sz="5516"/>
            </a:lvl2pPr>
            <a:lvl3pPr>
              <a:defRPr sz="4644"/>
            </a:lvl3pPr>
            <a:lvl4pPr>
              <a:defRPr sz="3920"/>
            </a:lvl4pPr>
            <a:lvl5pPr>
              <a:defRPr sz="3920"/>
            </a:lvl5pPr>
            <a:lvl6pPr>
              <a:defRPr sz="3920"/>
            </a:lvl6pPr>
            <a:lvl7pPr>
              <a:defRPr sz="3920"/>
            </a:lvl7pPr>
            <a:lvl8pPr>
              <a:defRPr sz="3920"/>
            </a:lvl8pPr>
            <a:lvl9pPr>
              <a:defRPr sz="3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5" y="2152658"/>
            <a:ext cx="6016626" cy="70365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8DF9F5-5BBD-45B0-B48C-2A3FC4B02833}" type="datetime1">
              <a:rPr lang="en-US" altLang="zh-CN"/>
              <a:pPr>
                <a:defRPr/>
              </a:pPr>
              <a:t>8/24/2023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0EB54-C621-46D1-80C4-4E0426C8A425}" type="slidenum">
              <a:rPr lang="en-US"/>
              <a:pPr>
                <a:defRPr/>
              </a:pPr>
              <a:t>‹#›</a:t>
            </a:fld>
            <a:endParaRPr lang="en-US" dirty="0"/>
          </a:p>
        </p:txBody>
      </p:sp>
    </p:spTree>
    <p:extLst>
      <p:ext uri="{BB962C8B-B14F-4D97-AF65-F5344CB8AC3E}">
        <p14:creationId xmlns:p14="http://schemas.microsoft.com/office/powerpoint/2010/main" val="2101565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7" y="7200904"/>
            <a:ext cx="10972800" cy="850109"/>
          </a:xfrm>
        </p:spPr>
        <p:txBody>
          <a:bodyPr anchor="b"/>
          <a:lstStyle>
            <a:lvl1pPr algn="l">
              <a:defRPr sz="3920" b="1"/>
            </a:lvl1pPr>
          </a:lstStyle>
          <a:p>
            <a:r>
              <a:rPr lang="en-US"/>
              <a:t>Click to edit Master title style</a:t>
            </a:r>
          </a:p>
        </p:txBody>
      </p:sp>
      <p:sp>
        <p:nvSpPr>
          <p:cNvPr id="3" name="Picture Placeholder 2"/>
          <p:cNvSpPr>
            <a:spLocks noGrp="1"/>
          </p:cNvSpPr>
          <p:nvPr>
            <p:ph type="pic" idx="1"/>
          </p:nvPr>
        </p:nvSpPr>
        <p:spPr>
          <a:xfrm>
            <a:off x="3584577" y="919166"/>
            <a:ext cx="10972800" cy="6172200"/>
          </a:xfrm>
        </p:spPr>
        <p:txBody>
          <a:bodyPr rtlCol="0">
            <a:normAutofit/>
          </a:bodyPr>
          <a:lstStyle>
            <a:lvl1pPr marL="0" indent="0">
              <a:buNone/>
              <a:defRPr sz="6242"/>
            </a:lvl1pPr>
            <a:lvl2pPr marL="884751" indent="0">
              <a:buNone/>
              <a:defRPr sz="5516"/>
            </a:lvl2pPr>
            <a:lvl3pPr marL="1769504" indent="0">
              <a:buNone/>
              <a:defRPr sz="4644"/>
            </a:lvl3pPr>
            <a:lvl4pPr marL="2654253" indent="0">
              <a:buNone/>
              <a:defRPr sz="3920"/>
            </a:lvl4pPr>
            <a:lvl5pPr marL="3539006" indent="0">
              <a:buNone/>
              <a:defRPr sz="3920"/>
            </a:lvl5pPr>
            <a:lvl6pPr marL="4423757" indent="0">
              <a:buNone/>
              <a:defRPr sz="3920"/>
            </a:lvl6pPr>
            <a:lvl7pPr marL="5308509" indent="0">
              <a:buNone/>
              <a:defRPr sz="3920"/>
            </a:lvl7pPr>
            <a:lvl8pPr marL="6193259" indent="0">
              <a:buNone/>
              <a:defRPr sz="3920"/>
            </a:lvl8pPr>
            <a:lvl9pPr marL="7078011" indent="0">
              <a:buNone/>
              <a:defRPr sz="3920"/>
            </a:lvl9pPr>
          </a:lstStyle>
          <a:p>
            <a:pPr lvl="0"/>
            <a:endParaRPr lang="en-US" noProof="0" dirty="0"/>
          </a:p>
        </p:txBody>
      </p:sp>
      <p:sp>
        <p:nvSpPr>
          <p:cNvPr id="4" name="Text Placeholder 3"/>
          <p:cNvSpPr>
            <a:spLocks noGrp="1"/>
          </p:cNvSpPr>
          <p:nvPr>
            <p:ph type="body" sz="half" idx="2"/>
          </p:nvPr>
        </p:nvSpPr>
        <p:spPr>
          <a:xfrm>
            <a:off x="3584577" y="8051012"/>
            <a:ext cx="10972800" cy="12072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4C45D6-0F5F-48EF-AEBE-E580CF9DB820}" type="datetime1">
              <a:rPr lang="en-US" altLang="zh-CN"/>
              <a:pPr>
                <a:defRPr/>
              </a:pPr>
              <a:t>8/24/2023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8CB7F-9FDC-4BAD-96D7-A2761D8B1A87}" type="slidenum">
              <a:rPr lang="en-US"/>
              <a:pPr>
                <a:defRPr/>
              </a:pPr>
              <a:t>‹#›</a:t>
            </a:fld>
            <a:endParaRPr lang="en-US" dirty="0"/>
          </a:p>
        </p:txBody>
      </p:sp>
    </p:spTree>
    <p:extLst>
      <p:ext uri="{BB962C8B-B14F-4D97-AF65-F5344CB8AC3E}">
        <p14:creationId xmlns:p14="http://schemas.microsoft.com/office/powerpoint/2010/main" val="230536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22272-ECE4-429C-84BC-A4665F8D2665}" type="datetime1">
              <a:rPr lang="en-US" altLang="zh-CN"/>
              <a:pPr>
                <a:defRPr/>
              </a:pPr>
              <a:t>8/24/2023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20B21-DA88-4DF6-A897-B92DA315DDE4}" type="slidenum">
              <a:rPr lang="en-US"/>
              <a:pPr>
                <a:defRPr/>
              </a:pPr>
              <a:t>‹#›</a:t>
            </a:fld>
            <a:endParaRPr lang="en-US" dirty="0"/>
          </a:p>
        </p:txBody>
      </p:sp>
    </p:spTree>
    <p:extLst>
      <p:ext uri="{BB962C8B-B14F-4D97-AF65-F5344CB8AC3E}">
        <p14:creationId xmlns:p14="http://schemas.microsoft.com/office/powerpoint/2010/main" val="327824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3" y="411961"/>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3" y="411961"/>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362B61-294E-437E-9F02-9F5F6749BB75}" type="datetime1">
              <a:rPr lang="en-US" altLang="zh-CN"/>
              <a:pPr>
                <a:defRPr/>
              </a:pPr>
              <a:t>8/24/2023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29410-6607-425A-BED2-F7F65E3ADF87}" type="slidenum">
              <a:rPr lang="en-US"/>
              <a:pPr>
                <a:defRPr/>
              </a:pPr>
              <a:t>‹#›</a:t>
            </a:fld>
            <a:endParaRPr lang="en-US" dirty="0"/>
          </a:p>
        </p:txBody>
      </p:sp>
    </p:spTree>
    <p:extLst>
      <p:ext uri="{BB962C8B-B14F-4D97-AF65-F5344CB8AC3E}">
        <p14:creationId xmlns:p14="http://schemas.microsoft.com/office/powerpoint/2010/main" val="3218150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3170" y="411957"/>
            <a:ext cx="1646166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913170" y="2400301"/>
            <a:ext cx="16461661"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5631" y="9534526"/>
            <a:ext cx="4265560" cy="547688"/>
          </a:xfrm>
          <a:prstGeom prst="rect">
            <a:avLst/>
          </a:prstGeom>
        </p:spPr>
        <p:txBody>
          <a:bodyPr vert="horz" lIns="91436" tIns="45718" rIns="91436" bIns="45718" rtlCol="0" anchor="ctr"/>
          <a:lstStyle>
            <a:lvl1pPr algn="l" defTabSz="1327160" eaLnBrk="1" fontAlgn="auto" hangingPunct="1">
              <a:spcBef>
                <a:spcPts val="0"/>
              </a:spcBef>
              <a:spcAft>
                <a:spcPts val="0"/>
              </a:spcAft>
              <a:defRPr sz="2322">
                <a:solidFill>
                  <a:prstClr val="black">
                    <a:tint val="75000"/>
                  </a:prstClr>
                </a:solidFill>
                <a:latin typeface="Calibri"/>
              </a:defRPr>
            </a:lvl1pPr>
          </a:lstStyle>
          <a:p>
            <a:pPr>
              <a:defRPr/>
            </a:pPr>
            <a:fld id="{3DF94C7D-215D-4D8D-8CB0-0C55880C715B}" type="datetime1">
              <a:rPr lang="en-US" altLang="zh-CN"/>
              <a:pPr>
                <a:defRPr/>
              </a:pPr>
              <a:t>8/24/2023</a:t>
            </a:fld>
            <a:endParaRPr lang="en-US" dirty="0"/>
          </a:p>
        </p:txBody>
      </p:sp>
      <p:sp>
        <p:nvSpPr>
          <p:cNvPr id="5" name="Footer Placeholder 4"/>
          <p:cNvSpPr>
            <a:spLocks noGrp="1"/>
          </p:cNvSpPr>
          <p:nvPr>
            <p:ph type="ftr" sz="quarter" idx="3"/>
          </p:nvPr>
        </p:nvSpPr>
        <p:spPr>
          <a:xfrm>
            <a:off x="6249426" y="9534526"/>
            <a:ext cx="5789149" cy="547688"/>
          </a:xfrm>
          <a:prstGeom prst="rect">
            <a:avLst/>
          </a:prstGeom>
        </p:spPr>
        <p:txBody>
          <a:bodyPr vert="horz" lIns="91436" tIns="45718" rIns="91436" bIns="45718" rtlCol="0" anchor="ctr"/>
          <a:lstStyle>
            <a:lvl1pPr algn="ctr" defTabSz="1327160" eaLnBrk="1" fontAlgn="auto" hangingPunct="1">
              <a:spcBef>
                <a:spcPts val="0"/>
              </a:spcBef>
              <a:spcAft>
                <a:spcPts val="0"/>
              </a:spcAft>
              <a:defRPr sz="2322">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13106812" y="9534526"/>
            <a:ext cx="4268020" cy="547688"/>
          </a:xfrm>
          <a:prstGeom prst="rect">
            <a:avLst/>
          </a:prstGeom>
        </p:spPr>
        <p:txBody>
          <a:bodyPr vert="horz" lIns="91436" tIns="45718" rIns="91436" bIns="45718" rtlCol="0" anchor="ctr"/>
          <a:lstStyle>
            <a:lvl1pPr algn="r" defTabSz="1327160" eaLnBrk="1" fontAlgn="auto" hangingPunct="1">
              <a:spcBef>
                <a:spcPts val="0"/>
              </a:spcBef>
              <a:spcAft>
                <a:spcPts val="0"/>
              </a:spcAft>
              <a:defRPr sz="2322">
                <a:solidFill>
                  <a:prstClr val="black">
                    <a:tint val="75000"/>
                  </a:prstClr>
                </a:solidFill>
                <a:latin typeface="Calibri"/>
              </a:defRPr>
            </a:lvl1pPr>
          </a:lstStyle>
          <a:p>
            <a:pPr>
              <a:defRPr/>
            </a:pPr>
            <a:fld id="{F91DD0CF-7243-426D-8FA4-434144BCBF44}" type="slidenum">
              <a:rPr lang="en-US"/>
              <a:pPr>
                <a:defRPr/>
              </a:pPr>
              <a:t>‹#›</a:t>
            </a:fld>
            <a:endParaRPr lang="en-US" dirty="0"/>
          </a:p>
        </p:txBody>
      </p:sp>
    </p:spTree>
    <p:extLst>
      <p:ext uri="{BB962C8B-B14F-4D97-AF65-F5344CB8AC3E}">
        <p14:creationId xmlns:p14="http://schemas.microsoft.com/office/powerpoint/2010/main" val="41140473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1769270" rtl="0" eaLnBrk="0" fontAlgn="base" hangingPunct="0">
        <a:spcBef>
          <a:spcPct val="0"/>
        </a:spcBef>
        <a:spcAft>
          <a:spcPct val="0"/>
        </a:spcAft>
        <a:defRPr sz="8550" kern="1200">
          <a:solidFill>
            <a:schemeClr val="tx1"/>
          </a:solidFill>
          <a:latin typeface="+mj-lt"/>
          <a:ea typeface="+mj-ea"/>
          <a:cs typeface="+mj-cs"/>
        </a:defRPr>
      </a:lvl1pPr>
      <a:lvl2pPr algn="ctr" defTabSz="1769270" rtl="0" eaLnBrk="0" fontAlgn="base" hangingPunct="0">
        <a:spcBef>
          <a:spcPct val="0"/>
        </a:spcBef>
        <a:spcAft>
          <a:spcPct val="0"/>
        </a:spcAft>
        <a:defRPr sz="8550">
          <a:solidFill>
            <a:schemeClr val="tx1"/>
          </a:solidFill>
          <a:latin typeface="Calibri" panose="020F0502020204030204" pitchFamily="34" charset="0"/>
        </a:defRPr>
      </a:lvl2pPr>
      <a:lvl3pPr algn="ctr" defTabSz="1769270" rtl="0" eaLnBrk="0" fontAlgn="base" hangingPunct="0">
        <a:spcBef>
          <a:spcPct val="0"/>
        </a:spcBef>
        <a:spcAft>
          <a:spcPct val="0"/>
        </a:spcAft>
        <a:defRPr sz="8550">
          <a:solidFill>
            <a:schemeClr val="tx1"/>
          </a:solidFill>
          <a:latin typeface="Calibri" panose="020F0502020204030204" pitchFamily="34" charset="0"/>
        </a:defRPr>
      </a:lvl3pPr>
      <a:lvl4pPr algn="ctr" defTabSz="1769270" rtl="0" eaLnBrk="0" fontAlgn="base" hangingPunct="0">
        <a:spcBef>
          <a:spcPct val="0"/>
        </a:spcBef>
        <a:spcAft>
          <a:spcPct val="0"/>
        </a:spcAft>
        <a:defRPr sz="8550">
          <a:solidFill>
            <a:schemeClr val="tx1"/>
          </a:solidFill>
          <a:latin typeface="Calibri" panose="020F0502020204030204" pitchFamily="34" charset="0"/>
        </a:defRPr>
      </a:lvl4pPr>
      <a:lvl5pPr algn="ctr" defTabSz="1769270" rtl="0" eaLnBrk="0" fontAlgn="base" hangingPunct="0">
        <a:spcBef>
          <a:spcPct val="0"/>
        </a:spcBef>
        <a:spcAft>
          <a:spcPct val="0"/>
        </a:spcAft>
        <a:defRPr sz="8550">
          <a:solidFill>
            <a:schemeClr val="tx1"/>
          </a:solidFill>
          <a:latin typeface="Calibri" panose="020F0502020204030204" pitchFamily="34" charset="0"/>
        </a:defRPr>
      </a:lvl5pPr>
      <a:lvl6pPr marL="685800" algn="ctr" defTabSz="1769270" rtl="0" fontAlgn="base">
        <a:spcBef>
          <a:spcPct val="0"/>
        </a:spcBef>
        <a:spcAft>
          <a:spcPct val="0"/>
        </a:spcAft>
        <a:defRPr sz="8550">
          <a:solidFill>
            <a:schemeClr val="tx1"/>
          </a:solidFill>
          <a:latin typeface="Calibri" panose="020F0502020204030204" pitchFamily="34" charset="0"/>
        </a:defRPr>
      </a:lvl6pPr>
      <a:lvl7pPr marL="1371600" algn="ctr" defTabSz="1769270" rtl="0" fontAlgn="base">
        <a:spcBef>
          <a:spcPct val="0"/>
        </a:spcBef>
        <a:spcAft>
          <a:spcPct val="0"/>
        </a:spcAft>
        <a:defRPr sz="8550">
          <a:solidFill>
            <a:schemeClr val="tx1"/>
          </a:solidFill>
          <a:latin typeface="Calibri" panose="020F0502020204030204" pitchFamily="34" charset="0"/>
        </a:defRPr>
      </a:lvl7pPr>
      <a:lvl8pPr marL="2057400" algn="ctr" defTabSz="1769270" rtl="0" fontAlgn="base">
        <a:spcBef>
          <a:spcPct val="0"/>
        </a:spcBef>
        <a:spcAft>
          <a:spcPct val="0"/>
        </a:spcAft>
        <a:defRPr sz="8550">
          <a:solidFill>
            <a:schemeClr val="tx1"/>
          </a:solidFill>
          <a:latin typeface="Calibri" panose="020F0502020204030204" pitchFamily="34" charset="0"/>
        </a:defRPr>
      </a:lvl8pPr>
      <a:lvl9pPr marL="2743200" algn="ctr" defTabSz="1769270" rtl="0" fontAlgn="base">
        <a:spcBef>
          <a:spcPct val="0"/>
        </a:spcBef>
        <a:spcAft>
          <a:spcPct val="0"/>
        </a:spcAft>
        <a:defRPr sz="8550">
          <a:solidFill>
            <a:schemeClr val="tx1"/>
          </a:solidFill>
          <a:latin typeface="Calibri" panose="020F0502020204030204" pitchFamily="34" charset="0"/>
        </a:defRPr>
      </a:lvl9pPr>
    </p:titleStyle>
    <p:bodyStyle>
      <a:lvl1pPr marL="661988" indent="-661988" algn="l" defTabSz="1769270" rtl="0" eaLnBrk="0" fontAlgn="base" hangingPunct="0">
        <a:spcBef>
          <a:spcPct val="20000"/>
        </a:spcBef>
        <a:spcAft>
          <a:spcPct val="0"/>
        </a:spcAft>
        <a:buFont typeface="Arial" panose="020B0604020202020204" pitchFamily="34" charset="0"/>
        <a:buChar char="•"/>
        <a:defRPr sz="6150" kern="1200">
          <a:solidFill>
            <a:schemeClr val="tx1"/>
          </a:solidFill>
          <a:latin typeface="+mn-lt"/>
          <a:ea typeface="+mn-ea"/>
          <a:cs typeface="+mn-cs"/>
        </a:defRPr>
      </a:lvl1pPr>
      <a:lvl2pPr marL="1435895" indent="-552450" algn="l" defTabSz="1769270" rtl="0" eaLnBrk="0" fontAlgn="base" hangingPunct="0">
        <a:spcBef>
          <a:spcPct val="20000"/>
        </a:spcBef>
        <a:spcAft>
          <a:spcPct val="0"/>
        </a:spcAft>
        <a:buFont typeface="Arial" panose="020B0604020202020204" pitchFamily="34" charset="0"/>
        <a:buChar char="–"/>
        <a:defRPr sz="5400" kern="1200">
          <a:solidFill>
            <a:schemeClr val="tx1"/>
          </a:solidFill>
          <a:latin typeface="+mn-lt"/>
          <a:ea typeface="+mn-ea"/>
          <a:cs typeface="+mn-cs"/>
        </a:defRPr>
      </a:lvl2pPr>
      <a:lvl3pPr marL="2209800" indent="-440532" algn="l" defTabSz="1769270"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3pPr>
      <a:lvl4pPr marL="3095625"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4pPr>
      <a:lvl5pPr marL="3979070"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5pPr>
      <a:lvl6pPr marL="4866132"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6pPr>
      <a:lvl7pPr marL="5750883"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7pPr>
      <a:lvl8pPr marL="6635636"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8pPr>
      <a:lvl9pPr marL="7520385"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9pPr>
    </p:bodyStyle>
    <p:otherStyle>
      <a:defPPr>
        <a:defRPr lang="en-US"/>
      </a:defPPr>
      <a:lvl1pPr marL="0" algn="l" defTabSz="1769504" rtl="0" eaLnBrk="1" latinLnBrk="0" hangingPunct="1">
        <a:defRPr sz="3483" kern="1200">
          <a:solidFill>
            <a:schemeClr val="tx1"/>
          </a:solidFill>
          <a:latin typeface="+mn-lt"/>
          <a:ea typeface="+mn-ea"/>
          <a:cs typeface="+mn-cs"/>
        </a:defRPr>
      </a:lvl1pPr>
      <a:lvl2pPr marL="884751" algn="l" defTabSz="1769504" rtl="0" eaLnBrk="1" latinLnBrk="0" hangingPunct="1">
        <a:defRPr sz="3483" kern="1200">
          <a:solidFill>
            <a:schemeClr val="tx1"/>
          </a:solidFill>
          <a:latin typeface="+mn-lt"/>
          <a:ea typeface="+mn-ea"/>
          <a:cs typeface="+mn-cs"/>
        </a:defRPr>
      </a:lvl2pPr>
      <a:lvl3pPr marL="1769504" algn="l" defTabSz="1769504" rtl="0" eaLnBrk="1" latinLnBrk="0" hangingPunct="1">
        <a:defRPr sz="3483" kern="1200">
          <a:solidFill>
            <a:schemeClr val="tx1"/>
          </a:solidFill>
          <a:latin typeface="+mn-lt"/>
          <a:ea typeface="+mn-ea"/>
          <a:cs typeface="+mn-cs"/>
        </a:defRPr>
      </a:lvl3pPr>
      <a:lvl4pPr marL="2654253" algn="l" defTabSz="1769504" rtl="0" eaLnBrk="1" latinLnBrk="0" hangingPunct="1">
        <a:defRPr sz="3483" kern="1200">
          <a:solidFill>
            <a:schemeClr val="tx1"/>
          </a:solidFill>
          <a:latin typeface="+mn-lt"/>
          <a:ea typeface="+mn-ea"/>
          <a:cs typeface="+mn-cs"/>
        </a:defRPr>
      </a:lvl4pPr>
      <a:lvl5pPr marL="3539006" algn="l" defTabSz="1769504" rtl="0" eaLnBrk="1" latinLnBrk="0" hangingPunct="1">
        <a:defRPr sz="3483" kern="1200">
          <a:solidFill>
            <a:schemeClr val="tx1"/>
          </a:solidFill>
          <a:latin typeface="+mn-lt"/>
          <a:ea typeface="+mn-ea"/>
          <a:cs typeface="+mn-cs"/>
        </a:defRPr>
      </a:lvl5pPr>
      <a:lvl6pPr marL="4423757" algn="l" defTabSz="1769504" rtl="0" eaLnBrk="1" latinLnBrk="0" hangingPunct="1">
        <a:defRPr sz="3483" kern="1200">
          <a:solidFill>
            <a:schemeClr val="tx1"/>
          </a:solidFill>
          <a:latin typeface="+mn-lt"/>
          <a:ea typeface="+mn-ea"/>
          <a:cs typeface="+mn-cs"/>
        </a:defRPr>
      </a:lvl6pPr>
      <a:lvl7pPr marL="5308509" algn="l" defTabSz="1769504" rtl="0" eaLnBrk="1" latinLnBrk="0" hangingPunct="1">
        <a:defRPr sz="3483" kern="1200">
          <a:solidFill>
            <a:schemeClr val="tx1"/>
          </a:solidFill>
          <a:latin typeface="+mn-lt"/>
          <a:ea typeface="+mn-ea"/>
          <a:cs typeface="+mn-cs"/>
        </a:defRPr>
      </a:lvl7pPr>
      <a:lvl8pPr marL="6193259" algn="l" defTabSz="1769504" rtl="0" eaLnBrk="1" latinLnBrk="0" hangingPunct="1">
        <a:defRPr sz="3483" kern="1200">
          <a:solidFill>
            <a:schemeClr val="tx1"/>
          </a:solidFill>
          <a:latin typeface="+mn-lt"/>
          <a:ea typeface="+mn-ea"/>
          <a:cs typeface="+mn-cs"/>
        </a:defRPr>
      </a:lvl8pPr>
      <a:lvl9pPr marL="7078011" algn="l" defTabSz="1769504" rtl="0" eaLnBrk="1" latinLnBrk="0" hangingPunct="1">
        <a:defRPr sz="34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3.svg"/><Relationship Id="rId3" Type="http://schemas.openxmlformats.org/officeDocument/2006/relationships/image" Target="../media/image6.svg"/><Relationship Id="rId7" Type="http://schemas.openxmlformats.org/officeDocument/2006/relationships/image" Target="../media/image105.svg"/><Relationship Id="rId12" Type="http://schemas.openxmlformats.org/officeDocument/2006/relationships/image" Target="../media/image23.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41.svg"/><Relationship Id="rId5" Type="http://schemas.openxmlformats.org/officeDocument/2006/relationships/image" Target="../media/image103.svg"/><Relationship Id="rId15" Type="http://schemas.openxmlformats.org/officeDocument/2006/relationships/image" Target="../media/image109.svg"/><Relationship Id="rId10" Type="http://schemas.openxmlformats.org/officeDocument/2006/relationships/image" Target="../media/image22.png"/><Relationship Id="rId4" Type="http://schemas.openxmlformats.org/officeDocument/2006/relationships/image" Target="../media/image58.png"/><Relationship Id="rId9" Type="http://schemas.openxmlformats.org/officeDocument/2006/relationships/image" Target="../media/image107.svg"/><Relationship Id="rId1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6.svg"/><Relationship Id="rId21" Type="http://schemas.openxmlformats.org/officeDocument/2006/relationships/image" Target="../media/image25.svg"/><Relationship Id="rId7" Type="http://schemas.openxmlformats.org/officeDocument/2006/relationships/image" Target="../media/image114.svg"/><Relationship Id="rId12" Type="http://schemas.openxmlformats.org/officeDocument/2006/relationships/image" Target="../media/image10.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5.svg"/><Relationship Id="rId24"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66.png"/><Relationship Id="rId10" Type="http://schemas.openxmlformats.org/officeDocument/2006/relationships/image" Target="../media/image9.png"/><Relationship Id="rId19" Type="http://schemas.openxmlformats.org/officeDocument/2006/relationships/image" Target="../media/image23.svg"/><Relationship Id="rId4" Type="http://schemas.openxmlformats.org/officeDocument/2006/relationships/image" Target="../media/image7.png"/><Relationship Id="rId9" Type="http://schemas.openxmlformats.org/officeDocument/2006/relationships/image" Target="../media/image13.svg"/><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18" Type="http://schemas.openxmlformats.org/officeDocument/2006/relationships/image" Target="../media/image14.png"/><Relationship Id="rId3" Type="http://schemas.openxmlformats.org/officeDocument/2006/relationships/image" Target="../media/image6.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1.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image" Target="../media/image4.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24" Type="http://schemas.openxmlformats.org/officeDocument/2006/relationships/image" Target="../media/image17.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0.png"/><Relationship Id="rId19" Type="http://schemas.openxmlformats.org/officeDocument/2006/relationships/image" Target="../media/image25.svg"/><Relationship Id="rId4" Type="http://schemas.openxmlformats.org/officeDocument/2006/relationships/image" Target="../media/image7.png"/><Relationship Id="rId9" Type="http://schemas.openxmlformats.org/officeDocument/2006/relationships/image" Target="../media/image15.svg"/><Relationship Id="rId14" Type="http://schemas.openxmlformats.org/officeDocument/2006/relationships/image" Target="../media/image12.png"/><Relationship Id="rId22"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1.svg"/><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image" Target="../media/image6.svg"/><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2.png"/><Relationship Id="rId17" Type="http://schemas.openxmlformats.org/officeDocument/2006/relationships/image" Target="../media/image45.svg"/><Relationship Id="rId25" Type="http://schemas.openxmlformats.org/officeDocument/2006/relationships/image" Target="../media/image53.svg"/><Relationship Id="rId2" Type="http://schemas.openxmlformats.org/officeDocument/2006/relationships/image" Target="../media/image4.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svg"/><Relationship Id="rId24" Type="http://schemas.openxmlformats.org/officeDocument/2006/relationships/image" Target="../media/image28.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10" Type="http://schemas.openxmlformats.org/officeDocument/2006/relationships/image" Target="../media/image21.png"/><Relationship Id="rId19" Type="http://schemas.openxmlformats.org/officeDocument/2006/relationships/image" Target="../media/image47.svg"/><Relationship Id="rId4" Type="http://schemas.openxmlformats.org/officeDocument/2006/relationships/image" Target="../media/image18.png"/><Relationship Id="rId9" Type="http://schemas.openxmlformats.org/officeDocument/2006/relationships/image" Target="../media/image37.svg"/><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image" Target="../media/image5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9.svg"/><Relationship Id="rId18" Type="http://schemas.openxmlformats.org/officeDocument/2006/relationships/image" Target="../media/image39.png"/><Relationship Id="rId3" Type="http://schemas.openxmlformats.org/officeDocument/2006/relationships/image" Target="../media/image6.svg"/><Relationship Id="rId7" Type="http://schemas.openxmlformats.org/officeDocument/2006/relationships/image" Target="../media/image63.svg"/><Relationship Id="rId12" Type="http://schemas.openxmlformats.org/officeDocument/2006/relationships/image" Target="../media/image36.png"/><Relationship Id="rId17" Type="http://schemas.openxmlformats.org/officeDocument/2006/relationships/image" Target="../media/image73.svg"/><Relationship Id="rId2" Type="http://schemas.openxmlformats.org/officeDocument/2006/relationships/image" Target="../media/image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65.sv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44.gif"/><Relationship Id="rId3" Type="http://schemas.openxmlformats.org/officeDocument/2006/relationships/image" Target="../media/image4.png"/><Relationship Id="rId7" Type="http://schemas.openxmlformats.org/officeDocument/2006/relationships/image" Target="../media/image41.png"/><Relationship Id="rId12" Type="http://schemas.openxmlformats.org/officeDocument/2006/relationships/image" Target="../media/image82.svg"/><Relationship Id="rId17" Type="http://schemas.openxmlformats.org/officeDocument/2006/relationships/image" Target="../media/image67.svg"/><Relationship Id="rId2" Type="http://schemas.openxmlformats.org/officeDocument/2006/relationships/notesSlide" Target="../notesSlides/notesSlide2.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80.svg"/><Relationship Id="rId4" Type="http://schemas.openxmlformats.org/officeDocument/2006/relationships/image" Target="../media/image6.svg"/><Relationship Id="rId9" Type="http://schemas.openxmlformats.org/officeDocument/2006/relationships/image" Target="../media/image42.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svg"/><Relationship Id="rId7"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0.svg"/><Relationship Id="rId10" Type="http://schemas.microsoft.com/office/2007/relationships/hdphoto" Target="../media/hdphoto1.wdp"/><Relationship Id="rId4" Type="http://schemas.openxmlformats.org/officeDocument/2006/relationships/image" Target="../media/image42.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93.svg"/><Relationship Id="rId18" Type="http://schemas.openxmlformats.org/officeDocument/2006/relationships/image" Target="../media/image98.svg"/><Relationship Id="rId3" Type="http://schemas.openxmlformats.org/officeDocument/2006/relationships/image" Target="../media/image6.svg"/><Relationship Id="rId7" Type="http://schemas.openxmlformats.org/officeDocument/2006/relationships/image" Target="../media/image78.svg"/><Relationship Id="rId12" Type="http://schemas.openxmlformats.org/officeDocument/2006/relationships/image" Target="../media/image51.png"/><Relationship Id="rId17" Type="http://schemas.openxmlformats.org/officeDocument/2006/relationships/image" Target="../media/image54.png"/><Relationship Id="rId2" Type="http://schemas.openxmlformats.org/officeDocument/2006/relationships/image" Target="../media/image4.png"/><Relationship Id="rId16" Type="http://schemas.openxmlformats.org/officeDocument/2006/relationships/image" Target="../media/image96.sv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svg"/><Relationship Id="rId5" Type="http://schemas.openxmlformats.org/officeDocument/2006/relationships/image" Target="../media/image89.svg"/><Relationship Id="rId15" Type="http://schemas.openxmlformats.org/officeDocument/2006/relationships/image" Target="../media/image53.png"/><Relationship Id="rId10" Type="http://schemas.openxmlformats.org/officeDocument/2006/relationships/image" Target="../media/image5.png"/><Relationship Id="rId19"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91.sv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4" name="Picture 13"/>
          <p:cNvPicPr>
            <a:picLocks noChangeAspect="1"/>
          </p:cNvPicPr>
          <p:nvPr/>
        </p:nvPicPr>
        <p:blipFill>
          <a:blip r:embed="rId6"/>
          <a:stretch>
            <a:fillRect/>
          </a:stretch>
        </p:blipFill>
        <p:spPr>
          <a:xfrm>
            <a:off x="1369395" y="1514399"/>
            <a:ext cx="15619306" cy="72304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20366279">
            <a:off x="-488321" y="6290003"/>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1. </a:t>
            </a: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bạn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mà</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em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yêu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quý</a:t>
            </a:r>
            <a:r>
              <a:rPr lang="en-US" sz="5400" dirty="0">
                <a:solidFill>
                  <a:srgbClr val="000000"/>
                </a:solidFill>
                <a:latin typeface="Calibri" panose="020F0502020204030204" pitchFamily="34" charset="0"/>
                <a:cs typeface="Calibri" panose="020F0502020204030204" pitchFamily="34" charset="0"/>
              </a:rPr>
              <a:t>.</a:t>
            </a: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2. </a:t>
            </a:r>
            <a:r>
              <a:rPr lang="en-US" sz="5400" dirty="0" err="1">
                <a:solidFill>
                  <a:srgbClr val="000000"/>
                </a:solidFill>
                <a:latin typeface="Calibri" panose="020F0502020204030204" pitchFamily="34" charset="0"/>
                <a:cs typeface="Calibri" panose="020F0502020204030204" pitchFamily="34" charset="0"/>
              </a:rPr>
              <a:t>Tìm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đọc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câu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chuyện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năng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khiếu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a:t>
            </a: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842136"/>
      </p:ext>
    </p:extLst>
  </p:cSld>
  <p:clrMapOvr>
    <a:masterClrMapping/>
  </p:clrMapOvr>
  <p:transition spd="slow" advTm="100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967990">
            <a:off x="443453" y="-683086"/>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a:latin typeface="Calibri" panose="020F0502020204030204" pitchFamily="34" charset="0"/>
                <a:cs typeface="Calibri" panose="020F0502020204030204" pitchFamily="34" charset="0"/>
              </a:rPr>
              <a:t>Hãy</a:t>
            </a:r>
            <a:r>
              <a:rPr lang="en-US" sz="6600" dirty="0">
                <a:latin typeface="Calibri" panose="020F0502020204030204" pitchFamily="34" charset="0"/>
                <a:cs typeface="Calibri" panose="020F0502020204030204" pitchFamily="34" charset="0"/>
              </a:rPr>
              <a:t> chia </a:t>
            </a:r>
            <a:r>
              <a:rPr lang="en-US" sz="6600" dirty="0" err="1">
                <a:latin typeface="Calibri" panose="020F0502020204030204" pitchFamily="34" charset="0"/>
                <a:cs typeface="Calibri" panose="020F0502020204030204" pitchFamily="34" charset="0"/>
              </a:rPr>
              <a:t>sẻ</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trước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lớp</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về</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em</a:t>
            </a:r>
            <a:r>
              <a:rPr lang="en-US" sz="6600" dirty="0">
                <a:latin typeface="Calibri" panose="020F0502020204030204" pitchFamily="34" charset="0"/>
                <a:cs typeface="Calibri" panose="020F0502020204030204" pitchFamily="34" charset="0"/>
              </a:rPr>
              <a:t>:</a:t>
            </a: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Giới</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thiệu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Đặc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điểm</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nhận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dạng</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thích</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cá</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Thể</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hiện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trường</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nếu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có</a:t>
            </a:r>
            <a:r>
              <a:rPr lang="en-US" sz="6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 xmlns:asvg="http://schemas.microsoft.com/office/drawing/2016/SVG/main" r:embed="rId5"/>
                </a:ext>
              </a:extLst>
            </a:blip>
            <a:stretch>
              <a:fillRect r="-486" b="-6708"/>
            </a:stretch>
          </a:blipFill>
        </p:spPr>
      </p:sp>
      <p:sp>
        <p:nvSpPr>
          <p:cNvPr id="4" name="Freeform 4"/>
          <p:cNvSpPr/>
          <p:nvPr/>
        </p:nvSpPr>
        <p:spPr>
          <a:xfrm>
            <a:off x="4606416" y="3477526"/>
            <a:ext cx="10445861" cy="3750257"/>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 xmlns:asvg="http://schemas.microsoft.com/office/drawing/2016/SVG/main" r:embed="rId7"/>
                </a:ext>
              </a:extLst>
            </a:blip>
            <a:stretch>
              <a:fillRect r="-486" b="-6708"/>
            </a:stretch>
          </a:blipFill>
        </p:spPr>
        <p:txBody>
          <a:bodyPr>
            <a:scene3d>
              <a:camera prst="perspectiveFront"/>
              <a:lightRig rig="threePt" dir="t"/>
            </a:scene3d>
          </a:bodyPr>
          <a:lstStyle/>
          <a:p>
            <a:r>
              <a:rPr lang="en-US" dirty="0" smtClean="0">
                <a:latin typeface="Arial" panose="020B0604020202020204" pitchFamily="34" charset="0"/>
                <a:cs typeface="Arial" panose="020B0604020202020204" pitchFamily="34" charset="0"/>
              </a:rPr>
              <a:t>        </a:t>
            </a:r>
          </a:p>
          <a:p>
            <a:r>
              <a:rPr lang="en-US" sz="4400" dirty="0" smtClean="0">
                <a:latin typeface="Arial" panose="020B0604020202020204" pitchFamily="34" charset="0"/>
                <a:cs typeface="Arial" panose="020B0604020202020204" pitchFamily="34" charset="0"/>
              </a:rPr>
              <a:t>                      </a:t>
            </a:r>
            <a:r>
              <a:rPr lang="en-US" sz="3600" dirty="0" smtClean="0">
                <a:solidFill>
                  <a:srgbClr val="FFC000"/>
                </a:solidFill>
                <a:latin typeface="Arial" panose="020B0604020202020204" pitchFamily="34" charset="0"/>
                <a:cs typeface="Arial" panose="020B0604020202020204" pitchFamily="34" charset="0"/>
              </a:rPr>
              <a:t>NÓI VÀ NGHE </a:t>
            </a:r>
          </a:p>
          <a:p>
            <a:endParaRPr lang="en-US" sz="3600" dirty="0">
              <a:solidFill>
                <a:srgbClr val="FFC000"/>
              </a:solidFill>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             </a:t>
            </a:r>
            <a:r>
              <a:rPr lang="en-US" sz="8800" b="1" dirty="0" smtClean="0">
                <a:ln w="22225">
                  <a:solidFill>
                    <a:srgbClr val="FF0000"/>
                  </a:solidFill>
                  <a:prstDash val="solid"/>
                </a:ln>
                <a:solidFill>
                  <a:schemeClr val="accent2">
                    <a:lumMod val="40000"/>
                    <a:lumOff val="60000"/>
                  </a:schemeClr>
                </a:solidFill>
                <a:latin typeface="Arial" panose="020B0604020202020204" pitchFamily="34" charset="0"/>
                <a:cs typeface="Arial" panose="020B0604020202020204" pitchFamily="34" charset="0"/>
              </a:rPr>
              <a:t>TÔI VÀ BẠN</a:t>
            </a:r>
            <a:endParaRPr lang="en-US" sz="8800" dirty="0" smtClean="0">
              <a:ln w="22225">
                <a:solidFill>
                  <a:srgbClr val="FF0000"/>
                </a:solidFill>
                <a:prstDash val="solid"/>
              </a:ln>
              <a:latin typeface="Arial" panose="020B0604020202020204" pitchFamily="34" charset="0"/>
              <a:cs typeface="Arial" panose="020B0604020202020204" pitchFamily="34" charset="0"/>
            </a:endParaRPr>
          </a:p>
          <a:p>
            <a:endParaRPr lang="en-US" dirty="0"/>
          </a:p>
        </p:txBody>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80535"/>
      </p:ext>
    </p:extLst>
  </p:cSld>
  <p:clrMapOvr>
    <a:masterClrMapping/>
  </p:clrMapOvr>
  <p:transition spd="slow"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21133024">
            <a:off x="-552616" y="6152904"/>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166509" y="1514399"/>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835535">
            <a:off x="-464353" y="73514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bức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chân</a:t>
            </a:r>
            <a:r>
              <a:rPr lang="en-US" sz="5400" dirty="0">
                <a:solidFill>
                  <a:srgbClr val="000000"/>
                </a:solidFill>
                <a:latin typeface="Calibri" panose="020F0502020204030204" pitchFamily="34" charset="0"/>
                <a:cs typeface="Calibri" panose="020F0502020204030204" pitchFamily="34" charset="0"/>
              </a:rPr>
              <a:t> dung </a:t>
            </a:r>
            <a:r>
              <a:rPr lang="en-US" sz="5400" dirty="0" err="1">
                <a:solidFill>
                  <a:srgbClr val="000000"/>
                </a:solidFill>
                <a:latin typeface="Calibri" panose="020F0502020204030204" pitchFamily="34" charset="0"/>
                <a:cs typeface="Calibri" panose="020F0502020204030204" pitchFamily="34" charset="0"/>
              </a:rPr>
              <a:t>tự</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Nêu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bản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giải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rõ</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từng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hoặc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đưa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ví</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dụ</a:t>
            </a:r>
            <a:r>
              <a:rPr lang="en-US" sz="5400" dirty="0">
                <a:solidFill>
                  <a:srgbClr val="000000"/>
                </a:solidFill>
                <a:latin typeface="Calibri" panose="020F0502020204030204" pitchFamily="34" charset="0"/>
                <a:cs typeface="Calibri" panose="020F0502020204030204" pitchFamily="34" charset="0"/>
              </a:rPr>
              <a:t> minh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1">
              <a:extLst>
                <a:ext uri="{96DAC541-7B7A-43D3-8B79-37D633B846F1}">
                  <asvg:svgBlip xmlns="" xmlns:asvg="http://schemas.microsoft.com/office/drawing/2016/SVG/main" r:embed="rId12"/>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a:solidFill>
                  <a:srgbClr val="C00000"/>
                </a:solidFill>
                <a:latin typeface="Calibri" panose="020F0502020204030204" pitchFamily="34" charset="0"/>
                <a:cs typeface="Calibri" panose="020F0502020204030204" pitchFamily="34" charset="0"/>
              </a:rPr>
              <a:t>Chân</a:t>
            </a:r>
            <a:r>
              <a:rPr lang="en-US" sz="4400" b="1" i="1" dirty="0">
                <a:solidFill>
                  <a:srgbClr val="C00000"/>
                </a:solidFill>
                <a:latin typeface="Calibri" panose="020F0502020204030204" pitchFamily="34" charset="0"/>
                <a:cs typeface="Calibri" panose="020F0502020204030204" pitchFamily="34" charset="0"/>
              </a:rPr>
              <a:t> dung </a:t>
            </a:r>
            <a:r>
              <a:rPr lang="en-US" sz="4400" b="1" i="1" dirty="0" err="1">
                <a:solidFill>
                  <a:srgbClr val="C00000"/>
                </a:solidFill>
                <a:latin typeface="Calibri" panose="020F0502020204030204" pitchFamily="34" charset="0"/>
                <a:cs typeface="Calibri" panose="020F0502020204030204" pitchFamily="34" charset="0"/>
              </a:rPr>
              <a:t>tự</a:t>
            </a:r>
            <a:r>
              <a:rPr lang="en-US" sz="4400" b="1" i="1" dirty="0">
                <a:solidFill>
                  <a:srgbClr val="C00000"/>
                </a:solidFill>
                <a:latin typeface="Calibri" panose="020F0502020204030204" pitchFamily="34" charset="0"/>
                <a:cs typeface="Calibri" panose="020F0502020204030204" pitchFamily="34" charset="0"/>
              </a:rPr>
              <a:t> </a:t>
            </a:r>
            <a:r>
              <a:rPr lang="en-US" sz="4400" b="1" i="1" dirty="0" err="1">
                <a:solidFill>
                  <a:srgbClr val="C00000"/>
                </a:solidFill>
                <a:latin typeface="Calibri" panose="020F0502020204030204" pitchFamily="34" charset="0"/>
                <a:cs typeface="Calibri" panose="020F0502020204030204" pitchFamily="34" charset="0"/>
              </a:rPr>
              <a:t>họa</a:t>
            </a:r>
            <a:r>
              <a:rPr lang="en-US" sz="4400" b="1" i="1" dirty="0">
                <a:solidFill>
                  <a:srgbClr val="C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là</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bức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chân</a:t>
            </a:r>
            <a:r>
              <a:rPr lang="en-US" sz="4400" dirty="0">
                <a:solidFill>
                  <a:srgbClr val="000000"/>
                </a:solidFill>
                <a:latin typeface="Calibri" panose="020F0502020204030204" pitchFamily="34" charset="0"/>
                <a:cs typeface="Calibri" panose="020F0502020204030204" pitchFamily="34" charset="0"/>
              </a:rPr>
              <a:t> dung </a:t>
            </a:r>
            <a:r>
              <a:rPr lang="en-US" sz="4400" dirty="0" err="1">
                <a:solidFill>
                  <a:srgbClr val="000000"/>
                </a:solidFill>
                <a:latin typeface="Calibri" panose="020F0502020204030204" pitchFamily="34" charset="0"/>
                <a:cs typeface="Calibri" panose="020F0502020204030204" pitchFamily="34" charset="0"/>
              </a:rPr>
              <a:t>chính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bản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thân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do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14"/>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5"/>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thiệu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chân</a:t>
            </a:r>
            <a:r>
              <a:rPr lang="en-US" sz="4400" dirty="0">
                <a:latin typeface="Calibri" panose="020F0502020204030204" pitchFamily="34" charset="0"/>
                <a:cs typeface="Calibri" panose="020F0502020204030204" pitchFamily="34" charset="0"/>
              </a:rPr>
              <a:t> dung </a:t>
            </a:r>
          </a:p>
          <a:p>
            <a:pPr algn="ctr"/>
            <a:r>
              <a:rPr lang="en-US" sz="4400" dirty="0" err="1">
                <a:latin typeface="Calibri" panose="020F0502020204030204" pitchFamily="34" charset="0"/>
                <a:cs typeface="Calibri" panose="020F0502020204030204" pitchFamily="34" charset="0"/>
              </a:rPr>
              <a:t>tự</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8"/>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a:solidFill>
                  <a:srgbClr val="000000"/>
                </a:solidFill>
                <a:latin typeface="Calibri" panose="020F0502020204030204" pitchFamily="34" charset="0"/>
                <a:cs typeface="Calibri" panose="020F0502020204030204" pitchFamily="34" charset="0"/>
              </a:rPr>
              <a:t>Mẫu</a:t>
            </a:r>
            <a:r>
              <a:rPr lang="en-US" sz="3600" i="1" u="sng" dirty="0">
                <a:solidFill>
                  <a:srgbClr val="000000"/>
                </a:solidFill>
                <a:latin typeface="Calibri" panose="020F0502020204030204" pitchFamily="34" charset="0"/>
                <a:cs typeface="Calibri" panose="020F0502020204030204" pitchFamily="34" charset="0"/>
              </a:rPr>
              <a:t>: </a:t>
            </a:r>
          </a:p>
          <a:p>
            <a:pPr algn="just"/>
            <a:r>
              <a:rPr lang="vi-VN" sz="3600" dirty="0">
                <a:solidFill>
                  <a:srgbClr val="000000"/>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Nêu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những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điểm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tốt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của</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một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người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mà</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tập</a:t>
            </a:r>
            <a:r>
              <a:rPr lang="en-US" sz="6600" dirty="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Nói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điều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mong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ở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pic>
          <p:nvPicPr>
            <p:cNvPr id="18" name="Picture 17"/>
            <p:cNvPicPr>
              <a:picLocks noChangeAspect="1"/>
            </p:cNvPicPr>
            <p:nvPr/>
          </p:nvPicPr>
          <p:blipFill>
            <a:blip r:embed="rId19"/>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0"/>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1086</Words>
  <Application>Microsoft Office PowerPoint</Application>
  <PresentationFormat>Custom</PresentationFormat>
  <Paragraphs>43</Paragraphs>
  <Slides>15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SimSun</vt:lpstr>
      <vt:lpstr>ITC Avant Garde Std Bk</vt:lpstr>
      <vt:lpstr>SimSun</vt:lpstr>
      <vt:lpstr>等线</vt:lpstr>
      <vt:lpstr>Microsoft YaHei</vt:lpstr>
      <vt:lpstr>OpenSans</vt:lpstr>
      <vt:lpstr>Arial</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Hai Yen</cp:lastModifiedBy>
  <cp:revision>11</cp:revision>
  <dcterms:created xsi:type="dcterms:W3CDTF">2006-08-16T00:00:00Z</dcterms:created>
  <dcterms:modified xsi:type="dcterms:W3CDTF">2023-08-24T03:22:36Z</dcterms:modified>
  <cp:category>MT50</cp:category>
  <dc:identifier>DAFmO2yyXwI</dc:identifier>
  <cp:version>MT50</cp:version>
</cp:coreProperties>
</file>