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6"/>
  </p:notesMasterIdLst>
  <p:sldIdLst>
    <p:sldId id="257" r:id="rId5"/>
    <p:sldId id="259" r:id="rId6"/>
    <p:sldId id="260" r:id="rId7"/>
    <p:sldId id="26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62" r:id="rId19"/>
    <p:sldId id="263" r:id="rId20"/>
    <p:sldId id="285" r:id="rId21"/>
    <p:sldId id="286" r:id="rId22"/>
    <p:sldId id="264" r:id="rId23"/>
    <p:sldId id="265" r:id="rId24"/>
    <p:sldId id="287" r:id="rId25"/>
    <p:sldId id="288" r:id="rId26"/>
    <p:sldId id="266" r:id="rId27"/>
    <p:sldId id="267" r:id="rId28"/>
    <p:sldId id="289" r:id="rId29"/>
    <p:sldId id="268" r:id="rId30"/>
    <p:sldId id="269" r:id="rId31"/>
    <p:sldId id="270" r:id="rId32"/>
    <p:sldId id="271" r:id="rId33"/>
    <p:sldId id="273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5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6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9.wdp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6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slide" Target="slide24.xml"/><Relationship Id="rId18" Type="http://schemas.openxmlformats.org/officeDocument/2006/relationships/image" Target="../media/image25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slide" Target="slide20.xml"/><Relationship Id="rId5" Type="http://schemas.openxmlformats.org/officeDocument/2006/relationships/image" Target="../media/image14.png"/><Relationship Id="rId15" Type="http://schemas.openxmlformats.org/officeDocument/2006/relationships/slide" Target="slide27.xml"/><Relationship Id="rId10" Type="http://schemas.openxmlformats.org/officeDocument/2006/relationships/image" Target="../media/image19.svg"/><Relationship Id="rId19" Type="http://schemas.openxmlformats.org/officeDocument/2006/relationships/image" Target="../media/image54.gif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4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5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25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6.png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slide" Target="slide20.xml"/><Relationship Id="rId21" Type="http://schemas.openxmlformats.org/officeDocument/2006/relationships/image" Target="../media/image25.gif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1.svg"/><Relationship Id="rId2" Type="http://schemas.openxmlformats.org/officeDocument/2006/relationships/image" Target="../media/image11.gif"/><Relationship Id="rId16" Type="http://schemas.openxmlformats.org/officeDocument/2006/relationships/image" Target="../media/image20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6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23.gif"/><Relationship Id="rId4" Type="http://schemas.openxmlformats.org/officeDocument/2006/relationships/slide" Target="slide23.xml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6.png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4.xml"/><Relationship Id="rId18" Type="http://schemas.openxmlformats.org/officeDocument/2006/relationships/image" Target="../media/image23.gif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0.xml"/><Relationship Id="rId5" Type="http://schemas.openxmlformats.org/officeDocument/2006/relationships/image" Target="../media/image15.svg"/><Relationship Id="rId15" Type="http://schemas.openxmlformats.org/officeDocument/2006/relationships/slide" Target="slide27.xml"/><Relationship Id="rId10" Type="http://schemas.openxmlformats.org/officeDocument/2006/relationships/image" Target="../media/image5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23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20.png"/><Relationship Id="rId10" Type="http://schemas.openxmlformats.org/officeDocument/2006/relationships/slide" Target="slide20.xml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6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58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audio" Target="../media/audio1.wav"/><Relationship Id="rId10" Type="http://schemas.openxmlformats.org/officeDocument/2006/relationships/image" Target="../media/image67.png"/><Relationship Id="rId4" Type="http://schemas.openxmlformats.org/officeDocument/2006/relationships/audio" Target="../media/audio2.wav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g"/><Relationship Id="rId5" Type="http://schemas.openxmlformats.org/officeDocument/2006/relationships/audio" Target="../media/audio2.wav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slide" Target="slide23.xml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slide" Target="slide20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slide" Target="slide9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slide" Target="slide24.xml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6.jpe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image" Target="../media/image34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33.png"/><Relationship Id="rId16" Type="http://schemas.microsoft.com/office/2007/relationships/hdphoto" Target="../media/hdphoto5.wdp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slide" Target="slide15.xml"/><Relationship Id="rId15" Type="http://schemas.openxmlformats.org/officeDocument/2006/relationships/image" Target="../media/image39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slide" Target="slide20.xml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3.png"/><Relationship Id="rId3" Type="http://schemas.microsoft.com/office/2007/relationships/media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38 395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12798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2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4 547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757</Words>
  <Application>Microsoft Office PowerPoint</Application>
  <PresentationFormat>Widescreen</PresentationFormat>
  <Paragraphs>171</Paragraphs>
  <Slides>31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等线</vt:lpstr>
      <vt:lpstr>#9Slide05 Aphrodite Pro</vt:lpstr>
      <vt:lpstr>#9Slide07 HoneyCream</vt:lpstr>
      <vt:lpstr>Arial</vt:lpstr>
      <vt:lpstr>Calibri</vt:lpstr>
      <vt:lpstr>Calibri Light</vt:lpstr>
      <vt:lpstr>Cambria</vt:lpstr>
      <vt:lpstr>SVN-Newton</vt:lpstr>
      <vt:lpstr>Tahoma</vt:lpstr>
      <vt:lpstr>Times New Roman</vt:lpstr>
      <vt:lpstr>UTM Brewers KT</vt:lpstr>
      <vt:lpstr>UTM Thanh Nhac TL</vt:lpstr>
      <vt:lpstr>1_Office Theme</vt:lpstr>
      <vt:lpstr>Office 테마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THUY</cp:lastModifiedBy>
  <cp:revision>15</cp:revision>
  <dcterms:created xsi:type="dcterms:W3CDTF">2023-11-22T14:45:48Z</dcterms:created>
  <dcterms:modified xsi:type="dcterms:W3CDTF">2023-12-19T05:20:03Z</dcterms:modified>
</cp:coreProperties>
</file>