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80" r:id="rId15"/>
    <p:sldId id="271" r:id="rId16"/>
    <p:sldId id="272" r:id="rId17"/>
    <p:sldId id="281" r:id="rId18"/>
    <p:sldId id="273" r:id="rId19"/>
    <p:sldId id="270" r:id="rId20"/>
    <p:sldId id="274" r:id="rId21"/>
    <p:sldId id="275" r:id="rId22"/>
    <p:sldId id="276" r:id="rId23"/>
    <p:sldId id="259"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1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s://www.facebook.com/groups/629898828017053"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3" name="Picture 2"/>
          <p:cNvPicPr>
            <a:picLocks noChangeAspect="1"/>
          </p:cNvPicPr>
          <p:nvPr/>
        </p:nvPicPr>
        <p:blipFill>
          <a:blip r:embed="rId13"/>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4"/>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5"/>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thuyền</a:t>
            </a:r>
            <a:r>
              <a:rPr lang="en-US" sz="3600" b="1" dirty="0">
                <a:solidFill>
                  <a:srgbClr val="FF0000"/>
                </a:solidFill>
                <a:latin typeface="UTM Avo" panose="02040603050506020204" pitchFamily="18" charset="0"/>
              </a:rPr>
              <a:t> </a:t>
            </a:r>
            <a:r>
              <a:rPr lang="en-US" sz="3600" b="1" dirty="0" err="1">
                <a:solidFill>
                  <a:srgbClr val="FF0000"/>
                </a:solidFill>
                <a:latin typeface="UTM Avo" panose="02040603050506020204" pitchFamily="18" charset="0"/>
              </a:rPr>
              <a:t>chài</a:t>
            </a:r>
            <a:endParaRPr sz="3600" b="1" dirty="0">
              <a:solidFill>
                <a:srgbClr val="FF00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14490" y="3312106"/>
            <a:ext cx="12220979" cy="3429000"/>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0961" y="205878"/>
            <a:ext cx="8149389" cy="1376162"/>
          </a:xfrm>
          <a:prstGeom prst="rect">
            <a:avLst/>
          </a:prstGeom>
        </p:spPr>
      </p:pic>
      <p:sp>
        <p:nvSpPr>
          <p:cNvPr id="15" name="TextBox 14">
            <a:extLst>
              <a:ext uri="{FF2B5EF4-FFF2-40B4-BE49-F238E27FC236}">
                <a16:creationId xmlns:a16="http://schemas.microsoft.com/office/drawing/2014/main" id="{51340263-EAC9-42C0-A1A8-B44A9748D222}"/>
              </a:ext>
            </a:extLst>
          </p:cNvPr>
          <p:cNvSpPr txBox="1"/>
          <p:nvPr/>
        </p:nvSpPr>
        <p:spPr>
          <a:xfrm>
            <a:off x="2980005" y="116894"/>
            <a:ext cx="6231988" cy="1323439"/>
          </a:xfrm>
          <a:prstGeom prst="rect">
            <a:avLst/>
          </a:prstGeom>
          <a:noFill/>
        </p:spPr>
        <p:txBody>
          <a:bodyPr wrap="square" rtlCol="0">
            <a:spAutoFit/>
          </a:bodyPr>
          <a:lstStyle/>
          <a:p>
            <a:pPr algn="ctr"/>
            <a:r>
              <a:rPr lang="en-US" sz="8000">
                <a:latin typeface="#9Slide05 SVNClementine" panose="020F0502020204030203" pitchFamily="34" charset="0"/>
              </a:rPr>
              <a:t>Đọc câu dài</a:t>
            </a:r>
          </a:p>
        </p:txBody>
      </p:sp>
      <p:sp>
        <p:nvSpPr>
          <p:cNvPr id="17" name="TextBox 16">
            <a:extLst>
              <a:ext uri="{FF2B5EF4-FFF2-40B4-BE49-F238E27FC236}">
                <a16:creationId xmlns:a16="http://schemas.microsoft.com/office/drawing/2014/main" id="{039225D7-AE97-4BE6-8133-132734150601}"/>
              </a:ext>
            </a:extLst>
          </p:cNvPr>
          <p:cNvSpPr txBox="1"/>
          <p:nvPr/>
        </p:nvSpPr>
        <p:spPr>
          <a:xfrm>
            <a:off x="512883" y="1787206"/>
            <a:ext cx="11679117" cy="1664879"/>
          </a:xfrm>
          <a:prstGeom prst="rect">
            <a:avLst/>
          </a:prstGeom>
          <a:noFill/>
        </p:spPr>
        <p:txBody>
          <a:bodyPr wrap="square">
            <a:spAutoFit/>
          </a:bodyPr>
          <a:lstStyle/>
          <a:p>
            <a:pPr>
              <a:lnSpc>
                <a:spcPct val="150000"/>
              </a:lnSpc>
            </a:pPr>
            <a:r>
              <a:rPr lang="vi-VN" sz="3600">
                <a:solidFill>
                  <a:srgbClr val="002060"/>
                </a:solidFill>
                <a:latin typeface="Cambria" panose="02040503050406030204" pitchFamily="18" charset="0"/>
                <a:ea typeface="Cambria" panose="02040503050406030204" pitchFamily="18" charset="0"/>
              </a:rPr>
              <a:t>Nhận thấy rằng biết chữa bệnh không chỉ cứu mình mà còn giúp được người đời, ông đã quyết học nghề y. </a:t>
            </a:r>
            <a:endParaRPr lang="en-US" sz="3600"/>
          </a:p>
        </p:txBody>
      </p:sp>
      <p:cxnSp>
        <p:nvCxnSpPr>
          <p:cNvPr id="19" name="Straight Connector 18">
            <a:extLst>
              <a:ext uri="{FF2B5EF4-FFF2-40B4-BE49-F238E27FC236}">
                <a16:creationId xmlns:a16="http://schemas.microsoft.com/office/drawing/2014/main" id="{8E9BEB1B-1A87-478C-8460-67C802FDE2E1}"/>
              </a:ext>
            </a:extLst>
          </p:cNvPr>
          <p:cNvCxnSpPr/>
          <p:nvPr/>
        </p:nvCxnSpPr>
        <p:spPr>
          <a:xfrm flipH="1">
            <a:off x="3601329" y="1993583"/>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78546-0F6F-42CF-800D-58953C7108CE}"/>
              </a:ext>
            </a:extLst>
          </p:cNvPr>
          <p:cNvCxnSpPr/>
          <p:nvPr/>
        </p:nvCxnSpPr>
        <p:spPr>
          <a:xfrm flipH="1">
            <a:off x="6605369"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EE068-B351-4FFE-B5AA-E2A5B4C50C54}"/>
              </a:ext>
            </a:extLst>
          </p:cNvPr>
          <p:cNvCxnSpPr/>
          <p:nvPr/>
        </p:nvCxnSpPr>
        <p:spPr>
          <a:xfrm flipH="1">
            <a:off x="10534357" y="1993197"/>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FB7D5D-4F4E-4168-98CF-3DBED48BACBD}"/>
              </a:ext>
            </a:extLst>
          </p:cNvPr>
          <p:cNvCxnSpPr/>
          <p:nvPr/>
        </p:nvCxnSpPr>
        <p:spPr>
          <a:xfrm flipH="1">
            <a:off x="4665785"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EA4B0B3-76E5-4416-BD3F-FF4776404ACD}"/>
              </a:ext>
            </a:extLst>
          </p:cNvPr>
          <p:cNvGrpSpPr/>
          <p:nvPr/>
        </p:nvGrpSpPr>
        <p:grpSpPr>
          <a:xfrm>
            <a:off x="9589477" y="2833804"/>
            <a:ext cx="225084" cy="478302"/>
            <a:chOff x="9589477" y="2833804"/>
            <a:chExt cx="225084" cy="478302"/>
          </a:xfrm>
        </p:grpSpPr>
        <p:cxnSp>
          <p:nvCxnSpPr>
            <p:cNvPr id="23" name="Straight Connector 22">
              <a:extLst>
                <a:ext uri="{FF2B5EF4-FFF2-40B4-BE49-F238E27FC236}">
                  <a16:creationId xmlns:a16="http://schemas.microsoft.com/office/drawing/2014/main" id="{48E46926-34F0-4D40-859C-C4A6815C619A}"/>
                </a:ext>
              </a:extLst>
            </p:cNvPr>
            <p:cNvCxnSpPr/>
            <p:nvPr/>
          </p:nvCxnSpPr>
          <p:spPr>
            <a:xfrm flipH="1">
              <a:off x="9589477" y="2833805"/>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CAFD4D8-B04C-4C5E-930A-9A545440058E}"/>
                </a:ext>
              </a:extLst>
            </p:cNvPr>
            <p:cNvCxnSpPr/>
            <p:nvPr/>
          </p:nvCxnSpPr>
          <p:spPr>
            <a:xfrm flipH="1">
              <a:off x="9702019" y="2833804"/>
              <a:ext cx="112542" cy="478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6819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sp>
        <p:nvSpPr>
          <p:cNvPr id="9" name="TextBox 8">
            <a:extLst>
              <a:ext uri="{FF2B5EF4-FFF2-40B4-BE49-F238E27FC236}">
                <a16:creationId xmlns:a16="http://schemas.microsoft.com/office/drawing/2014/main" id="{AF59CA8E-2E90-4BCB-BA60-A9A27AA433D6}"/>
              </a:ext>
            </a:extLst>
          </p:cNvPr>
          <p:cNvSpPr txBox="1"/>
          <p:nvPr/>
        </p:nvSpPr>
        <p:spPr>
          <a:xfrm>
            <a:off x="2296139" y="2804457"/>
            <a:ext cx="6231988" cy="1323439"/>
          </a:xfrm>
          <a:prstGeom prst="rect">
            <a:avLst/>
          </a:prstGeom>
          <a:noFill/>
        </p:spPr>
        <p:txBody>
          <a:bodyPr wrap="square" rtlCol="0">
            <a:spAutoFit/>
          </a:bodyPr>
          <a:lstStyle/>
          <a:p>
            <a:pPr algn="ctr"/>
            <a:r>
              <a:rPr lang="en-US" sz="8000">
                <a:solidFill>
                  <a:srgbClr val="C00000"/>
                </a:solidFill>
                <a:effectLst>
                  <a:outerShdw blurRad="38100" dist="38100" dir="2700000" algn="tl">
                    <a:srgbClr val="000000">
                      <a:alpha val="43137"/>
                    </a:srgbClr>
                  </a:outerShdw>
                </a:effectLst>
                <a:latin typeface="#9Slide05 SVNClementine" panose="020F0502020204030203" pitchFamily="34" charset="0"/>
              </a:rPr>
              <a:t>Luyện đọc nhóm</a:t>
            </a:r>
          </a:p>
        </p:txBody>
      </p:sp>
    </p:spTree>
    <p:extLst>
      <p:ext uri="{BB962C8B-B14F-4D97-AF65-F5344CB8AC3E}">
        <p14:creationId xmlns:p14="http://schemas.microsoft.com/office/powerpoint/2010/main" val="27625284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TotalTime>
  <Words>1370</Words>
  <Application>Microsoft Office PowerPoint</Application>
  <PresentationFormat>Widescreen</PresentationFormat>
  <Paragraphs>54</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#9Slide05 SVNClementine</vt:lpstr>
      <vt:lpstr>#9Slide07 HoneyCream</vt:lpstr>
      <vt:lpstr>Arial</vt:lpstr>
      <vt:lpstr>Calibri</vt:lpstr>
      <vt:lpstr>Cambria</vt:lpstr>
      <vt:lpstr>SVN-Newton</vt:lpstr>
      <vt:lpstr>Times New Roman</vt:lpstr>
      <vt:lpstr>UTM Avo</vt:lpstr>
      <vt:lpstr>UTM Futura Extra</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DELL</cp:lastModifiedBy>
  <cp:revision>31</cp:revision>
  <dcterms:created xsi:type="dcterms:W3CDTF">2023-11-30T09:12:09Z</dcterms:created>
  <dcterms:modified xsi:type="dcterms:W3CDTF">2023-12-18T03:53:15Z</dcterms:modified>
  <cp:version>MĂNGNON</cp:version>
</cp:coreProperties>
</file>