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71" r:id="rId3"/>
    <p:sldId id="265" r:id="rId4"/>
    <p:sldId id="273" r:id="rId5"/>
    <p:sldId id="274" r:id="rId6"/>
    <p:sldId id="275" r:id="rId7"/>
    <p:sldId id="276" r:id="rId8"/>
    <p:sldId id="277" r:id="rId9"/>
    <p:sldId id="278" r:id="rId10"/>
    <p:sldId id="280" r:id="rId11"/>
  </p:sldIdLst>
  <p:sldSz cx="12192000" cy="6858000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2181" autoAdjust="0"/>
  </p:normalViewPr>
  <p:slideViewPr>
    <p:cSldViewPr snapToGrid="0">
      <p:cViewPr>
        <p:scale>
          <a:sx n="77" d="100"/>
          <a:sy n="77" d="100"/>
        </p:scale>
        <p:origin x="-43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378E4B-93F2-42E0-8A54-4084B39B6E8E}" type="datetimeFigureOut">
              <a:rPr lang="vi-VN" smtClean="0"/>
              <a:t>20/12/2020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89AFF9-7BC5-42BF-BF8B-E6F854AD818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09128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>
                    <a:lumMod val="50000"/>
                    <a:lumOff val="50000"/>
                  </a:prstClr>
                </a:solidFill>
              </a:defRPr>
            </a:lvl1pPr>
          </a:lstStyle>
          <a:p>
            <a:pPr>
              <a:defRPr/>
            </a:pPr>
            <a:fld id="{4024D1DA-2877-4B61-B9BC-5B5151A304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966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20/12/2020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20/12/2020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20/12/2020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u="none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E3A17E3-6A89-4095-BD30-16657B828D0B}" type="datetimeFigureOut">
              <a:rPr lang="en-US" smtClean="0"/>
              <a:pPr/>
              <a:t>20/12/2020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u="none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2.xml"/><Relationship Id="rId1" Type="http://schemas.openxmlformats.org/officeDocument/2006/relationships/audio" Target="file:///D:\GADT-TViet\Video\Nhac%20nen.mp3" TargetMode="External"/><Relationship Id="rId6" Type="http://schemas.openxmlformats.org/officeDocument/2006/relationships/image" Target="../media/image6.gif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3" descr="Ve ngoi nha dang xa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56825" cy="693683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</p:pic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48560882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850"/>
            <a:ext cx="12192000" cy="671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8467" y="1631951"/>
            <a:ext cx="6392333" cy="193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40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Cảm ơn </a:t>
            </a:r>
          </a:p>
          <a:p>
            <a:pPr algn="ctr"/>
            <a:r>
              <a:rPr lang="en-US" sz="40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các thầy cô              </a:t>
            </a:r>
            <a:endParaRPr lang="en-US" sz="4000" b="1" smtClean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đã </a:t>
            </a:r>
            <a:r>
              <a:rPr lang="en-US" sz="40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dự giờ thăm lớp!</a:t>
            </a:r>
            <a:endParaRPr lang="en-US" sz="4400" b="1">
              <a:solidFill>
                <a:srgbClr val="3333FF"/>
              </a:solidFill>
              <a:latin typeface=".VnAristote" pitchFamily="34" charset="0"/>
            </a:endParaRPr>
          </a:p>
        </p:txBody>
      </p:sp>
      <p:pic>
        <p:nvPicPr>
          <p:cNvPr id="20487" name="Nhac nen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0" y="6096000"/>
            <a:ext cx="406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9157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-1"/>
            <a:chExt cx="5760" cy="4321"/>
          </a:xfrm>
        </p:grpSpPr>
        <p:pic>
          <p:nvPicPr>
            <p:cNvPr id="49158" name="Picture 9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1"/>
              <a:ext cx="5760" cy="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9159" name="Picture 10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2133" y="2137"/>
              <a:ext cx="4320" cy="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9160" name="Picture 11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 flipH="1">
              <a:off x="3573" y="2136"/>
              <a:ext cx="4320" cy="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9161" name="Picture 12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66"/>
              <a:ext cx="5760" cy="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0398187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487"/>
                </p:tgtEl>
              </p:cMediaNode>
            </p:audio>
          </p:childTnLst>
        </p:cTn>
      </p:par>
    </p:tnLst>
    <p:bldLst>
      <p:bldP spid="2048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Rectangle 2"/>
          <p:cNvSpPr/>
          <p:nvPr/>
        </p:nvSpPr>
        <p:spPr>
          <a:xfrm>
            <a:off x="4837875" y="1979685"/>
            <a:ext cx="73930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 smtClean="0">
                <a:solidFill>
                  <a:srgbClr val="0070C0"/>
                </a:solidFill>
                <a:latin typeface="VNI-Times" pitchFamily="2" charset="0"/>
              </a:rPr>
              <a:t>trải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34442" y="1965600"/>
            <a:ext cx="14285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92942" y="1964653"/>
            <a:ext cx="26019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phăng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phắc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75953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10" grpId="0"/>
      <p:bldP spid="10" grpId="1"/>
      <p:bldP spid="11" grpId="0"/>
      <p:bldP spid="11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539065" y="1077522"/>
            <a:ext cx="5229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3262552" y="1576909"/>
            <a:ext cx="5943600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dirty="0" err="1"/>
              <a:t>Chiều</a:t>
            </a:r>
            <a:r>
              <a:rPr lang="en-US" sz="2800" dirty="0"/>
              <a:t> </a:t>
            </a:r>
            <a:r>
              <a:rPr lang="en-US" sz="2800" dirty="0" err="1"/>
              <a:t>đi</a:t>
            </a:r>
            <a:r>
              <a:rPr lang="en-US" sz="2800" dirty="0"/>
              <a:t> </a:t>
            </a:r>
            <a:r>
              <a:rPr lang="en-US" sz="2800" dirty="0" err="1"/>
              <a:t>học</a:t>
            </a:r>
            <a:r>
              <a:rPr lang="en-US" sz="2800" dirty="0"/>
              <a:t> </a:t>
            </a:r>
            <a:r>
              <a:rPr lang="en-US" sz="2800" dirty="0" err="1"/>
              <a:t>về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Chúng</a:t>
            </a:r>
            <a:r>
              <a:rPr lang="en-US" sz="2800" dirty="0"/>
              <a:t> </a:t>
            </a:r>
            <a:r>
              <a:rPr lang="en-US" sz="2800" dirty="0" err="1"/>
              <a:t>em</a:t>
            </a:r>
            <a:r>
              <a:rPr lang="en-US" sz="2800" dirty="0"/>
              <a:t> qua </a:t>
            </a:r>
            <a:r>
              <a:rPr lang="en-US" sz="2800" dirty="0" err="1"/>
              <a:t>ngôi</a:t>
            </a:r>
            <a:r>
              <a:rPr lang="en-US" sz="2800" dirty="0"/>
              <a:t> </a:t>
            </a:r>
            <a:r>
              <a:rPr lang="en-US" sz="2800" dirty="0" err="1"/>
              <a:t>nhà</a:t>
            </a:r>
            <a:r>
              <a:rPr lang="en-US" sz="2800" dirty="0"/>
              <a:t> </a:t>
            </a:r>
            <a:r>
              <a:rPr lang="en-US" sz="2800" dirty="0" err="1"/>
              <a:t>xây</a:t>
            </a:r>
            <a:r>
              <a:rPr lang="en-US" sz="2800" dirty="0"/>
              <a:t> </a:t>
            </a:r>
            <a:r>
              <a:rPr lang="en-US" sz="2800" dirty="0" err="1"/>
              <a:t>dở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Giàn</a:t>
            </a:r>
            <a:r>
              <a:rPr lang="en-US" sz="2800" dirty="0"/>
              <a:t> </a:t>
            </a:r>
            <a:r>
              <a:rPr lang="en-US" sz="2800" dirty="0" err="1"/>
              <a:t>giáo</a:t>
            </a:r>
            <a:r>
              <a:rPr lang="en-US" sz="2800" dirty="0"/>
              <a:t> </a:t>
            </a:r>
            <a:r>
              <a:rPr lang="en-US" sz="2800" dirty="0" err="1"/>
              <a:t>tựa</a:t>
            </a:r>
            <a:r>
              <a:rPr lang="en-US" sz="2800" dirty="0"/>
              <a:t> </a:t>
            </a:r>
            <a:r>
              <a:rPr lang="en-US" sz="2800" dirty="0" err="1"/>
              <a:t>cái</a:t>
            </a:r>
            <a:r>
              <a:rPr lang="en-US" sz="2800" dirty="0"/>
              <a:t> </a:t>
            </a:r>
            <a:r>
              <a:rPr lang="en-US" sz="2800" dirty="0" err="1"/>
              <a:t>lồng</a:t>
            </a:r>
            <a:r>
              <a:rPr lang="en-US" sz="2800" dirty="0"/>
              <a:t> </a:t>
            </a:r>
            <a:r>
              <a:rPr lang="en-US" sz="2800" dirty="0" err="1"/>
              <a:t>che</a:t>
            </a:r>
            <a:r>
              <a:rPr lang="en-US" sz="2800" dirty="0"/>
              <a:t> </a:t>
            </a:r>
            <a:r>
              <a:rPr lang="en-US" sz="2800" dirty="0" err="1"/>
              <a:t>chở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Trụ</a:t>
            </a:r>
            <a:r>
              <a:rPr lang="en-US" sz="2800" dirty="0"/>
              <a:t> </a:t>
            </a:r>
            <a:r>
              <a:rPr lang="en-US" sz="2800" dirty="0" err="1"/>
              <a:t>bê</a:t>
            </a:r>
            <a:r>
              <a:rPr lang="en-US" sz="2800" dirty="0"/>
              <a:t> </a:t>
            </a:r>
            <a:r>
              <a:rPr lang="en-US" sz="2800" dirty="0" err="1"/>
              <a:t>tông</a:t>
            </a:r>
            <a:r>
              <a:rPr lang="en-US" sz="2800" dirty="0"/>
              <a:t> </a:t>
            </a:r>
            <a:r>
              <a:rPr lang="en-US" sz="2800" dirty="0" err="1"/>
              <a:t>nhú</a:t>
            </a:r>
            <a:r>
              <a:rPr lang="en-US" sz="2800" dirty="0"/>
              <a:t> </a:t>
            </a:r>
            <a:r>
              <a:rPr lang="en-US" sz="2800" dirty="0" err="1"/>
              <a:t>lên</a:t>
            </a:r>
            <a:r>
              <a:rPr lang="en-US" sz="2800" dirty="0"/>
              <a:t> </a:t>
            </a:r>
            <a:r>
              <a:rPr lang="en-US" sz="2800" dirty="0" err="1"/>
              <a:t>như</a:t>
            </a:r>
            <a:r>
              <a:rPr lang="en-US" sz="2800" dirty="0"/>
              <a:t>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mầm</a:t>
            </a:r>
            <a:r>
              <a:rPr lang="en-US" sz="2800" dirty="0"/>
              <a:t> </a:t>
            </a:r>
            <a:r>
              <a:rPr lang="en-US" sz="2800" dirty="0" err="1"/>
              <a:t>cây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Bác</a:t>
            </a:r>
            <a:r>
              <a:rPr lang="en-US" sz="2800" dirty="0"/>
              <a:t> </a:t>
            </a:r>
            <a:r>
              <a:rPr lang="en-US" sz="2800" dirty="0" err="1"/>
              <a:t>thợ</a:t>
            </a:r>
            <a:r>
              <a:rPr lang="en-US" sz="2800" dirty="0"/>
              <a:t> </a:t>
            </a:r>
            <a:r>
              <a:rPr lang="en-US" sz="2800" dirty="0" err="1"/>
              <a:t>nề</a:t>
            </a:r>
            <a:r>
              <a:rPr lang="en-US" sz="2800" dirty="0"/>
              <a:t> </a:t>
            </a:r>
            <a:r>
              <a:rPr lang="en-US" sz="2800" dirty="0" err="1"/>
              <a:t>ra</a:t>
            </a:r>
            <a:r>
              <a:rPr lang="en-US" sz="2800" dirty="0"/>
              <a:t> </a:t>
            </a:r>
            <a:r>
              <a:rPr lang="en-US" sz="2800" dirty="0" err="1"/>
              <a:t>về</a:t>
            </a:r>
            <a:r>
              <a:rPr lang="en-US" sz="2800" dirty="0"/>
              <a:t> </a:t>
            </a:r>
            <a:r>
              <a:rPr lang="en-US" sz="2800" dirty="0" err="1"/>
              <a:t>còn</a:t>
            </a:r>
            <a:r>
              <a:rPr lang="en-US" sz="2800" dirty="0"/>
              <a:t> </a:t>
            </a:r>
            <a:r>
              <a:rPr lang="en-US" sz="2800" dirty="0" err="1"/>
              <a:t>huơ</a:t>
            </a:r>
            <a:r>
              <a:rPr lang="en-US" sz="2800" dirty="0"/>
              <a:t> </a:t>
            </a:r>
            <a:r>
              <a:rPr lang="en-US" sz="2800" dirty="0" err="1"/>
              <a:t>huơ</a:t>
            </a:r>
            <a:r>
              <a:rPr lang="en-US" sz="2800" dirty="0"/>
              <a:t> </a:t>
            </a:r>
            <a:r>
              <a:rPr lang="en-US" sz="2800" dirty="0" err="1"/>
              <a:t>cái</a:t>
            </a:r>
            <a:r>
              <a:rPr lang="en-US" sz="2800" dirty="0"/>
              <a:t> bay: </a:t>
            </a:r>
          </a:p>
          <a:p>
            <a:r>
              <a:rPr lang="en-US" sz="2800" dirty="0" err="1"/>
              <a:t>Tạm</a:t>
            </a:r>
            <a:r>
              <a:rPr lang="en-US" sz="2800" dirty="0"/>
              <a:t> </a:t>
            </a:r>
            <a:r>
              <a:rPr lang="en-US" sz="2800" dirty="0" err="1"/>
              <a:t>biệt</a:t>
            </a:r>
            <a:r>
              <a:rPr lang="en-US" sz="2800" dirty="0"/>
              <a:t>! </a:t>
            </a:r>
          </a:p>
          <a:p>
            <a:pPr>
              <a:spcBef>
                <a:spcPts val="1200"/>
              </a:spcBef>
            </a:pPr>
            <a:r>
              <a:rPr lang="en-US" sz="2800" dirty="0" err="1" smtClean="0"/>
              <a:t>Ngôi</a:t>
            </a:r>
            <a:r>
              <a:rPr lang="en-US" sz="2800" dirty="0" smtClean="0"/>
              <a:t> </a:t>
            </a:r>
            <a:r>
              <a:rPr lang="en-US" sz="2800" dirty="0" err="1"/>
              <a:t>nhà</a:t>
            </a:r>
            <a:r>
              <a:rPr lang="en-US" sz="2800" dirty="0"/>
              <a:t> </a:t>
            </a:r>
            <a:r>
              <a:rPr lang="en-US" sz="2800" dirty="0" err="1"/>
              <a:t>tựa</a:t>
            </a:r>
            <a:r>
              <a:rPr lang="en-US" sz="2800" dirty="0"/>
              <a:t> </a:t>
            </a:r>
            <a:r>
              <a:rPr lang="en-US" sz="2800" dirty="0" err="1"/>
              <a:t>vào</a:t>
            </a:r>
            <a:r>
              <a:rPr lang="en-US" sz="2800" dirty="0"/>
              <a:t> </a:t>
            </a:r>
            <a:r>
              <a:rPr lang="en-US" sz="2800" dirty="0" err="1"/>
              <a:t>nền</a:t>
            </a:r>
            <a:r>
              <a:rPr lang="en-US" sz="2800" dirty="0"/>
              <a:t> </a:t>
            </a:r>
            <a:r>
              <a:rPr lang="en-US" sz="2800" dirty="0" err="1"/>
              <a:t>trời</a:t>
            </a:r>
            <a:r>
              <a:rPr lang="en-US" sz="2800" dirty="0"/>
              <a:t> </a:t>
            </a:r>
            <a:r>
              <a:rPr lang="en-US" sz="2800" dirty="0" err="1"/>
              <a:t>sẫm</a:t>
            </a:r>
            <a:r>
              <a:rPr lang="en-US" sz="2800" dirty="0"/>
              <a:t> </a:t>
            </a:r>
            <a:r>
              <a:rPr lang="en-US" sz="2800" dirty="0" err="1"/>
              <a:t>biếc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Thở</a:t>
            </a:r>
            <a:r>
              <a:rPr lang="en-US" sz="2800" dirty="0"/>
              <a:t> </a:t>
            </a:r>
            <a:r>
              <a:rPr lang="en-US" sz="2800" dirty="0" err="1"/>
              <a:t>ra</a:t>
            </a:r>
            <a:r>
              <a:rPr lang="en-US" sz="2800" dirty="0"/>
              <a:t> </a:t>
            </a:r>
            <a:r>
              <a:rPr lang="en-US" sz="2800" dirty="0" err="1"/>
              <a:t>mùi</a:t>
            </a:r>
            <a:r>
              <a:rPr lang="en-US" sz="2800" dirty="0"/>
              <a:t> </a:t>
            </a:r>
            <a:r>
              <a:rPr lang="en-US" sz="2800" dirty="0" err="1"/>
              <a:t>vôi</a:t>
            </a:r>
            <a:r>
              <a:rPr lang="en-US" sz="2800" dirty="0"/>
              <a:t> </a:t>
            </a:r>
            <a:r>
              <a:rPr lang="en-US" sz="2800" dirty="0" err="1"/>
              <a:t>vữa</a:t>
            </a:r>
            <a:r>
              <a:rPr lang="en-US" sz="2800" dirty="0"/>
              <a:t> </a:t>
            </a:r>
            <a:r>
              <a:rPr lang="en-US" sz="2800" dirty="0" err="1"/>
              <a:t>nồng</a:t>
            </a:r>
            <a:r>
              <a:rPr lang="en-US" sz="2800" dirty="0"/>
              <a:t> </a:t>
            </a:r>
            <a:r>
              <a:rPr lang="en-US" sz="2800" dirty="0" err="1"/>
              <a:t>hăng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Ngôi</a:t>
            </a:r>
            <a:r>
              <a:rPr lang="en-US" sz="2800" dirty="0"/>
              <a:t> </a:t>
            </a:r>
            <a:r>
              <a:rPr lang="en-US" sz="2800" dirty="0" err="1"/>
              <a:t>nhà</a:t>
            </a:r>
            <a:r>
              <a:rPr lang="en-US" sz="2800" dirty="0"/>
              <a:t> </a:t>
            </a:r>
            <a:r>
              <a:rPr lang="en-US" sz="2800" dirty="0" err="1"/>
              <a:t>giống</a:t>
            </a:r>
            <a:r>
              <a:rPr lang="en-US" sz="2800" dirty="0"/>
              <a:t> </a:t>
            </a:r>
            <a:r>
              <a:rPr lang="en-US" sz="2800" dirty="0" err="1"/>
              <a:t>bài</a:t>
            </a:r>
            <a:r>
              <a:rPr lang="en-US" sz="2800" dirty="0"/>
              <a:t> </a:t>
            </a:r>
            <a:r>
              <a:rPr lang="en-US" sz="2800" dirty="0" err="1"/>
              <a:t>thơ</a:t>
            </a:r>
            <a:r>
              <a:rPr lang="en-US" sz="2800" dirty="0"/>
              <a:t> </a:t>
            </a:r>
            <a:r>
              <a:rPr lang="en-US" sz="2800" dirty="0" err="1"/>
              <a:t>sắp</a:t>
            </a:r>
            <a:r>
              <a:rPr lang="en-US" sz="2800" dirty="0"/>
              <a:t> </a:t>
            </a:r>
            <a:r>
              <a:rPr lang="en-US" sz="2800" dirty="0" err="1"/>
              <a:t>làm</a:t>
            </a:r>
            <a:r>
              <a:rPr lang="en-US" sz="2800" dirty="0"/>
              <a:t> </a:t>
            </a:r>
            <a:r>
              <a:rPr lang="en-US" sz="2800" dirty="0" err="1"/>
              <a:t>xong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bức</a:t>
            </a:r>
            <a:r>
              <a:rPr lang="en-US" sz="2800" dirty="0"/>
              <a:t> </a:t>
            </a:r>
            <a:r>
              <a:rPr lang="en-US" sz="2800" dirty="0" err="1"/>
              <a:t>tranh</a:t>
            </a:r>
            <a:r>
              <a:rPr lang="en-US" sz="2800" dirty="0"/>
              <a:t> </a:t>
            </a:r>
            <a:r>
              <a:rPr lang="en-US" sz="2800" dirty="0" err="1"/>
              <a:t>còn</a:t>
            </a:r>
            <a:r>
              <a:rPr lang="en-US" sz="2800" dirty="0"/>
              <a:t> </a:t>
            </a:r>
            <a:r>
              <a:rPr lang="en-US" sz="2800" dirty="0" err="1"/>
              <a:t>nguyên</a:t>
            </a:r>
            <a:r>
              <a:rPr lang="en-US" sz="2800" dirty="0"/>
              <a:t> </a:t>
            </a:r>
            <a:r>
              <a:rPr lang="en-US" sz="2800" dirty="0" err="1"/>
              <a:t>màu</a:t>
            </a:r>
            <a:r>
              <a:rPr lang="en-US" sz="2800" dirty="0"/>
              <a:t> </a:t>
            </a:r>
            <a:r>
              <a:rPr lang="en-US" sz="2800" dirty="0" err="1"/>
              <a:t>vôi</a:t>
            </a:r>
            <a:r>
              <a:rPr lang="en-US" sz="2800" dirty="0"/>
              <a:t>, </a:t>
            </a:r>
            <a:r>
              <a:rPr lang="en-US" sz="2800" dirty="0" err="1"/>
              <a:t>gạch</a:t>
            </a:r>
            <a:r>
              <a:rPr lang="en-US" sz="2800" dirty="0"/>
              <a:t>.</a:t>
            </a:r>
          </a:p>
        </p:txBody>
      </p: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15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" name="Rectangle 18"/>
          <p:cNvSpPr/>
          <p:nvPr/>
        </p:nvSpPr>
        <p:spPr>
          <a:xfrm>
            <a:off x="7355471" y="6101852"/>
            <a:ext cx="23782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2800" i="1" dirty="0" err="1" smtClean="0">
                <a:solidFill>
                  <a:srgbClr val="00B0F0"/>
                </a:solidFill>
                <a:cs typeface="Times New Roman" panose="02020603050405020304" pitchFamily="18" charset="0"/>
              </a:rPr>
              <a:t>Đồng</a:t>
            </a:r>
            <a:r>
              <a:rPr lang="en-US" altLang="en-US" sz="2800" i="1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 smtClean="0">
                <a:solidFill>
                  <a:srgbClr val="00B0F0"/>
                </a:solidFill>
                <a:cs typeface="Times New Roman" panose="02020603050405020304" pitchFamily="18" charset="0"/>
              </a:rPr>
              <a:t>Xuân</a:t>
            </a:r>
            <a:r>
              <a:rPr lang="en-US" altLang="en-US" sz="2800" i="1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 smtClean="0">
                <a:solidFill>
                  <a:srgbClr val="00B0F0"/>
                </a:solidFill>
                <a:cs typeface="Times New Roman" panose="02020603050405020304" pitchFamily="18" charset="0"/>
              </a:rPr>
              <a:t>Lan</a:t>
            </a:r>
            <a:endParaRPr lang="en-US" altLang="en-US" sz="2800" i="1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394170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" name="TextBox 14"/>
          <p:cNvSpPr txBox="1"/>
          <p:nvPr/>
        </p:nvSpPr>
        <p:spPr>
          <a:xfrm>
            <a:off x="3539065" y="1035318"/>
            <a:ext cx="5229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55471" y="6369144"/>
            <a:ext cx="23782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2800" i="1" dirty="0" err="1" smtClean="0">
                <a:solidFill>
                  <a:srgbClr val="00B0F0"/>
                </a:solidFill>
                <a:cs typeface="Times New Roman" panose="02020603050405020304" pitchFamily="18" charset="0"/>
              </a:rPr>
              <a:t>Đồng</a:t>
            </a:r>
            <a:r>
              <a:rPr lang="en-US" altLang="en-US" sz="2800" i="1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 smtClean="0">
                <a:solidFill>
                  <a:srgbClr val="00B0F0"/>
                </a:solidFill>
                <a:cs typeface="Times New Roman" panose="02020603050405020304" pitchFamily="18" charset="0"/>
              </a:rPr>
              <a:t>Xuân</a:t>
            </a:r>
            <a:r>
              <a:rPr lang="en-US" altLang="en-US" sz="2800" i="1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 smtClean="0">
                <a:solidFill>
                  <a:srgbClr val="00B0F0"/>
                </a:solidFill>
                <a:cs typeface="Times New Roman" panose="02020603050405020304" pitchFamily="18" charset="0"/>
              </a:rPr>
              <a:t>Lan</a:t>
            </a:r>
            <a:endParaRPr lang="en-US" altLang="en-US" sz="2800" i="1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3262552" y="1942677"/>
            <a:ext cx="5943600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dirty="0" err="1"/>
              <a:t>Chiều</a:t>
            </a:r>
            <a:r>
              <a:rPr lang="en-US" sz="2800" dirty="0"/>
              <a:t> </a:t>
            </a:r>
            <a:r>
              <a:rPr lang="en-US" sz="2800" dirty="0" err="1"/>
              <a:t>đi</a:t>
            </a:r>
            <a:r>
              <a:rPr lang="en-US" sz="2800" dirty="0"/>
              <a:t> </a:t>
            </a:r>
            <a:r>
              <a:rPr lang="en-US" sz="2800" dirty="0" err="1"/>
              <a:t>học</a:t>
            </a:r>
            <a:r>
              <a:rPr lang="en-US" sz="2800" dirty="0"/>
              <a:t> </a:t>
            </a:r>
            <a:r>
              <a:rPr lang="en-US" sz="2800" dirty="0" err="1"/>
              <a:t>về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Chúng</a:t>
            </a:r>
            <a:r>
              <a:rPr lang="en-US" sz="2800" dirty="0"/>
              <a:t> </a:t>
            </a:r>
            <a:r>
              <a:rPr lang="en-US" sz="2800" dirty="0" err="1"/>
              <a:t>em</a:t>
            </a:r>
            <a:r>
              <a:rPr lang="en-US" sz="2800" dirty="0"/>
              <a:t> qua </a:t>
            </a:r>
            <a:r>
              <a:rPr lang="en-US" sz="2800" dirty="0" err="1"/>
              <a:t>ngôi</a:t>
            </a:r>
            <a:r>
              <a:rPr lang="en-US" sz="2800" dirty="0"/>
              <a:t> </a:t>
            </a:r>
            <a:r>
              <a:rPr lang="en-US" sz="2800" dirty="0" err="1"/>
              <a:t>nhà</a:t>
            </a:r>
            <a:r>
              <a:rPr lang="en-US" sz="2800" dirty="0"/>
              <a:t> </a:t>
            </a:r>
            <a:r>
              <a:rPr lang="en-US" sz="2800" dirty="0" err="1"/>
              <a:t>xây</a:t>
            </a:r>
            <a:r>
              <a:rPr lang="en-US" sz="2800" dirty="0"/>
              <a:t> </a:t>
            </a:r>
            <a:r>
              <a:rPr lang="en-US" sz="2800" dirty="0" err="1"/>
              <a:t>dở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Giàn</a:t>
            </a:r>
            <a:r>
              <a:rPr lang="en-US" sz="2800" dirty="0"/>
              <a:t> </a:t>
            </a:r>
            <a:r>
              <a:rPr lang="en-US" sz="2800" dirty="0" err="1"/>
              <a:t>giáo</a:t>
            </a:r>
            <a:r>
              <a:rPr lang="en-US" sz="2800" dirty="0"/>
              <a:t> </a:t>
            </a:r>
            <a:r>
              <a:rPr lang="en-US" sz="2800" dirty="0" err="1"/>
              <a:t>tựa</a:t>
            </a:r>
            <a:r>
              <a:rPr lang="en-US" sz="2800" dirty="0"/>
              <a:t> </a:t>
            </a:r>
            <a:r>
              <a:rPr lang="en-US" sz="2800" dirty="0" err="1"/>
              <a:t>cái</a:t>
            </a:r>
            <a:r>
              <a:rPr lang="en-US" sz="2800" dirty="0"/>
              <a:t> </a:t>
            </a:r>
            <a:r>
              <a:rPr lang="en-US" sz="2800" dirty="0" err="1"/>
              <a:t>lồng</a:t>
            </a:r>
            <a:r>
              <a:rPr lang="en-US" sz="2800" dirty="0"/>
              <a:t> </a:t>
            </a:r>
            <a:r>
              <a:rPr lang="en-US" sz="2800" dirty="0" err="1"/>
              <a:t>che</a:t>
            </a:r>
            <a:r>
              <a:rPr lang="en-US" sz="2800" dirty="0"/>
              <a:t> </a:t>
            </a:r>
            <a:r>
              <a:rPr lang="en-US" sz="2800" dirty="0" err="1"/>
              <a:t>chở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Trụ</a:t>
            </a:r>
            <a:r>
              <a:rPr lang="en-US" sz="2800" dirty="0"/>
              <a:t> </a:t>
            </a:r>
            <a:r>
              <a:rPr lang="en-US" sz="2800" dirty="0" err="1"/>
              <a:t>bê</a:t>
            </a:r>
            <a:r>
              <a:rPr lang="en-US" sz="2800" dirty="0"/>
              <a:t> </a:t>
            </a:r>
            <a:r>
              <a:rPr lang="en-US" sz="2800" dirty="0" err="1"/>
              <a:t>tông</a:t>
            </a:r>
            <a:r>
              <a:rPr lang="en-US" sz="2800" dirty="0"/>
              <a:t> </a:t>
            </a:r>
            <a:r>
              <a:rPr lang="en-US" sz="2800" dirty="0" err="1"/>
              <a:t>nhú</a:t>
            </a:r>
            <a:r>
              <a:rPr lang="en-US" sz="2800" dirty="0"/>
              <a:t> </a:t>
            </a:r>
            <a:r>
              <a:rPr lang="en-US" sz="2800" dirty="0" err="1"/>
              <a:t>lên</a:t>
            </a:r>
            <a:r>
              <a:rPr lang="en-US" sz="2800" dirty="0"/>
              <a:t> </a:t>
            </a:r>
            <a:r>
              <a:rPr lang="en-US" sz="2800" dirty="0" err="1"/>
              <a:t>như</a:t>
            </a:r>
            <a:r>
              <a:rPr lang="en-US" sz="2800" dirty="0"/>
              <a:t>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mầm</a:t>
            </a:r>
            <a:r>
              <a:rPr lang="en-US" sz="2800" dirty="0"/>
              <a:t> </a:t>
            </a:r>
            <a:r>
              <a:rPr lang="en-US" sz="2800" dirty="0" err="1"/>
              <a:t>cây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Bác</a:t>
            </a:r>
            <a:r>
              <a:rPr lang="en-US" sz="2800" dirty="0"/>
              <a:t> </a:t>
            </a:r>
            <a:r>
              <a:rPr lang="en-US" sz="2800" dirty="0" err="1"/>
              <a:t>thợ</a:t>
            </a:r>
            <a:r>
              <a:rPr lang="en-US" sz="2800" dirty="0"/>
              <a:t> </a:t>
            </a:r>
            <a:r>
              <a:rPr lang="en-US" sz="2800" dirty="0" err="1"/>
              <a:t>nề</a:t>
            </a:r>
            <a:r>
              <a:rPr lang="en-US" sz="2800" dirty="0"/>
              <a:t> </a:t>
            </a:r>
            <a:r>
              <a:rPr lang="en-US" sz="2800" dirty="0" err="1"/>
              <a:t>ra</a:t>
            </a:r>
            <a:r>
              <a:rPr lang="en-US" sz="2800" dirty="0"/>
              <a:t> </a:t>
            </a:r>
            <a:r>
              <a:rPr lang="en-US" sz="2800" dirty="0" err="1"/>
              <a:t>về</a:t>
            </a:r>
            <a:r>
              <a:rPr lang="en-US" sz="2800" dirty="0"/>
              <a:t> </a:t>
            </a:r>
            <a:r>
              <a:rPr lang="en-US" sz="2800" dirty="0" err="1"/>
              <a:t>còn</a:t>
            </a:r>
            <a:r>
              <a:rPr lang="en-US" sz="2800" dirty="0"/>
              <a:t> </a:t>
            </a:r>
            <a:r>
              <a:rPr lang="en-US" sz="2800" dirty="0" err="1"/>
              <a:t>huơ</a:t>
            </a:r>
            <a:r>
              <a:rPr lang="en-US" sz="2800" dirty="0"/>
              <a:t> </a:t>
            </a:r>
            <a:r>
              <a:rPr lang="en-US" sz="2800" dirty="0" err="1"/>
              <a:t>huơ</a:t>
            </a:r>
            <a:r>
              <a:rPr lang="en-US" sz="2800" dirty="0"/>
              <a:t> </a:t>
            </a:r>
            <a:r>
              <a:rPr lang="en-US" sz="2800" dirty="0" err="1"/>
              <a:t>cái</a:t>
            </a:r>
            <a:r>
              <a:rPr lang="en-US" sz="2800" dirty="0"/>
              <a:t> bay: </a:t>
            </a:r>
          </a:p>
          <a:p>
            <a:r>
              <a:rPr lang="en-US" sz="2800" dirty="0" err="1"/>
              <a:t>Tạm</a:t>
            </a:r>
            <a:r>
              <a:rPr lang="en-US" sz="2800" dirty="0"/>
              <a:t> </a:t>
            </a:r>
            <a:r>
              <a:rPr lang="en-US" sz="2800" dirty="0" err="1"/>
              <a:t>biệt</a:t>
            </a:r>
            <a:r>
              <a:rPr lang="en-US" sz="2800" dirty="0"/>
              <a:t>! </a:t>
            </a:r>
          </a:p>
          <a:p>
            <a:pPr>
              <a:spcBef>
                <a:spcPts val="1200"/>
              </a:spcBef>
            </a:pPr>
            <a:r>
              <a:rPr lang="en-US" sz="2800" dirty="0" err="1" smtClean="0"/>
              <a:t>Ngôi</a:t>
            </a:r>
            <a:r>
              <a:rPr lang="en-US" sz="2800" dirty="0" smtClean="0"/>
              <a:t> </a:t>
            </a:r>
            <a:r>
              <a:rPr lang="en-US" sz="2800" dirty="0" err="1"/>
              <a:t>nhà</a:t>
            </a:r>
            <a:r>
              <a:rPr lang="en-US" sz="2800" dirty="0"/>
              <a:t> </a:t>
            </a:r>
            <a:r>
              <a:rPr lang="en-US" sz="2800" dirty="0" err="1"/>
              <a:t>tựa</a:t>
            </a:r>
            <a:r>
              <a:rPr lang="en-US" sz="2800" dirty="0"/>
              <a:t> </a:t>
            </a:r>
            <a:r>
              <a:rPr lang="en-US" sz="2800" dirty="0" err="1"/>
              <a:t>vào</a:t>
            </a:r>
            <a:r>
              <a:rPr lang="en-US" sz="2800" dirty="0"/>
              <a:t> </a:t>
            </a:r>
            <a:r>
              <a:rPr lang="en-US" sz="2800" dirty="0" err="1"/>
              <a:t>nền</a:t>
            </a:r>
            <a:r>
              <a:rPr lang="en-US" sz="2800" dirty="0"/>
              <a:t> </a:t>
            </a:r>
            <a:r>
              <a:rPr lang="en-US" sz="2800" dirty="0" err="1"/>
              <a:t>trời</a:t>
            </a:r>
            <a:r>
              <a:rPr lang="en-US" sz="2800" dirty="0"/>
              <a:t> </a:t>
            </a:r>
            <a:r>
              <a:rPr lang="en-US" sz="2800" dirty="0" err="1"/>
              <a:t>sẫm</a:t>
            </a:r>
            <a:r>
              <a:rPr lang="en-US" sz="2800" dirty="0"/>
              <a:t> </a:t>
            </a:r>
            <a:r>
              <a:rPr lang="en-US" sz="2800" dirty="0" err="1"/>
              <a:t>biếc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Thở</a:t>
            </a:r>
            <a:r>
              <a:rPr lang="en-US" sz="2800" dirty="0"/>
              <a:t> </a:t>
            </a:r>
            <a:r>
              <a:rPr lang="en-US" sz="2800" dirty="0" err="1"/>
              <a:t>ra</a:t>
            </a:r>
            <a:r>
              <a:rPr lang="en-US" sz="2800" dirty="0"/>
              <a:t> </a:t>
            </a:r>
            <a:r>
              <a:rPr lang="en-US" sz="2800" dirty="0" err="1"/>
              <a:t>mùi</a:t>
            </a:r>
            <a:r>
              <a:rPr lang="en-US" sz="2800" dirty="0"/>
              <a:t> </a:t>
            </a:r>
            <a:r>
              <a:rPr lang="en-US" sz="2800" dirty="0" err="1"/>
              <a:t>vôi</a:t>
            </a:r>
            <a:r>
              <a:rPr lang="en-US" sz="2800" dirty="0"/>
              <a:t> </a:t>
            </a:r>
            <a:r>
              <a:rPr lang="en-US" sz="2800" dirty="0" err="1"/>
              <a:t>vữa</a:t>
            </a:r>
            <a:r>
              <a:rPr lang="en-US" sz="2800" dirty="0"/>
              <a:t> </a:t>
            </a:r>
            <a:r>
              <a:rPr lang="en-US" sz="2800" dirty="0" err="1"/>
              <a:t>nồng</a:t>
            </a:r>
            <a:r>
              <a:rPr lang="en-US" sz="2800" dirty="0"/>
              <a:t> </a:t>
            </a:r>
            <a:r>
              <a:rPr lang="en-US" sz="2800" dirty="0" err="1"/>
              <a:t>hăng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Ngôi</a:t>
            </a:r>
            <a:r>
              <a:rPr lang="en-US" sz="2800" dirty="0"/>
              <a:t> </a:t>
            </a:r>
            <a:r>
              <a:rPr lang="en-US" sz="2800" dirty="0" err="1"/>
              <a:t>nhà</a:t>
            </a:r>
            <a:r>
              <a:rPr lang="en-US" sz="2800" dirty="0"/>
              <a:t> </a:t>
            </a:r>
            <a:r>
              <a:rPr lang="en-US" sz="2800" dirty="0" err="1"/>
              <a:t>giống</a:t>
            </a:r>
            <a:r>
              <a:rPr lang="en-US" sz="2800" dirty="0"/>
              <a:t> </a:t>
            </a:r>
            <a:r>
              <a:rPr lang="en-US" sz="2800" dirty="0" err="1"/>
              <a:t>bài</a:t>
            </a:r>
            <a:r>
              <a:rPr lang="en-US" sz="2800" dirty="0"/>
              <a:t> </a:t>
            </a:r>
            <a:r>
              <a:rPr lang="en-US" sz="2800" dirty="0" err="1"/>
              <a:t>thơ</a:t>
            </a:r>
            <a:r>
              <a:rPr lang="en-US" sz="2800" dirty="0"/>
              <a:t> </a:t>
            </a:r>
            <a:r>
              <a:rPr lang="en-US" sz="2800" dirty="0" err="1"/>
              <a:t>sắp</a:t>
            </a:r>
            <a:r>
              <a:rPr lang="en-US" sz="2800" dirty="0"/>
              <a:t> </a:t>
            </a:r>
            <a:r>
              <a:rPr lang="en-US" sz="2800" dirty="0" err="1"/>
              <a:t>làm</a:t>
            </a:r>
            <a:r>
              <a:rPr lang="en-US" sz="2800" dirty="0"/>
              <a:t> </a:t>
            </a:r>
            <a:r>
              <a:rPr lang="en-US" sz="2800" dirty="0" err="1"/>
              <a:t>xong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bức</a:t>
            </a:r>
            <a:r>
              <a:rPr lang="en-US" sz="2800" dirty="0"/>
              <a:t> </a:t>
            </a:r>
            <a:r>
              <a:rPr lang="en-US" sz="2800" dirty="0" err="1"/>
              <a:t>tranh</a:t>
            </a:r>
            <a:r>
              <a:rPr lang="en-US" sz="2800" dirty="0"/>
              <a:t> </a:t>
            </a:r>
            <a:r>
              <a:rPr lang="en-US" sz="2800" dirty="0" err="1"/>
              <a:t>còn</a:t>
            </a:r>
            <a:r>
              <a:rPr lang="en-US" sz="2800" dirty="0"/>
              <a:t> </a:t>
            </a:r>
            <a:r>
              <a:rPr lang="en-US" sz="2800" dirty="0" err="1"/>
              <a:t>nguyên</a:t>
            </a:r>
            <a:r>
              <a:rPr lang="en-US" sz="2800" dirty="0"/>
              <a:t> </a:t>
            </a:r>
            <a:r>
              <a:rPr lang="en-US" sz="2800" dirty="0" err="1"/>
              <a:t>màu</a:t>
            </a:r>
            <a:r>
              <a:rPr lang="en-US" sz="2800" dirty="0"/>
              <a:t> </a:t>
            </a:r>
            <a:r>
              <a:rPr lang="en-US" sz="2800" dirty="0" err="1"/>
              <a:t>vôi</a:t>
            </a:r>
            <a:r>
              <a:rPr lang="en-US" sz="2800" dirty="0"/>
              <a:t>, </a:t>
            </a:r>
            <a:r>
              <a:rPr lang="en-US" sz="2800" dirty="0" err="1"/>
              <a:t>gạch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66895146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Rectangle 2"/>
          <p:cNvSpPr/>
          <p:nvPr/>
        </p:nvSpPr>
        <p:spPr>
          <a:xfrm>
            <a:off x="599090" y="1768132"/>
            <a:ext cx="7614744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486400" algn="l"/>
              </a:tabLst>
            </a:pP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-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Vieát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töø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khoù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ôû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baûng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con:</a:t>
            </a:r>
          </a:p>
          <a:p>
            <a:pPr algn="just">
              <a:spcBef>
                <a:spcPts val="1200"/>
              </a:spcBef>
              <a:tabLst>
                <a:tab pos="5486400" algn="l"/>
              </a:tabLst>
            </a:pP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- So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saùnh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nghóa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cuûa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töø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phaân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bieät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chính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taû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:  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032679" y="1778136"/>
            <a:ext cx="17155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 smtClean="0">
                <a:solidFill>
                  <a:srgbClr val="0070C0"/>
                </a:solidFill>
              </a:rPr>
              <a:t>Huơ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huơ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51228" y="1778132"/>
            <a:ext cx="17700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 smtClean="0">
                <a:solidFill>
                  <a:srgbClr val="0070C0"/>
                </a:solidFill>
                <a:latin typeface="VNI-Times" pitchFamily="2" charset="0"/>
              </a:rPr>
              <a:t>Sẫm</a:t>
            </a:r>
            <a:r>
              <a:rPr lang="en-US" sz="3200" b="1" dirty="0" smtClean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VNI-Times" pitchFamily="2" charset="0"/>
              </a:rPr>
              <a:t>biếc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786341" y="1778122"/>
            <a:ext cx="20938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 smtClean="0">
                <a:solidFill>
                  <a:srgbClr val="0070C0"/>
                </a:solidFill>
                <a:latin typeface="VNI-Times" pitchFamily="2" charset="0"/>
              </a:rPr>
              <a:t>Nồng</a:t>
            </a:r>
            <a:r>
              <a:rPr lang="en-US" sz="3200" b="1" dirty="0" smtClean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VNI-Times" pitchFamily="2" charset="0"/>
              </a:rPr>
              <a:t>hăng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853298" y="3449784"/>
            <a:ext cx="17363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sẫm</a:t>
            </a:r>
            <a:r>
              <a:rPr lang="en-US" sz="3200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biếc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endParaRPr lang="en-US" sz="3200" dirty="0"/>
          </a:p>
        </p:txBody>
      </p:sp>
      <p:sp>
        <p:nvSpPr>
          <p:cNvPr id="14" name="Rectangle 13"/>
          <p:cNvSpPr/>
          <p:nvPr/>
        </p:nvSpPr>
        <p:spPr>
          <a:xfrm>
            <a:off x="3390565" y="3449791"/>
            <a:ext cx="18469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/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hiểu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VNI-Times" pitchFamily="2" charset="0"/>
                <a:ea typeface="Times New Roman" panose="02020603050405020304" pitchFamily="18" charset="0"/>
              </a:rPr>
              <a:t>biết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56933" y="2926059"/>
            <a:ext cx="27994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70C0"/>
                </a:solidFill>
                <a:latin typeface="VNI-Times" pitchFamily="2" charset="0"/>
              </a:rPr>
              <a:t>huô</a:t>
            </a:r>
            <a:r>
              <a:rPr lang="en-US" sz="3200" dirty="0" smtClean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3200" dirty="0" err="1" smtClean="0">
                <a:latin typeface="VNI-Times" pitchFamily="2" charset="0"/>
              </a:rPr>
              <a:t>huô</a:t>
            </a:r>
            <a:r>
              <a:rPr lang="en-US" sz="3200" dirty="0" smtClean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3200" dirty="0" smtClean="0">
                <a:latin typeface="VNI-Times" pitchFamily="2" charset="0"/>
              </a:rPr>
              <a:t>(</a:t>
            </a:r>
            <a:r>
              <a:rPr lang="en-US" sz="3200" dirty="0" err="1" smtClean="0">
                <a:latin typeface="VNI-Times" pitchFamily="2" charset="0"/>
              </a:rPr>
              <a:t>chaøo</a:t>
            </a:r>
            <a:r>
              <a:rPr lang="en-US" sz="3200" dirty="0" smtClean="0">
                <a:latin typeface="VNI-Times" pitchFamily="2" charset="0"/>
              </a:rPr>
              <a:t>)</a:t>
            </a:r>
            <a:endParaRPr lang="en-US" sz="3200" dirty="0">
              <a:latin typeface="VNI-Times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459446" y="2954188"/>
            <a:ext cx="28135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VNI-Times" pitchFamily="2" charset="0"/>
              </a:rPr>
              <a:t>/ </a:t>
            </a:r>
            <a:r>
              <a:rPr lang="en-US" sz="3200" dirty="0" err="1" smtClean="0">
                <a:solidFill>
                  <a:srgbClr val="0070C0"/>
                </a:solidFill>
                <a:latin typeface="VNI-Times" pitchFamily="2" charset="0"/>
              </a:rPr>
              <a:t>quô</a:t>
            </a:r>
            <a:r>
              <a:rPr lang="en-US" sz="3200" dirty="0" smtClean="0">
                <a:latin typeface="VNI-Times" pitchFamily="2" charset="0"/>
              </a:rPr>
              <a:t> (</a:t>
            </a:r>
            <a:r>
              <a:rPr lang="en-US" sz="3200" dirty="0" err="1" smtClean="0">
                <a:latin typeface="VNI-Times" pitchFamily="2" charset="0"/>
              </a:rPr>
              <a:t>tuùm</a:t>
            </a:r>
            <a:r>
              <a:rPr lang="en-US" sz="3200" dirty="0" smtClean="0">
                <a:latin typeface="VNI-Times" pitchFamily="2" charset="0"/>
              </a:rPr>
              <a:t> </a:t>
            </a:r>
            <a:r>
              <a:rPr lang="en-US" sz="3200" dirty="0" err="1" smtClean="0">
                <a:latin typeface="VNI-Times" pitchFamily="2" charset="0"/>
              </a:rPr>
              <a:t>laáy</a:t>
            </a:r>
            <a:r>
              <a:rPr lang="en-US" sz="3200" dirty="0" smtClean="0">
                <a:latin typeface="VNI-Times" pitchFamily="2" charset="0"/>
              </a:rPr>
              <a:t>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51173216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  <p:bldP spid="11" grpId="0"/>
      <p:bldP spid="11" grpId="1"/>
      <p:bldP spid="11" grpId="2"/>
      <p:bldP spid="12" grpId="0"/>
      <p:bldP spid="12" grpId="1"/>
      <p:bldP spid="12" grpId="2"/>
      <p:bldP spid="13" grpId="0"/>
      <p:bldP spid="14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Rectangle 2"/>
          <p:cNvSpPr/>
          <p:nvPr/>
        </p:nvSpPr>
        <p:spPr>
          <a:xfrm>
            <a:off x="613158" y="1388296"/>
            <a:ext cx="29399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486400" algn="l"/>
              </a:tabLst>
            </a:pP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- 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Nghe-Vieát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: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19958" y="1383040"/>
            <a:ext cx="35524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486400" algn="l"/>
              </a:tabLst>
            </a:pP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-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Kieåm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tra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loãi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: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430745" y="152400"/>
            <a:ext cx="11460163" cy="1209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B0F0"/>
                </a:solidFill>
                <a:latin typeface="Times New Roman" panose="02020603050405020304" pitchFamily="18" charset="0"/>
              </a:rPr>
              <a:t>Lớp 5 B đoàn </a:t>
            </a:r>
            <a:r>
              <a:rPr lang="en-US" altLang="en-US" sz="2800" b="1" smtClean="0">
                <a:solidFill>
                  <a:srgbClr val="00B0F0"/>
                </a:solidFill>
                <a:latin typeface="Times New Roman" panose="02020603050405020304" pitchFamily="18" charset="0"/>
              </a:rPr>
              <a:t>kết.                                 </a:t>
            </a:r>
            <a:r>
              <a:rPr lang="en-US" altLang="en-US" sz="2800" smtClean="0">
                <a:solidFill>
                  <a:srgbClr val="0000FF"/>
                </a:solidFill>
                <a:latin typeface="Times New Roman" panose="02020603050405020304" pitchFamily="18" charset="0"/>
              </a:rPr>
              <a:t>Thứ  2 </a:t>
            </a:r>
            <a:r>
              <a:rPr lang="en-US" altLang="en-US" sz="2800" err="1">
                <a:solidFill>
                  <a:srgbClr val="0000FF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smtClean="0">
                <a:solidFill>
                  <a:srgbClr val="0000FF"/>
                </a:solidFill>
                <a:latin typeface="Times New Roman" panose="02020603050405020304" pitchFamily="18" charset="0"/>
              </a:rPr>
              <a:t>18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tháng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12 </a:t>
            </a:r>
            <a:r>
              <a:rPr lang="en-US" altLang="en-US" sz="2800" err="1">
                <a:solidFill>
                  <a:srgbClr val="0000FF"/>
                </a:solidFill>
                <a:latin typeface="Times New Roman" panose="02020603050405020304" pitchFamily="18" charset="0"/>
              </a:rPr>
              <a:t>năm</a:t>
            </a: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smtClean="0">
                <a:solidFill>
                  <a:srgbClr val="0000FF"/>
                </a:solidFill>
                <a:latin typeface="Times New Roman" panose="02020603050405020304" pitchFamily="18" charset="0"/>
              </a:rPr>
              <a:t>2017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800" smtClean="0">
                <a:solidFill>
                  <a:srgbClr val="0000FF"/>
                </a:solidFill>
                <a:latin typeface="Times New Roman" panose="02020603050405020304" pitchFamily="18" charset="0"/>
              </a:rPr>
              <a:t>Chính </a:t>
            </a: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endParaRPr lang="en-US" altLang="en-US" sz="2800" dirty="0">
              <a:solidFill>
                <a:schemeClr val="hlink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11642" y="1035318"/>
            <a:ext cx="58569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Về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482083" y="6298804"/>
            <a:ext cx="23782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2800" i="1" dirty="0" err="1" smtClean="0">
                <a:solidFill>
                  <a:srgbClr val="00B0F0"/>
                </a:solidFill>
                <a:cs typeface="Times New Roman" panose="02020603050405020304" pitchFamily="18" charset="0"/>
              </a:rPr>
              <a:t>Đồng</a:t>
            </a:r>
            <a:r>
              <a:rPr lang="en-US" altLang="en-US" sz="2800" i="1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 smtClean="0">
                <a:solidFill>
                  <a:srgbClr val="00B0F0"/>
                </a:solidFill>
                <a:cs typeface="Times New Roman" panose="02020603050405020304" pitchFamily="18" charset="0"/>
              </a:rPr>
              <a:t>Xuân</a:t>
            </a:r>
            <a:r>
              <a:rPr lang="en-US" altLang="en-US" sz="2800" i="1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 smtClean="0">
                <a:solidFill>
                  <a:srgbClr val="00B0F0"/>
                </a:solidFill>
                <a:cs typeface="Times New Roman" panose="02020603050405020304" pitchFamily="18" charset="0"/>
              </a:rPr>
              <a:t>Lan</a:t>
            </a:r>
            <a:endParaRPr lang="en-US" altLang="en-US" sz="2800" i="1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3092116" y="1872337"/>
            <a:ext cx="5943600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dirty="0" err="1"/>
              <a:t>Chiều</a:t>
            </a:r>
            <a:r>
              <a:rPr lang="en-US" sz="2800" dirty="0"/>
              <a:t> </a:t>
            </a:r>
            <a:r>
              <a:rPr lang="en-US" sz="2800" dirty="0" err="1"/>
              <a:t>đi</a:t>
            </a:r>
            <a:r>
              <a:rPr lang="en-US" sz="2800" dirty="0"/>
              <a:t> </a:t>
            </a:r>
            <a:r>
              <a:rPr lang="en-US" sz="2800" dirty="0" err="1"/>
              <a:t>học</a:t>
            </a:r>
            <a:r>
              <a:rPr lang="en-US" sz="2800" dirty="0"/>
              <a:t> </a:t>
            </a:r>
            <a:r>
              <a:rPr lang="en-US" sz="2800" dirty="0" err="1"/>
              <a:t>về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Chúng</a:t>
            </a:r>
            <a:r>
              <a:rPr lang="en-US" sz="2800" dirty="0"/>
              <a:t> </a:t>
            </a:r>
            <a:r>
              <a:rPr lang="en-US" sz="2800" dirty="0" err="1"/>
              <a:t>em</a:t>
            </a:r>
            <a:r>
              <a:rPr lang="en-US" sz="2800" dirty="0"/>
              <a:t> qua </a:t>
            </a:r>
            <a:r>
              <a:rPr lang="en-US" sz="2800" dirty="0" err="1"/>
              <a:t>ngôi</a:t>
            </a:r>
            <a:r>
              <a:rPr lang="en-US" sz="2800" dirty="0"/>
              <a:t> </a:t>
            </a:r>
            <a:r>
              <a:rPr lang="en-US" sz="2800" dirty="0" err="1"/>
              <a:t>nhà</a:t>
            </a:r>
            <a:r>
              <a:rPr lang="en-US" sz="2800" dirty="0"/>
              <a:t> </a:t>
            </a:r>
            <a:r>
              <a:rPr lang="en-US" sz="2800" dirty="0" err="1"/>
              <a:t>xây</a:t>
            </a:r>
            <a:r>
              <a:rPr lang="en-US" sz="2800" dirty="0"/>
              <a:t> </a:t>
            </a:r>
            <a:r>
              <a:rPr lang="en-US" sz="2800" dirty="0" err="1"/>
              <a:t>dở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Giàn</a:t>
            </a:r>
            <a:r>
              <a:rPr lang="en-US" sz="2800" dirty="0"/>
              <a:t> </a:t>
            </a:r>
            <a:r>
              <a:rPr lang="en-US" sz="2800" dirty="0" err="1"/>
              <a:t>giáo</a:t>
            </a:r>
            <a:r>
              <a:rPr lang="en-US" sz="2800" dirty="0"/>
              <a:t> </a:t>
            </a:r>
            <a:r>
              <a:rPr lang="en-US" sz="2800" dirty="0" err="1"/>
              <a:t>tựa</a:t>
            </a:r>
            <a:r>
              <a:rPr lang="en-US" sz="2800" dirty="0"/>
              <a:t> </a:t>
            </a:r>
            <a:r>
              <a:rPr lang="en-US" sz="2800" dirty="0" err="1"/>
              <a:t>cái</a:t>
            </a:r>
            <a:r>
              <a:rPr lang="en-US" sz="2800" dirty="0"/>
              <a:t> </a:t>
            </a:r>
            <a:r>
              <a:rPr lang="en-US" sz="2800" dirty="0" err="1"/>
              <a:t>lồng</a:t>
            </a:r>
            <a:r>
              <a:rPr lang="en-US" sz="2800" dirty="0"/>
              <a:t> </a:t>
            </a:r>
            <a:r>
              <a:rPr lang="en-US" sz="2800" dirty="0" err="1"/>
              <a:t>che</a:t>
            </a:r>
            <a:r>
              <a:rPr lang="en-US" sz="2800" dirty="0"/>
              <a:t> </a:t>
            </a:r>
            <a:r>
              <a:rPr lang="en-US" sz="2800" dirty="0" err="1"/>
              <a:t>chở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Trụ</a:t>
            </a:r>
            <a:r>
              <a:rPr lang="en-US" sz="2800" dirty="0"/>
              <a:t> </a:t>
            </a:r>
            <a:r>
              <a:rPr lang="en-US" sz="2800" dirty="0" err="1"/>
              <a:t>bê</a:t>
            </a:r>
            <a:r>
              <a:rPr lang="en-US" sz="2800" dirty="0"/>
              <a:t> </a:t>
            </a:r>
            <a:r>
              <a:rPr lang="en-US" sz="2800" dirty="0" err="1"/>
              <a:t>tông</a:t>
            </a:r>
            <a:r>
              <a:rPr lang="en-US" sz="2800" dirty="0"/>
              <a:t> </a:t>
            </a:r>
            <a:r>
              <a:rPr lang="en-US" sz="2800" dirty="0" err="1"/>
              <a:t>nhú</a:t>
            </a:r>
            <a:r>
              <a:rPr lang="en-US" sz="2800" dirty="0"/>
              <a:t> </a:t>
            </a:r>
            <a:r>
              <a:rPr lang="en-US" sz="2800" dirty="0" err="1"/>
              <a:t>lên</a:t>
            </a:r>
            <a:r>
              <a:rPr lang="en-US" sz="2800" dirty="0"/>
              <a:t> </a:t>
            </a:r>
            <a:r>
              <a:rPr lang="en-US" sz="2800" dirty="0" err="1"/>
              <a:t>như</a:t>
            </a:r>
            <a:r>
              <a:rPr lang="en-US" sz="2800" dirty="0"/>
              <a:t>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mầm</a:t>
            </a:r>
            <a:r>
              <a:rPr lang="en-US" sz="2800" dirty="0"/>
              <a:t> </a:t>
            </a:r>
            <a:r>
              <a:rPr lang="en-US" sz="2800" dirty="0" err="1"/>
              <a:t>cây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Bác</a:t>
            </a:r>
            <a:r>
              <a:rPr lang="en-US" sz="2800" dirty="0"/>
              <a:t> </a:t>
            </a:r>
            <a:r>
              <a:rPr lang="en-US" sz="2800" dirty="0" err="1"/>
              <a:t>thợ</a:t>
            </a:r>
            <a:r>
              <a:rPr lang="en-US" sz="2800" dirty="0"/>
              <a:t> </a:t>
            </a:r>
            <a:r>
              <a:rPr lang="en-US" sz="2800" dirty="0" err="1"/>
              <a:t>nề</a:t>
            </a:r>
            <a:r>
              <a:rPr lang="en-US" sz="2800" dirty="0"/>
              <a:t> </a:t>
            </a:r>
            <a:r>
              <a:rPr lang="en-US" sz="2800" dirty="0" err="1"/>
              <a:t>ra</a:t>
            </a:r>
            <a:r>
              <a:rPr lang="en-US" sz="2800" dirty="0"/>
              <a:t> </a:t>
            </a:r>
            <a:r>
              <a:rPr lang="en-US" sz="2800" dirty="0" err="1"/>
              <a:t>về</a:t>
            </a:r>
            <a:r>
              <a:rPr lang="en-US" sz="2800" dirty="0"/>
              <a:t> </a:t>
            </a:r>
            <a:r>
              <a:rPr lang="en-US" sz="2800" dirty="0" err="1"/>
              <a:t>còn</a:t>
            </a:r>
            <a:r>
              <a:rPr lang="en-US" sz="2800" dirty="0"/>
              <a:t> </a:t>
            </a:r>
            <a:r>
              <a:rPr lang="en-US" sz="2800" dirty="0" err="1"/>
              <a:t>huơ</a:t>
            </a:r>
            <a:r>
              <a:rPr lang="en-US" sz="2800" dirty="0"/>
              <a:t> </a:t>
            </a:r>
            <a:r>
              <a:rPr lang="en-US" sz="2800" dirty="0" err="1"/>
              <a:t>huơ</a:t>
            </a:r>
            <a:r>
              <a:rPr lang="en-US" sz="2800" dirty="0"/>
              <a:t> </a:t>
            </a:r>
            <a:r>
              <a:rPr lang="en-US" sz="2800" dirty="0" err="1"/>
              <a:t>cái</a:t>
            </a:r>
            <a:r>
              <a:rPr lang="en-US" sz="2800" dirty="0"/>
              <a:t> bay: </a:t>
            </a:r>
          </a:p>
          <a:p>
            <a:r>
              <a:rPr lang="en-US" sz="2800" dirty="0" err="1"/>
              <a:t>Tạm</a:t>
            </a:r>
            <a:r>
              <a:rPr lang="en-US" sz="2800" dirty="0"/>
              <a:t> </a:t>
            </a:r>
            <a:r>
              <a:rPr lang="en-US" sz="2800" dirty="0" err="1"/>
              <a:t>biệt</a:t>
            </a:r>
            <a:r>
              <a:rPr lang="en-US" sz="2800" dirty="0"/>
              <a:t>! </a:t>
            </a:r>
          </a:p>
          <a:p>
            <a:pPr>
              <a:spcBef>
                <a:spcPts val="1200"/>
              </a:spcBef>
            </a:pPr>
            <a:r>
              <a:rPr lang="en-US" sz="2800" dirty="0" err="1" smtClean="0"/>
              <a:t>Ngôi</a:t>
            </a:r>
            <a:r>
              <a:rPr lang="en-US" sz="2800" dirty="0" smtClean="0"/>
              <a:t> </a:t>
            </a:r>
            <a:r>
              <a:rPr lang="en-US" sz="2800" dirty="0" err="1"/>
              <a:t>nhà</a:t>
            </a:r>
            <a:r>
              <a:rPr lang="en-US" sz="2800" dirty="0"/>
              <a:t> </a:t>
            </a:r>
            <a:r>
              <a:rPr lang="en-US" sz="2800" dirty="0" err="1"/>
              <a:t>tựa</a:t>
            </a:r>
            <a:r>
              <a:rPr lang="en-US" sz="2800" dirty="0"/>
              <a:t> </a:t>
            </a:r>
            <a:r>
              <a:rPr lang="en-US" sz="2800" dirty="0" err="1"/>
              <a:t>vào</a:t>
            </a:r>
            <a:r>
              <a:rPr lang="en-US" sz="2800" dirty="0"/>
              <a:t> </a:t>
            </a:r>
            <a:r>
              <a:rPr lang="en-US" sz="2800" dirty="0" err="1"/>
              <a:t>nền</a:t>
            </a:r>
            <a:r>
              <a:rPr lang="en-US" sz="2800" dirty="0"/>
              <a:t> </a:t>
            </a:r>
            <a:r>
              <a:rPr lang="en-US" sz="2800" dirty="0" err="1"/>
              <a:t>trời</a:t>
            </a:r>
            <a:r>
              <a:rPr lang="en-US" sz="2800" dirty="0"/>
              <a:t> </a:t>
            </a:r>
            <a:r>
              <a:rPr lang="en-US" sz="2800" dirty="0" err="1"/>
              <a:t>sẫm</a:t>
            </a:r>
            <a:r>
              <a:rPr lang="en-US" sz="2800" dirty="0"/>
              <a:t> </a:t>
            </a:r>
            <a:r>
              <a:rPr lang="en-US" sz="2800" dirty="0" err="1"/>
              <a:t>biếc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Thở</a:t>
            </a:r>
            <a:r>
              <a:rPr lang="en-US" sz="2800" dirty="0"/>
              <a:t> </a:t>
            </a:r>
            <a:r>
              <a:rPr lang="en-US" sz="2800" dirty="0" err="1"/>
              <a:t>ra</a:t>
            </a:r>
            <a:r>
              <a:rPr lang="en-US" sz="2800" dirty="0"/>
              <a:t> </a:t>
            </a:r>
            <a:r>
              <a:rPr lang="en-US" sz="2800" dirty="0" err="1"/>
              <a:t>mùi</a:t>
            </a:r>
            <a:r>
              <a:rPr lang="en-US" sz="2800" dirty="0"/>
              <a:t> </a:t>
            </a:r>
            <a:r>
              <a:rPr lang="en-US" sz="2800" dirty="0" err="1"/>
              <a:t>vôi</a:t>
            </a:r>
            <a:r>
              <a:rPr lang="en-US" sz="2800" dirty="0"/>
              <a:t> </a:t>
            </a:r>
            <a:r>
              <a:rPr lang="en-US" sz="2800" dirty="0" err="1"/>
              <a:t>vữa</a:t>
            </a:r>
            <a:r>
              <a:rPr lang="en-US" sz="2800" dirty="0"/>
              <a:t> </a:t>
            </a:r>
            <a:r>
              <a:rPr lang="en-US" sz="2800" dirty="0" err="1"/>
              <a:t>nồng</a:t>
            </a:r>
            <a:r>
              <a:rPr lang="en-US" sz="2800" dirty="0"/>
              <a:t> </a:t>
            </a:r>
            <a:r>
              <a:rPr lang="en-US" sz="2800" dirty="0" err="1"/>
              <a:t>hăng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Ngôi</a:t>
            </a:r>
            <a:r>
              <a:rPr lang="en-US" sz="2800" dirty="0"/>
              <a:t> </a:t>
            </a:r>
            <a:r>
              <a:rPr lang="en-US" sz="2800" dirty="0" err="1"/>
              <a:t>nhà</a:t>
            </a:r>
            <a:r>
              <a:rPr lang="en-US" sz="2800" dirty="0"/>
              <a:t> </a:t>
            </a:r>
            <a:r>
              <a:rPr lang="en-US" sz="2800" dirty="0" err="1"/>
              <a:t>giống</a:t>
            </a:r>
            <a:r>
              <a:rPr lang="en-US" sz="2800" dirty="0"/>
              <a:t> </a:t>
            </a:r>
            <a:r>
              <a:rPr lang="en-US" sz="2800" dirty="0" err="1"/>
              <a:t>bài</a:t>
            </a:r>
            <a:r>
              <a:rPr lang="en-US" sz="2800" dirty="0"/>
              <a:t> </a:t>
            </a:r>
            <a:r>
              <a:rPr lang="en-US" sz="2800" dirty="0" err="1"/>
              <a:t>thơ</a:t>
            </a:r>
            <a:r>
              <a:rPr lang="en-US" sz="2800" dirty="0"/>
              <a:t> </a:t>
            </a:r>
            <a:r>
              <a:rPr lang="en-US" sz="2800" dirty="0" err="1"/>
              <a:t>sắp</a:t>
            </a:r>
            <a:r>
              <a:rPr lang="en-US" sz="2800" dirty="0"/>
              <a:t> </a:t>
            </a:r>
            <a:r>
              <a:rPr lang="en-US" sz="2800" dirty="0" err="1"/>
              <a:t>làm</a:t>
            </a:r>
            <a:r>
              <a:rPr lang="en-US" sz="2800" dirty="0"/>
              <a:t> </a:t>
            </a:r>
            <a:r>
              <a:rPr lang="en-US" sz="2800" dirty="0" err="1"/>
              <a:t>xong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bức</a:t>
            </a:r>
            <a:r>
              <a:rPr lang="en-US" sz="2800" dirty="0"/>
              <a:t> </a:t>
            </a:r>
            <a:r>
              <a:rPr lang="en-US" sz="2800" dirty="0" err="1"/>
              <a:t>tranh</a:t>
            </a:r>
            <a:r>
              <a:rPr lang="en-US" sz="2800" dirty="0"/>
              <a:t> </a:t>
            </a:r>
            <a:r>
              <a:rPr lang="en-US" sz="2800" dirty="0" err="1"/>
              <a:t>còn</a:t>
            </a:r>
            <a:r>
              <a:rPr lang="en-US" sz="2800" dirty="0"/>
              <a:t> </a:t>
            </a:r>
            <a:r>
              <a:rPr lang="en-US" sz="2800" dirty="0" err="1"/>
              <a:t>nguyên</a:t>
            </a:r>
            <a:r>
              <a:rPr lang="en-US" sz="2800" dirty="0"/>
              <a:t> </a:t>
            </a:r>
            <a:r>
              <a:rPr lang="en-US" sz="2800" dirty="0" err="1"/>
              <a:t>màu</a:t>
            </a:r>
            <a:r>
              <a:rPr lang="en-US" sz="2800" dirty="0"/>
              <a:t> </a:t>
            </a:r>
            <a:r>
              <a:rPr lang="en-US" sz="2800" dirty="0" err="1"/>
              <a:t>vôi</a:t>
            </a:r>
            <a:r>
              <a:rPr lang="en-US" sz="2800" dirty="0"/>
              <a:t>, </a:t>
            </a:r>
            <a:r>
              <a:rPr lang="en-US" sz="2800" dirty="0" err="1"/>
              <a:t>gạch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40177043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" name="Rectangle 14"/>
          <p:cNvSpPr/>
          <p:nvPr/>
        </p:nvSpPr>
        <p:spPr>
          <a:xfrm>
            <a:off x="719958" y="1397108"/>
            <a:ext cx="35524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486400" algn="l"/>
              </a:tabLst>
            </a:pP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-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Luyeän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taäp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: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99089" y="1895002"/>
            <a:ext cx="1100433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sz="3200" smtClean="0">
                <a:latin typeface="VNI-Times" pitchFamily="2" charset="0"/>
                <a:ea typeface="Times New Roman" panose="02020603050405020304" pitchFamily="18" charset="0"/>
              </a:rPr>
              <a:t>Baøi: 2(a). </a:t>
            </a:r>
            <a:r>
              <a:rPr lang="en-US" sz="3200" b="1" smtClean="0">
                <a:latin typeface="VNI-Times" pitchFamily="2" charset="0"/>
                <a:ea typeface="Times New Roman" panose="02020603050405020304" pitchFamily="18" charset="0"/>
              </a:rPr>
              <a:t>HĐN 4. </a:t>
            </a:r>
            <a:r>
              <a:rPr lang="en-US" sz="3200" smtClean="0">
                <a:latin typeface="VNI-Times" pitchFamily="2" charset="0"/>
                <a:ea typeface="Times New Roman" panose="02020603050405020304" pitchFamily="18" charset="0"/>
              </a:rPr>
              <a:t>Haõy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tìm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nhöõng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töø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ngöõ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chöùa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caùc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tieáng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döôùi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ñaây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: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430745" y="152400"/>
            <a:ext cx="11460163" cy="99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B0F0"/>
                </a:solidFill>
                <a:latin typeface="Times New Roman" panose="02020603050405020304" pitchFamily="18" charset="0"/>
              </a:rPr>
              <a:t>Lớp 5 B đoàn </a:t>
            </a:r>
            <a:r>
              <a:rPr lang="en-US" altLang="en-US" sz="2800" b="1" smtClean="0">
                <a:solidFill>
                  <a:srgbClr val="00B0F0"/>
                </a:solidFill>
                <a:latin typeface="Times New Roman" panose="02020603050405020304" pitchFamily="18" charset="0"/>
              </a:rPr>
              <a:t>kết.                             </a:t>
            </a:r>
            <a:r>
              <a:rPr lang="en-US" altLang="en-US" sz="2800" smtClean="0">
                <a:solidFill>
                  <a:srgbClr val="0000FF"/>
                </a:solidFill>
                <a:latin typeface="Times New Roman" panose="02020603050405020304" pitchFamily="18" charset="0"/>
              </a:rPr>
              <a:t>Thứ 2 </a:t>
            </a:r>
            <a:r>
              <a:rPr lang="en-US" altLang="en-US" sz="2800" err="1">
                <a:solidFill>
                  <a:srgbClr val="0000FF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smtClean="0">
                <a:solidFill>
                  <a:srgbClr val="0000FF"/>
                </a:solidFill>
                <a:latin typeface="Times New Roman" panose="02020603050405020304" pitchFamily="18" charset="0"/>
              </a:rPr>
              <a:t>18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tháng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12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năm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2017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Chính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endParaRPr lang="en-US" altLang="en-US" sz="2800" dirty="0">
              <a:solidFill>
                <a:schemeClr val="hlink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39065" y="1035318"/>
            <a:ext cx="5229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1520" y="4360984"/>
            <a:ext cx="6428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M: </a:t>
            </a:r>
            <a:r>
              <a:rPr lang="en-US" sz="3200" smtClean="0">
                <a:latin typeface="VNI-Times" pitchFamily="2" charset="0"/>
                <a:ea typeface="Times New Roman" panose="02020603050405020304" pitchFamily="18" charset="0"/>
              </a:rPr>
              <a:t>raây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boät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/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nhaûy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daây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/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giaây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phuùt</a:t>
            </a:r>
            <a:r>
              <a:rPr lang="en-US" sz="3200" dirty="0" smtClean="0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endParaRPr lang="en-US" sz="32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888298"/>
              </p:ext>
            </p:extLst>
          </p:nvPr>
        </p:nvGraphicFramePr>
        <p:xfrm>
          <a:off x="267285" y="2576601"/>
          <a:ext cx="11633982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6991"/>
                <a:gridCol w="5816991"/>
              </a:tblGrid>
              <a:tr h="561970">
                <a:tc>
                  <a:txBody>
                    <a:bodyPr/>
                    <a:lstStyle/>
                    <a:p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Rẻ: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Rây: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61970">
                <a:tc>
                  <a:txBody>
                    <a:bodyPr/>
                    <a:lstStyle/>
                    <a:p>
                      <a:r>
                        <a:rPr lang="en-US" sz="3200" smtClean="0">
                          <a:solidFill>
                            <a:schemeClr val="tx1"/>
                          </a:solidFill>
                        </a:rPr>
                        <a:t>Dẻ: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smtClean="0">
                          <a:solidFill>
                            <a:schemeClr val="tx1"/>
                          </a:solidFill>
                        </a:rPr>
                        <a:t>Dây: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61970">
                <a:tc>
                  <a:txBody>
                    <a:bodyPr/>
                    <a:lstStyle/>
                    <a:p>
                      <a:r>
                        <a:rPr lang="en-US" sz="3200" smtClean="0"/>
                        <a:t>Giẻ: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smtClean="0">
                          <a:solidFill>
                            <a:schemeClr val="tx1"/>
                          </a:solidFill>
                        </a:rPr>
                        <a:t>Giây: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928470" y="2560319"/>
            <a:ext cx="57958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reû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ruùng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,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reû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quaït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,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giaù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reû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, ...</a:t>
            </a:r>
            <a:endParaRPr lang="en-US" sz="3200" dirty="0">
              <a:solidFill>
                <a:srgbClr val="7030A0"/>
              </a:solidFill>
              <a:latin typeface="VNI-Times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28466" y="3151147"/>
            <a:ext cx="3376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haït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deû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,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maûnh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deû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...</a:t>
            </a:r>
            <a:endParaRPr lang="en-US" sz="3200" dirty="0">
              <a:solidFill>
                <a:srgbClr val="7030A0"/>
              </a:solidFill>
              <a:latin typeface="VNI-Times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69142" y="3727938"/>
            <a:ext cx="37701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gieû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raùch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,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gieû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lau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,...</a:t>
            </a:r>
            <a:endParaRPr lang="en-US" sz="3200" dirty="0">
              <a:solidFill>
                <a:srgbClr val="7030A0"/>
              </a:solidFill>
              <a:latin typeface="VNI-Times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79104" y="2560320"/>
            <a:ext cx="4825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caùi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raây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,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raây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boät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,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möa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raây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,...</a:t>
            </a:r>
            <a:endParaRPr lang="en-US" sz="3200" dirty="0">
              <a:solidFill>
                <a:srgbClr val="7030A0"/>
              </a:solidFill>
              <a:latin typeface="VNI-Times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25006" y="3110804"/>
            <a:ext cx="46773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sôïi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daây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,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daây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thöøng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,...</a:t>
            </a:r>
            <a:endParaRPr lang="en-US" sz="3200" dirty="0">
              <a:solidFill>
                <a:srgbClr val="7030A0"/>
              </a:solidFill>
              <a:latin typeface="VNI-Times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925457" y="3702571"/>
            <a:ext cx="41372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giaây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möïc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,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giaây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VNI-Times" pitchFamily="2" charset="0"/>
              </a:rPr>
              <a:t>baån</a:t>
            </a:r>
            <a:r>
              <a:rPr lang="en-US" sz="3200" dirty="0" smtClean="0">
                <a:solidFill>
                  <a:srgbClr val="7030A0"/>
                </a:solidFill>
                <a:latin typeface="VNI-Times" pitchFamily="2" charset="0"/>
              </a:rPr>
              <a:t>,...</a:t>
            </a:r>
            <a:endParaRPr lang="en-US" sz="3200" dirty="0">
              <a:solidFill>
                <a:srgbClr val="7030A0"/>
              </a:solidFill>
              <a:latin typeface="VNI-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2118331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4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Rectangle 10"/>
          <p:cNvSpPr/>
          <p:nvPr/>
        </p:nvSpPr>
        <p:spPr>
          <a:xfrm>
            <a:off x="719958" y="1397108"/>
            <a:ext cx="35524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486400" algn="l"/>
              </a:tabLst>
            </a:pP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-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Luyeän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taäp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: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430745" y="152400"/>
            <a:ext cx="11460163" cy="99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B0F0"/>
                </a:solidFill>
                <a:latin typeface="Times New Roman" panose="02020603050405020304" pitchFamily="18" charset="0"/>
              </a:rPr>
              <a:t>Lớp 5 B đoàn </a:t>
            </a:r>
            <a:r>
              <a:rPr lang="en-US" altLang="en-US" sz="2800" b="1" smtClean="0">
                <a:solidFill>
                  <a:srgbClr val="00B0F0"/>
                </a:solidFill>
                <a:latin typeface="Times New Roman" panose="02020603050405020304" pitchFamily="18" charset="0"/>
              </a:rPr>
              <a:t>kết.                             </a:t>
            </a:r>
            <a:r>
              <a:rPr lang="en-US" altLang="en-US" sz="2800" smtClean="0">
                <a:solidFill>
                  <a:srgbClr val="0000FF"/>
                </a:solidFill>
                <a:latin typeface="Times New Roman" panose="02020603050405020304" pitchFamily="18" charset="0"/>
              </a:rPr>
              <a:t>Thứ  2 </a:t>
            </a:r>
            <a:r>
              <a:rPr lang="en-US" altLang="en-US" sz="2800" err="1">
                <a:solidFill>
                  <a:srgbClr val="0000FF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smtClean="0">
                <a:solidFill>
                  <a:srgbClr val="0000FF"/>
                </a:solidFill>
                <a:latin typeface="Times New Roman" panose="02020603050405020304" pitchFamily="18" charset="0"/>
              </a:rPr>
              <a:t>18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tháng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12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năm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2017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Chính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endParaRPr lang="en-US" altLang="en-US" sz="2800" dirty="0">
              <a:solidFill>
                <a:schemeClr val="hlink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39065" y="1035318"/>
            <a:ext cx="5229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609599" y="1942509"/>
            <a:ext cx="11249466" cy="206210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smtClean="0"/>
              <a:t>3. </a:t>
            </a:r>
            <a:r>
              <a:rPr lang="en-US" sz="3200" dirty="0" err="1"/>
              <a:t>Tìm</a:t>
            </a:r>
            <a:r>
              <a:rPr lang="en-US" sz="3200" dirty="0"/>
              <a:t> </a:t>
            </a:r>
            <a:r>
              <a:rPr lang="en-US" sz="3200" dirty="0" err="1"/>
              <a:t>những</a:t>
            </a:r>
            <a:r>
              <a:rPr lang="en-US" sz="3200" dirty="0"/>
              <a:t> </a:t>
            </a:r>
            <a:r>
              <a:rPr lang="en-US" sz="3200" dirty="0" err="1"/>
              <a:t>tiếng</a:t>
            </a:r>
            <a:r>
              <a:rPr lang="en-US" sz="3200" dirty="0"/>
              <a:t> </a:t>
            </a:r>
            <a:r>
              <a:rPr lang="en-US" sz="3200" dirty="0" err="1"/>
              <a:t>thích</a:t>
            </a:r>
            <a:r>
              <a:rPr lang="en-US" sz="3200" dirty="0"/>
              <a:t> </a:t>
            </a:r>
            <a:r>
              <a:rPr lang="en-US" sz="3200" dirty="0" err="1"/>
              <a:t>hợp</a:t>
            </a:r>
            <a:r>
              <a:rPr lang="en-US" sz="3200" dirty="0"/>
              <a:t> </a:t>
            </a:r>
            <a:r>
              <a:rPr lang="en-US" sz="3200" dirty="0" err="1"/>
              <a:t>với</a:t>
            </a:r>
            <a:r>
              <a:rPr lang="en-US" sz="3200" dirty="0"/>
              <a:t> </a:t>
            </a:r>
            <a:r>
              <a:rPr lang="en-US" sz="3200" dirty="0" err="1"/>
              <a:t>mỗi</a:t>
            </a:r>
            <a:r>
              <a:rPr lang="en-US" sz="3200" dirty="0"/>
              <a:t> ô </a:t>
            </a:r>
            <a:r>
              <a:rPr lang="en-US" sz="3200" dirty="0" err="1"/>
              <a:t>trống</a:t>
            </a:r>
            <a:r>
              <a:rPr lang="en-US" sz="3200" dirty="0"/>
              <a:t> </a:t>
            </a:r>
            <a:r>
              <a:rPr lang="en-US" sz="3200" dirty="0" err="1" smtClean="0"/>
              <a:t>để</a:t>
            </a:r>
            <a:r>
              <a:rPr lang="en-US" sz="3200" dirty="0" smtClean="0"/>
              <a:t> </a:t>
            </a:r>
            <a:r>
              <a:rPr lang="en-US" sz="3200" dirty="0" err="1" smtClean="0"/>
              <a:t>hoàn</a:t>
            </a:r>
            <a:r>
              <a:rPr lang="en-US" sz="3200" dirty="0" smtClean="0"/>
              <a:t> </a:t>
            </a:r>
            <a:r>
              <a:rPr lang="en-US" sz="3200" dirty="0" err="1"/>
              <a:t>chỉnh</a:t>
            </a:r>
            <a:r>
              <a:rPr lang="en-US" sz="3200" dirty="0"/>
              <a:t> </a:t>
            </a:r>
            <a:r>
              <a:rPr lang="en-US" sz="3200" dirty="0" err="1"/>
              <a:t>mẩu</a:t>
            </a:r>
            <a:r>
              <a:rPr lang="en-US" sz="3200" dirty="0"/>
              <a:t> </a:t>
            </a:r>
            <a:r>
              <a:rPr lang="en-US" sz="3200" dirty="0" err="1"/>
              <a:t>chuyện</a:t>
            </a:r>
            <a:r>
              <a:rPr lang="en-US" sz="3200" dirty="0"/>
              <a:t> </a:t>
            </a:r>
            <a:r>
              <a:rPr lang="en-US" sz="3200" dirty="0" err="1"/>
              <a:t>vui</a:t>
            </a:r>
            <a:r>
              <a:rPr lang="en-US" sz="3200" dirty="0"/>
              <a:t> </a:t>
            </a:r>
            <a:r>
              <a:rPr lang="en-US" sz="3200" dirty="0" err="1"/>
              <a:t>dưới</a:t>
            </a:r>
            <a:r>
              <a:rPr lang="en-US" sz="3200" dirty="0"/>
              <a:t> </a:t>
            </a:r>
            <a:r>
              <a:rPr lang="en-US" sz="3200" dirty="0" err="1"/>
              <a:t>đây</a:t>
            </a:r>
            <a:r>
              <a:rPr lang="en-US" sz="3200" dirty="0"/>
              <a:t>. </a:t>
            </a:r>
            <a:r>
              <a:rPr lang="en-US" sz="3200" dirty="0" err="1"/>
              <a:t>Biết</a:t>
            </a:r>
            <a:r>
              <a:rPr lang="en-US" sz="3200" dirty="0"/>
              <a:t> </a:t>
            </a:r>
            <a:r>
              <a:rPr lang="en-US" sz="3200" dirty="0" err="1"/>
              <a:t>rằng</a:t>
            </a:r>
            <a:r>
              <a:rPr lang="en-US" sz="3200" dirty="0"/>
              <a:t>:</a:t>
            </a:r>
          </a:p>
          <a:p>
            <a:r>
              <a:rPr lang="en-US" sz="3200" dirty="0"/>
              <a:t>      </a:t>
            </a:r>
            <a:r>
              <a:rPr lang="en-US" sz="3200" dirty="0" err="1"/>
              <a:t>chứa</a:t>
            </a:r>
            <a:r>
              <a:rPr lang="en-US" sz="3200" dirty="0"/>
              <a:t> </a:t>
            </a:r>
            <a:r>
              <a:rPr lang="en-US" sz="3200" dirty="0" err="1"/>
              <a:t>tiếng</a:t>
            </a:r>
            <a:r>
              <a:rPr lang="en-US" sz="3200" dirty="0"/>
              <a:t> </a:t>
            </a:r>
            <a:r>
              <a:rPr lang="en-US" sz="3200" dirty="0" err="1"/>
              <a:t>bắt</a:t>
            </a:r>
            <a:r>
              <a:rPr lang="en-US" sz="3200" dirty="0"/>
              <a:t> </a:t>
            </a:r>
            <a:r>
              <a:rPr lang="en-US" sz="3200" dirty="0" err="1"/>
              <a:t>đầu</a:t>
            </a:r>
            <a:r>
              <a:rPr lang="en-US" sz="3200" dirty="0"/>
              <a:t> </a:t>
            </a:r>
            <a:r>
              <a:rPr lang="en-US" sz="3200" dirty="0" err="1"/>
              <a:t>bằng</a:t>
            </a:r>
            <a:r>
              <a:rPr lang="en-US" sz="3200" dirty="0"/>
              <a:t> </a:t>
            </a:r>
            <a:r>
              <a:rPr lang="en-US" sz="3200" b="1" i="1" dirty="0"/>
              <a:t>r</a:t>
            </a:r>
            <a:r>
              <a:rPr lang="en-US" sz="3200" dirty="0"/>
              <a:t> </a:t>
            </a:r>
            <a:r>
              <a:rPr lang="en-US" sz="3200" dirty="0" err="1"/>
              <a:t>hoặc</a:t>
            </a:r>
            <a:r>
              <a:rPr lang="en-US" sz="3200" dirty="0"/>
              <a:t> </a:t>
            </a:r>
            <a:r>
              <a:rPr lang="en-US" sz="3200" b="1" i="1" dirty="0" err="1"/>
              <a:t>gi</a:t>
            </a:r>
            <a:r>
              <a:rPr lang="en-US" sz="3200" b="1" i="1" dirty="0"/>
              <a:t>.</a:t>
            </a:r>
          </a:p>
          <a:p>
            <a:r>
              <a:rPr lang="en-US" sz="3200" dirty="0"/>
              <a:t>      </a:t>
            </a:r>
            <a:r>
              <a:rPr lang="en-US" sz="3200" dirty="0" err="1" smtClean="0"/>
              <a:t>chứa</a:t>
            </a:r>
            <a:r>
              <a:rPr lang="en-US" sz="3200" dirty="0" smtClean="0"/>
              <a:t> </a:t>
            </a:r>
            <a:r>
              <a:rPr lang="en-US" sz="3200" dirty="0" err="1"/>
              <a:t>tiếng</a:t>
            </a:r>
            <a:r>
              <a:rPr lang="en-US" sz="3200" dirty="0"/>
              <a:t> </a:t>
            </a:r>
            <a:r>
              <a:rPr lang="en-US" sz="3200" dirty="0" err="1"/>
              <a:t>bắt</a:t>
            </a:r>
            <a:r>
              <a:rPr lang="en-US" sz="3200" dirty="0"/>
              <a:t> </a:t>
            </a:r>
            <a:r>
              <a:rPr lang="en-US" sz="3200" dirty="0" err="1"/>
              <a:t>đầu</a:t>
            </a:r>
            <a:r>
              <a:rPr lang="en-US" sz="3200" dirty="0"/>
              <a:t> </a:t>
            </a:r>
            <a:r>
              <a:rPr lang="en-US" sz="3200" dirty="0" err="1"/>
              <a:t>bằng</a:t>
            </a:r>
            <a:r>
              <a:rPr lang="en-US" sz="3200" dirty="0"/>
              <a:t> </a:t>
            </a:r>
            <a:r>
              <a:rPr lang="en-US" sz="3200" b="1" i="1" dirty="0"/>
              <a:t>v</a:t>
            </a:r>
            <a:r>
              <a:rPr lang="en-US" sz="3200" dirty="0"/>
              <a:t> </a:t>
            </a:r>
            <a:r>
              <a:rPr lang="en-US" sz="3200" dirty="0" err="1"/>
              <a:t>hoặc</a:t>
            </a:r>
            <a:r>
              <a:rPr lang="en-US" sz="3200" dirty="0"/>
              <a:t> </a:t>
            </a:r>
            <a:r>
              <a:rPr lang="en-US" sz="3200" b="1" i="1" dirty="0"/>
              <a:t>d</a:t>
            </a:r>
            <a:r>
              <a:rPr lang="en-US" sz="3200" b="1" i="1" dirty="0" smtClean="0"/>
              <a:t>.</a:t>
            </a:r>
            <a:endParaRPr lang="en-US" sz="3200" dirty="0"/>
          </a:p>
        </p:txBody>
      </p:sp>
      <p:sp>
        <p:nvSpPr>
          <p:cNvPr id="18" name="TextBox 10"/>
          <p:cNvSpPr txBox="1">
            <a:spLocks noChangeArrowheads="1"/>
          </p:cNvSpPr>
          <p:nvPr/>
        </p:nvSpPr>
        <p:spPr bwMode="auto">
          <a:xfrm>
            <a:off x="713936" y="3468856"/>
            <a:ext cx="457200" cy="400050"/>
          </a:xfrm>
          <a:prstGeom prst="rect">
            <a:avLst/>
          </a:prstGeom>
          <a:solidFill>
            <a:srgbClr val="FF66CC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/>
              <a:t>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13936" y="2978977"/>
            <a:ext cx="457200" cy="400050"/>
          </a:xfrm>
          <a:prstGeom prst="rect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Arial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508317937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6" name="Rectangle 6"/>
          <p:cNvSpPr>
            <a:spLocks noChangeArrowheads="1"/>
          </p:cNvSpPr>
          <p:nvPr/>
        </p:nvSpPr>
        <p:spPr bwMode="auto">
          <a:xfrm>
            <a:off x="225083" y="754282"/>
            <a:ext cx="11788727" cy="5770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dirty="0" smtClean="0"/>
              <a:t>    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/>
              <a:t>anh</a:t>
            </a:r>
            <a:r>
              <a:rPr lang="en-US" sz="2800" dirty="0"/>
              <a:t> </a:t>
            </a:r>
            <a:r>
              <a:rPr lang="en-US" sz="2800" dirty="0" err="1"/>
              <a:t>thợ</a:t>
            </a:r>
            <a:r>
              <a:rPr lang="en-US" sz="2800" dirty="0"/>
              <a:t> </a:t>
            </a:r>
            <a:r>
              <a:rPr lang="en-US" sz="2800" dirty="0" err="1"/>
              <a:t>vẽ</a:t>
            </a:r>
            <a:r>
              <a:rPr lang="en-US" sz="2800" dirty="0"/>
              <a:t> </a:t>
            </a:r>
            <a:r>
              <a:rPr lang="en-US" sz="2800" dirty="0" err="1"/>
              <a:t>truyền</a:t>
            </a:r>
            <a:r>
              <a:rPr lang="en-US" sz="2800" dirty="0"/>
              <a:t> </a:t>
            </a:r>
            <a:r>
              <a:rPr lang="en-US" sz="2800" dirty="0" err="1"/>
              <a:t>thần</a:t>
            </a:r>
            <a:r>
              <a:rPr lang="en-US" sz="2800" dirty="0"/>
              <a:t> </a:t>
            </a:r>
            <a:r>
              <a:rPr lang="en-US" sz="2800" dirty="0" err="1"/>
              <a:t>làm</a:t>
            </a:r>
            <a:r>
              <a:rPr lang="en-US" sz="2800" dirty="0"/>
              <a:t> </a:t>
            </a:r>
            <a:r>
              <a:rPr lang="en-US" sz="2800" dirty="0" err="1"/>
              <a:t>không</a:t>
            </a:r>
            <a:r>
              <a:rPr lang="en-US" sz="2800" dirty="0"/>
              <a:t> </a:t>
            </a:r>
            <a:r>
              <a:rPr lang="en-US" sz="2800" dirty="0" err="1"/>
              <a:t>đủ</a:t>
            </a:r>
            <a:r>
              <a:rPr lang="en-US" sz="2800" dirty="0"/>
              <a:t> </a:t>
            </a:r>
            <a:r>
              <a:rPr lang="en-US" sz="2800" dirty="0" err="1"/>
              <a:t>ăn.Bạn</a:t>
            </a:r>
            <a:r>
              <a:rPr lang="en-US" sz="2800" dirty="0"/>
              <a:t> </a:t>
            </a:r>
            <a:r>
              <a:rPr lang="en-US" sz="2800" dirty="0" err="1"/>
              <a:t>bè</a:t>
            </a:r>
            <a:r>
              <a:rPr lang="en-US" sz="2800" dirty="0"/>
              <a:t> </a:t>
            </a:r>
            <a:r>
              <a:rPr lang="en-US" sz="2800" dirty="0" err="1"/>
              <a:t>đến</a:t>
            </a:r>
            <a:r>
              <a:rPr lang="en-US" sz="2800" dirty="0"/>
              <a:t> </a:t>
            </a:r>
            <a:r>
              <a:rPr lang="en-US" sz="2800" dirty="0" err="1"/>
              <a:t>thăm</a:t>
            </a:r>
            <a:r>
              <a:rPr lang="en-US" sz="2800" dirty="0"/>
              <a:t>, </a:t>
            </a:r>
            <a:r>
              <a:rPr lang="en-US" sz="2800" dirty="0" err="1"/>
              <a:t>anh</a:t>
            </a:r>
            <a:r>
              <a:rPr lang="en-US" sz="2800" dirty="0"/>
              <a:t> than </a:t>
            </a:r>
            <a:r>
              <a:rPr lang="en-US" sz="2800" dirty="0" err="1"/>
              <a:t>thở</a:t>
            </a:r>
            <a:r>
              <a:rPr lang="en-US" sz="2800" dirty="0"/>
              <a:t>, </a:t>
            </a:r>
            <a:r>
              <a:rPr lang="en-US" sz="2800" dirty="0" err="1"/>
              <a:t>thì</a:t>
            </a:r>
            <a:r>
              <a:rPr lang="en-US" sz="2800" dirty="0"/>
              <a:t> </a:t>
            </a:r>
            <a:r>
              <a:rPr lang="en-US" sz="2800" dirty="0" err="1"/>
              <a:t>họ</a:t>
            </a:r>
            <a:r>
              <a:rPr lang="en-US" sz="2800" dirty="0"/>
              <a:t> </a:t>
            </a:r>
            <a:r>
              <a:rPr lang="en-US" sz="2800" dirty="0" err="1"/>
              <a:t>bảo</a:t>
            </a:r>
            <a:r>
              <a:rPr lang="en-US" sz="2800" dirty="0"/>
              <a:t> : </a:t>
            </a:r>
          </a:p>
          <a:p>
            <a:r>
              <a:rPr lang="en-US" sz="2800" dirty="0"/>
              <a:t>- </a:t>
            </a:r>
            <a:r>
              <a:rPr lang="en-US" sz="2800" dirty="0" err="1"/>
              <a:t>Cậu</a:t>
            </a:r>
            <a:r>
              <a:rPr lang="en-US" sz="2800" dirty="0"/>
              <a:t> </a:t>
            </a:r>
            <a:r>
              <a:rPr lang="en-US" sz="2800" dirty="0" err="1"/>
              <a:t>hãy</a:t>
            </a:r>
            <a:r>
              <a:rPr lang="en-US" sz="2800" dirty="0"/>
              <a:t> </a:t>
            </a:r>
            <a:r>
              <a:rPr lang="en-US" sz="2800" dirty="0" err="1" smtClean="0">
                <a:solidFill>
                  <a:srgbClr val="FF66CC"/>
                </a:solidFill>
              </a:rPr>
              <a:t>vẽ</a:t>
            </a:r>
            <a:r>
              <a:rPr lang="en-US" sz="2800" dirty="0" smtClean="0"/>
              <a:t> </a:t>
            </a:r>
            <a:r>
              <a:rPr lang="en-US" sz="2800" dirty="0" err="1" smtClean="0"/>
              <a:t>ngay</a:t>
            </a:r>
            <a:r>
              <a:rPr lang="en-US" sz="2800" dirty="0" smtClean="0"/>
              <a:t>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bức</a:t>
            </a:r>
            <a:r>
              <a:rPr lang="en-US" sz="2800" dirty="0"/>
              <a:t> </a:t>
            </a:r>
            <a:r>
              <a:rPr lang="en-US" sz="2800" dirty="0" err="1"/>
              <a:t>chân</a:t>
            </a:r>
            <a:r>
              <a:rPr lang="en-US" sz="2800" dirty="0"/>
              <a:t> dung </a:t>
            </a:r>
            <a:r>
              <a:rPr lang="en-US" sz="2800" dirty="0" err="1"/>
              <a:t>hai</a:t>
            </a:r>
            <a:r>
              <a:rPr lang="en-US" sz="2800" dirty="0"/>
              <a:t> </a:t>
            </a:r>
            <a:r>
              <a:rPr lang="en-US" sz="2800" dirty="0" err="1"/>
              <a:t>vợ</a:t>
            </a:r>
            <a:r>
              <a:rPr lang="en-US" sz="2800" dirty="0"/>
              <a:t> </a:t>
            </a:r>
            <a:r>
              <a:rPr lang="en-US" sz="2800" dirty="0" err="1"/>
              <a:t>chồng</a:t>
            </a:r>
            <a:r>
              <a:rPr lang="en-US" sz="2800" dirty="0"/>
              <a:t> </a:t>
            </a:r>
            <a:r>
              <a:rPr lang="en-US" sz="2800" dirty="0" err="1" smtClean="0"/>
              <a:t>cậu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rồi</a:t>
            </a:r>
            <a:r>
              <a:rPr lang="en-US" sz="2800" dirty="0" smtClean="0"/>
              <a:t> </a:t>
            </a:r>
            <a:r>
              <a:rPr lang="en-US" sz="2800" dirty="0" err="1" smtClean="0"/>
              <a:t>lồng</a:t>
            </a:r>
            <a:r>
              <a:rPr lang="en-US" sz="2800" dirty="0" smtClean="0"/>
              <a:t> </a:t>
            </a:r>
            <a:r>
              <a:rPr lang="en-US" sz="2800" dirty="0" err="1"/>
              <a:t>khung</a:t>
            </a:r>
            <a:r>
              <a:rPr lang="en-US" sz="2800" dirty="0"/>
              <a:t> </a:t>
            </a:r>
            <a:r>
              <a:rPr lang="en-US" sz="2800" dirty="0" err="1"/>
              <a:t>kính</a:t>
            </a:r>
            <a:r>
              <a:rPr lang="en-US" sz="2800" dirty="0"/>
              <a:t> </a:t>
            </a:r>
            <a:r>
              <a:rPr lang="en-US" sz="2800" dirty="0" err="1"/>
              <a:t>mà</a:t>
            </a:r>
            <a:r>
              <a:rPr lang="en-US" sz="2800" dirty="0"/>
              <a:t> </a:t>
            </a:r>
            <a:r>
              <a:rPr lang="en-US" sz="2800" dirty="0" err="1"/>
              <a:t>treo</a:t>
            </a:r>
            <a:r>
              <a:rPr lang="en-US" sz="2800" dirty="0"/>
              <a:t>. </a:t>
            </a:r>
            <a:r>
              <a:rPr lang="en-US" sz="2800" dirty="0" err="1"/>
              <a:t>Thiên</a:t>
            </a:r>
            <a:r>
              <a:rPr lang="en-US" sz="2800" dirty="0"/>
              <a:t> </a:t>
            </a:r>
            <a:r>
              <a:rPr lang="en-US" sz="2800" dirty="0" err="1"/>
              <a:t>hạ</a:t>
            </a:r>
            <a:r>
              <a:rPr lang="en-US" sz="2800" dirty="0"/>
              <a:t> </a:t>
            </a:r>
            <a:r>
              <a:rPr lang="en-US" sz="2800" dirty="0" err="1"/>
              <a:t>thấy</a:t>
            </a:r>
            <a:r>
              <a:rPr lang="en-US" sz="2800" dirty="0"/>
              <a:t> </a:t>
            </a:r>
            <a:r>
              <a:rPr lang="en-US" sz="2800" dirty="0" err="1"/>
              <a:t>cậu</a:t>
            </a:r>
            <a:r>
              <a:rPr lang="en-US" sz="2800" dirty="0"/>
              <a:t> </a:t>
            </a:r>
            <a:r>
              <a:rPr lang="en-US" sz="2800" dirty="0" err="1"/>
              <a:t>khéo</a:t>
            </a:r>
            <a:r>
              <a:rPr lang="en-US" sz="2800" dirty="0"/>
              <a:t> </a:t>
            </a:r>
            <a:r>
              <a:rPr lang="en-US" sz="2800" dirty="0" err="1"/>
              <a:t>tay</a:t>
            </a:r>
            <a:r>
              <a:rPr lang="en-US" sz="2800" dirty="0"/>
              <a:t> </a:t>
            </a:r>
            <a:r>
              <a:rPr lang="en-US" sz="2800" dirty="0" err="1"/>
              <a:t>sẽ</a:t>
            </a:r>
            <a:r>
              <a:rPr lang="en-US" sz="2800" dirty="0"/>
              <a:t> </a:t>
            </a:r>
            <a:r>
              <a:rPr lang="en-US" sz="2800" dirty="0" err="1"/>
              <a:t>xô</a:t>
            </a:r>
            <a:r>
              <a:rPr lang="en-US" sz="2800" dirty="0"/>
              <a:t> </a:t>
            </a:r>
            <a:r>
              <a:rPr lang="en-US" sz="2800" dirty="0" err="1"/>
              <a:t>nhau</a:t>
            </a:r>
            <a:r>
              <a:rPr lang="en-US" sz="2800" dirty="0"/>
              <a:t> </a:t>
            </a:r>
            <a:r>
              <a:rPr lang="en-US" sz="2800" dirty="0" err="1"/>
              <a:t>tới</a:t>
            </a:r>
            <a:r>
              <a:rPr lang="en-US" sz="2800" dirty="0"/>
              <a:t>, lo </a:t>
            </a:r>
            <a:r>
              <a:rPr lang="en-US" sz="2800" dirty="0" err="1"/>
              <a:t>gì</a:t>
            </a:r>
            <a:r>
              <a:rPr lang="en-US" sz="2800" dirty="0"/>
              <a:t> </a:t>
            </a:r>
            <a:r>
              <a:rPr lang="en-US" sz="2800" dirty="0" err="1"/>
              <a:t>không</a:t>
            </a:r>
            <a:r>
              <a:rPr lang="en-US" sz="2800" dirty="0"/>
              <a:t> </a:t>
            </a:r>
            <a:r>
              <a:rPr lang="en-US" sz="2800" dirty="0" err="1"/>
              <a:t>khấm</a:t>
            </a:r>
            <a:r>
              <a:rPr lang="en-US" sz="2800" dirty="0"/>
              <a:t> </a:t>
            </a:r>
            <a:r>
              <a:rPr lang="en-US" sz="2800" dirty="0" err="1"/>
              <a:t>khá</a:t>
            </a:r>
            <a:r>
              <a:rPr lang="en-US" sz="2800" dirty="0"/>
              <a:t> ! </a:t>
            </a:r>
          </a:p>
          <a:p>
            <a:r>
              <a:rPr lang="en-US" sz="2800" dirty="0"/>
              <a:t>    </a:t>
            </a:r>
            <a:r>
              <a:rPr lang="en-US" sz="2800" dirty="0" err="1"/>
              <a:t>Nghe</a:t>
            </a:r>
            <a:r>
              <a:rPr lang="en-US" sz="2800" dirty="0"/>
              <a:t> </a:t>
            </a:r>
            <a:r>
              <a:rPr lang="en-US" sz="2800" dirty="0" err="1"/>
              <a:t>lời</a:t>
            </a:r>
            <a:r>
              <a:rPr lang="en-US" sz="2800" dirty="0"/>
              <a:t> </a:t>
            </a:r>
            <a:r>
              <a:rPr lang="en-US" sz="2800" dirty="0" err="1"/>
              <a:t>bạn</a:t>
            </a:r>
            <a:r>
              <a:rPr lang="en-US" sz="2800" dirty="0"/>
              <a:t>, </a:t>
            </a:r>
            <a:r>
              <a:rPr lang="en-US" sz="2800" dirty="0" err="1"/>
              <a:t>anh</a:t>
            </a:r>
            <a:r>
              <a:rPr lang="en-US" sz="2800" dirty="0"/>
              <a:t> </a:t>
            </a:r>
            <a:r>
              <a:rPr lang="en-US" sz="2800" dirty="0" err="1"/>
              <a:t>bảo</a:t>
            </a:r>
            <a:r>
              <a:rPr lang="en-US" sz="2800" dirty="0"/>
              <a:t> </a:t>
            </a:r>
            <a:r>
              <a:rPr lang="en-US" sz="2800" dirty="0" err="1"/>
              <a:t>vợ</a:t>
            </a:r>
            <a:r>
              <a:rPr lang="en-US" sz="2800" dirty="0"/>
              <a:t> </a:t>
            </a:r>
            <a:r>
              <a:rPr lang="en-US" sz="2800" dirty="0" err="1"/>
              <a:t>ngồi</a:t>
            </a:r>
            <a:r>
              <a:rPr lang="en-US" sz="2800" dirty="0"/>
              <a:t> </a:t>
            </a:r>
            <a:r>
              <a:rPr lang="en-US" sz="2800" dirty="0" err="1"/>
              <a:t>cho</a:t>
            </a:r>
            <a:r>
              <a:rPr lang="en-US" sz="2800" dirty="0"/>
              <a:t> </a:t>
            </a:r>
            <a:r>
              <a:rPr lang="en-US" sz="2800" dirty="0" err="1"/>
              <a:t>anh</a:t>
            </a:r>
            <a:r>
              <a:rPr lang="en-US" sz="2800" dirty="0"/>
              <a:t> </a:t>
            </a:r>
            <a:r>
              <a:rPr lang="en-US" sz="2800" dirty="0" err="1"/>
              <a:t>truyền</a:t>
            </a:r>
            <a:r>
              <a:rPr lang="en-US" sz="2800" dirty="0"/>
              <a:t> </a:t>
            </a:r>
            <a:r>
              <a:rPr lang="en-US" sz="2800" dirty="0" err="1"/>
              <a:t>thần</a:t>
            </a:r>
            <a:r>
              <a:rPr lang="en-US" sz="2800" dirty="0"/>
              <a:t>, </a:t>
            </a:r>
            <a:r>
              <a:rPr lang="en-US" sz="2800" dirty="0" err="1" smtClean="0">
                <a:solidFill>
                  <a:srgbClr val="0070C0"/>
                </a:solidFill>
              </a:rPr>
              <a:t>rồi</a:t>
            </a:r>
            <a:r>
              <a:rPr lang="en-US" sz="2800" dirty="0" smtClean="0"/>
              <a:t> </a:t>
            </a:r>
            <a:r>
              <a:rPr lang="en-US" sz="2800" dirty="0" err="1" smtClean="0"/>
              <a:t>lại</a:t>
            </a:r>
            <a:r>
              <a:rPr lang="en-US" sz="2800" dirty="0" smtClean="0"/>
              <a:t> </a:t>
            </a:r>
            <a:r>
              <a:rPr lang="en-US" sz="2800" dirty="0" err="1"/>
              <a:t>tự</a:t>
            </a:r>
            <a:r>
              <a:rPr lang="en-US" sz="2800" dirty="0"/>
              <a:t> </a:t>
            </a:r>
            <a:r>
              <a:rPr lang="en-US" sz="2800" dirty="0" err="1"/>
              <a:t>họa</a:t>
            </a:r>
            <a:r>
              <a:rPr lang="en-US" sz="2800" dirty="0"/>
              <a:t> </a:t>
            </a:r>
            <a:r>
              <a:rPr lang="en-US" sz="2800" dirty="0" err="1"/>
              <a:t>chính</a:t>
            </a:r>
            <a:r>
              <a:rPr lang="en-US" sz="2800" dirty="0"/>
              <a:t> </a:t>
            </a:r>
            <a:r>
              <a:rPr lang="en-US" sz="2800" dirty="0" err="1"/>
              <a:t>mình</a:t>
            </a:r>
            <a:r>
              <a:rPr lang="en-US" sz="2800" dirty="0"/>
              <a:t> </a:t>
            </a:r>
            <a:r>
              <a:rPr lang="en-US" sz="2800" dirty="0" err="1"/>
              <a:t>ngồi</a:t>
            </a:r>
            <a:r>
              <a:rPr lang="en-US" sz="2800" dirty="0"/>
              <a:t> </a:t>
            </a:r>
            <a:r>
              <a:rPr lang="en-US" sz="2800" dirty="0" err="1"/>
              <a:t>cạnh</a:t>
            </a:r>
            <a:r>
              <a:rPr lang="en-US" sz="2800" dirty="0" smtClean="0"/>
              <a:t>. </a:t>
            </a:r>
            <a:r>
              <a:rPr lang="en-US" sz="2800" dirty="0" err="1" smtClean="0">
                <a:solidFill>
                  <a:srgbClr val="FF66CC"/>
                </a:solidFill>
              </a:rPr>
              <a:t>Vẽ</a:t>
            </a:r>
            <a:r>
              <a:rPr lang="en-US" sz="2800" dirty="0" smtClean="0"/>
              <a:t> </a:t>
            </a:r>
            <a:r>
              <a:rPr lang="en-US" sz="2800" dirty="0" err="1" smtClean="0"/>
              <a:t>xong</a:t>
            </a:r>
            <a:r>
              <a:rPr lang="en-US" sz="2800" dirty="0"/>
              <a:t>, </a:t>
            </a:r>
            <a:r>
              <a:rPr lang="en-US" sz="2800" dirty="0" err="1"/>
              <a:t>anh</a:t>
            </a:r>
            <a:r>
              <a:rPr lang="en-US" sz="2800" dirty="0"/>
              <a:t> </a:t>
            </a:r>
            <a:r>
              <a:rPr lang="en-US" sz="2800" dirty="0" err="1"/>
              <a:t>ngắm</a:t>
            </a:r>
            <a:r>
              <a:rPr lang="en-US" sz="2800" dirty="0"/>
              <a:t> </a:t>
            </a:r>
            <a:r>
              <a:rPr lang="en-US" sz="2800" dirty="0" err="1"/>
              <a:t>đi</a:t>
            </a:r>
            <a:r>
              <a:rPr lang="en-US" sz="2800" dirty="0"/>
              <a:t>  </a:t>
            </a:r>
            <a:r>
              <a:rPr lang="en-US" sz="2800" dirty="0" err="1"/>
              <a:t>ngắm</a:t>
            </a:r>
            <a:r>
              <a:rPr lang="en-US" sz="2800" dirty="0"/>
              <a:t> </a:t>
            </a:r>
            <a:r>
              <a:rPr lang="en-US" sz="2800" dirty="0" err="1"/>
              <a:t>lại</a:t>
            </a:r>
            <a:r>
              <a:rPr lang="en-US" sz="2800" dirty="0"/>
              <a:t>, </a:t>
            </a:r>
            <a:r>
              <a:rPr lang="en-US" sz="2800" dirty="0" err="1"/>
              <a:t>lấy</a:t>
            </a:r>
            <a:r>
              <a:rPr lang="en-US" sz="2800" dirty="0"/>
              <a:t> </a:t>
            </a:r>
            <a:r>
              <a:rPr lang="en-US" sz="2800" dirty="0" err="1"/>
              <a:t>làm</a:t>
            </a:r>
            <a:r>
              <a:rPr lang="en-US" sz="2800" dirty="0"/>
              <a:t> </a:t>
            </a:r>
            <a:r>
              <a:rPr lang="en-US" sz="2800" dirty="0" err="1"/>
              <a:t>đắc</a:t>
            </a:r>
            <a:r>
              <a:rPr lang="en-US" sz="2800" dirty="0"/>
              <a:t> ý </a:t>
            </a:r>
            <a:r>
              <a:rPr lang="en-US" sz="2800" dirty="0" err="1"/>
              <a:t>lắm</a:t>
            </a:r>
            <a:r>
              <a:rPr lang="en-US" sz="2800" dirty="0"/>
              <a:t>.</a:t>
            </a:r>
          </a:p>
          <a:p>
            <a:r>
              <a:rPr lang="en-US" sz="2800" dirty="0"/>
              <a:t>   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hôm</a:t>
            </a:r>
            <a:r>
              <a:rPr lang="en-US" sz="2800" dirty="0"/>
              <a:t>, </a:t>
            </a:r>
            <a:r>
              <a:rPr lang="en-US" sz="2800" dirty="0" err="1"/>
              <a:t>bố</a:t>
            </a:r>
            <a:r>
              <a:rPr lang="en-US" sz="2800" dirty="0"/>
              <a:t> </a:t>
            </a:r>
            <a:r>
              <a:rPr lang="en-US" sz="2800" dirty="0" err="1"/>
              <a:t>vợ</a:t>
            </a:r>
            <a:r>
              <a:rPr lang="en-US" sz="2800" dirty="0"/>
              <a:t> </a:t>
            </a:r>
            <a:r>
              <a:rPr lang="en-US" sz="2800" dirty="0" err="1"/>
              <a:t>tới</a:t>
            </a:r>
            <a:r>
              <a:rPr lang="en-US" sz="2800" dirty="0"/>
              <a:t> </a:t>
            </a:r>
            <a:r>
              <a:rPr lang="en-US" sz="2800" dirty="0" err="1"/>
              <a:t>chơi,thấy</a:t>
            </a:r>
            <a:r>
              <a:rPr lang="en-US" sz="2800" dirty="0"/>
              <a:t> </a:t>
            </a:r>
            <a:r>
              <a:rPr lang="en-US" sz="2800" dirty="0" err="1"/>
              <a:t>bức</a:t>
            </a:r>
            <a:r>
              <a:rPr lang="en-US" sz="2800" dirty="0"/>
              <a:t> </a:t>
            </a:r>
            <a:r>
              <a:rPr lang="en-US" sz="2800" dirty="0" err="1"/>
              <a:t>họa</a:t>
            </a:r>
            <a:r>
              <a:rPr lang="en-US" sz="2800" dirty="0"/>
              <a:t>, </a:t>
            </a:r>
            <a:r>
              <a:rPr lang="en-US" sz="2800" dirty="0" err="1"/>
              <a:t>hỏi</a:t>
            </a:r>
            <a:r>
              <a:rPr lang="en-US" sz="2800" dirty="0"/>
              <a:t> :</a:t>
            </a:r>
          </a:p>
          <a:p>
            <a:r>
              <a:rPr lang="en-US" sz="2800" dirty="0"/>
              <a:t>- </a:t>
            </a:r>
            <a:r>
              <a:rPr lang="en-US" sz="2800" dirty="0" err="1"/>
              <a:t>Anh</a:t>
            </a:r>
            <a:r>
              <a:rPr lang="en-US" sz="2800" dirty="0"/>
              <a:t> </a:t>
            </a:r>
            <a:r>
              <a:rPr lang="en-US" sz="2800" dirty="0" err="1" smtClean="0">
                <a:solidFill>
                  <a:srgbClr val="FF66CC"/>
                </a:solidFill>
              </a:rPr>
              <a:t>vẽ</a:t>
            </a:r>
            <a:r>
              <a:rPr lang="en-US" sz="2800" dirty="0" smtClean="0"/>
              <a:t> </a:t>
            </a:r>
            <a:r>
              <a:rPr lang="en-US" sz="2800" dirty="0" err="1"/>
              <a:t>hình</a:t>
            </a:r>
            <a:r>
              <a:rPr lang="en-US" sz="2800" dirty="0"/>
              <a:t> </a:t>
            </a:r>
            <a:r>
              <a:rPr lang="en-US" sz="2800" dirty="0" err="1"/>
              <a:t>chị</a:t>
            </a:r>
            <a:r>
              <a:rPr lang="en-US" sz="2800" dirty="0"/>
              <a:t> </a:t>
            </a:r>
            <a:r>
              <a:rPr lang="en-US" sz="2800" dirty="0" err="1"/>
              <a:t>nào</a:t>
            </a:r>
            <a:r>
              <a:rPr lang="en-US" sz="2800" dirty="0"/>
              <a:t> </a:t>
            </a:r>
            <a:r>
              <a:rPr lang="en-US" sz="2800" dirty="0" err="1"/>
              <a:t>treo</a:t>
            </a:r>
            <a:r>
              <a:rPr lang="en-US" sz="2800" dirty="0"/>
              <a:t> </a:t>
            </a:r>
            <a:r>
              <a:rPr lang="en-US" sz="2800" dirty="0" err="1"/>
              <a:t>đó</a:t>
            </a:r>
            <a:r>
              <a:rPr lang="en-US" sz="2800" dirty="0"/>
              <a:t>? </a:t>
            </a:r>
          </a:p>
          <a:p>
            <a:r>
              <a:rPr lang="en-US" sz="2800" dirty="0" err="1"/>
              <a:t>Anh</a:t>
            </a:r>
            <a:r>
              <a:rPr lang="en-US" sz="2800" dirty="0"/>
              <a:t> </a:t>
            </a:r>
            <a:r>
              <a:rPr lang="en-US" sz="2800" dirty="0" err="1"/>
              <a:t>ta</a:t>
            </a:r>
            <a:r>
              <a:rPr lang="en-US" sz="2800" dirty="0"/>
              <a:t> </a:t>
            </a:r>
            <a:r>
              <a:rPr lang="en-US" sz="2800" dirty="0" err="1"/>
              <a:t>trả</a:t>
            </a:r>
            <a:r>
              <a:rPr lang="en-US" sz="2800" dirty="0"/>
              <a:t> </a:t>
            </a:r>
            <a:r>
              <a:rPr lang="en-US" sz="2800" dirty="0" err="1"/>
              <a:t>lời</a:t>
            </a:r>
            <a:r>
              <a:rPr lang="en-US" sz="2800" dirty="0"/>
              <a:t> : </a:t>
            </a:r>
          </a:p>
          <a:p>
            <a:r>
              <a:rPr lang="en-US" sz="2800" dirty="0"/>
              <a:t> - </a:t>
            </a:r>
            <a:r>
              <a:rPr lang="en-US" sz="2800" dirty="0" err="1"/>
              <a:t>Chết</a:t>
            </a:r>
            <a:r>
              <a:rPr lang="en-US" sz="2800" dirty="0"/>
              <a:t> </a:t>
            </a:r>
            <a:r>
              <a:rPr lang="en-US" sz="2800" dirty="0" err="1"/>
              <a:t>thật</a:t>
            </a:r>
            <a:r>
              <a:rPr lang="en-US" sz="2800" dirty="0"/>
              <a:t>, </a:t>
            </a:r>
            <a:r>
              <a:rPr lang="en-US" sz="2800" dirty="0" err="1"/>
              <a:t>thầy</a:t>
            </a:r>
            <a:r>
              <a:rPr lang="en-US" sz="2800" dirty="0"/>
              <a:t> </a:t>
            </a:r>
            <a:r>
              <a:rPr lang="en-US" sz="2800" dirty="0" err="1"/>
              <a:t>quên</a:t>
            </a:r>
            <a:r>
              <a:rPr lang="en-US" sz="2800" dirty="0"/>
              <a:t> </a:t>
            </a:r>
            <a:r>
              <a:rPr lang="en-US" sz="2800" dirty="0" err="1"/>
              <a:t>mặt</a:t>
            </a:r>
            <a:r>
              <a:rPr lang="en-US" sz="2800" dirty="0"/>
              <a:t> </a:t>
            </a:r>
            <a:r>
              <a:rPr lang="en-US" sz="2800" dirty="0" err="1"/>
              <a:t>nhà</a:t>
            </a:r>
            <a:r>
              <a:rPr lang="en-US" sz="2800" dirty="0"/>
              <a:t> con </a:t>
            </a:r>
            <a:r>
              <a:rPr lang="en-US" sz="2800" dirty="0" err="1" smtClean="0">
                <a:solidFill>
                  <a:srgbClr val="0070C0"/>
                </a:solidFill>
              </a:rPr>
              <a:t>rồi</a:t>
            </a:r>
            <a:r>
              <a:rPr lang="en-US" sz="2800" dirty="0" smtClean="0"/>
              <a:t> </a:t>
            </a:r>
            <a:r>
              <a:rPr lang="en-US" sz="2800" dirty="0"/>
              <a:t>hay </a:t>
            </a:r>
            <a:r>
              <a:rPr lang="en-US" sz="2800" dirty="0" err="1"/>
              <a:t>sao</a:t>
            </a:r>
            <a:r>
              <a:rPr lang="en-US" sz="2800" dirty="0"/>
              <a:t>? </a:t>
            </a:r>
          </a:p>
          <a:p>
            <a:r>
              <a:rPr lang="en-US" sz="2800" dirty="0" err="1"/>
              <a:t>Ông</a:t>
            </a:r>
            <a:r>
              <a:rPr lang="en-US" sz="2800" dirty="0"/>
              <a:t> </a:t>
            </a:r>
            <a:r>
              <a:rPr lang="en-US" sz="2800" dirty="0" err="1"/>
              <a:t>bố</a:t>
            </a:r>
            <a:r>
              <a:rPr lang="en-US" sz="2800" dirty="0"/>
              <a:t> </a:t>
            </a:r>
            <a:r>
              <a:rPr lang="en-US" sz="2800" dirty="0" err="1"/>
              <a:t>vợ</a:t>
            </a:r>
            <a:r>
              <a:rPr lang="en-US" sz="2800" dirty="0"/>
              <a:t> </a:t>
            </a:r>
            <a:r>
              <a:rPr lang="en-US" sz="2800" dirty="0" err="1"/>
              <a:t>nói</a:t>
            </a:r>
            <a:r>
              <a:rPr lang="en-US" sz="2800" dirty="0"/>
              <a:t> </a:t>
            </a:r>
            <a:r>
              <a:rPr lang="en-US" sz="2800" dirty="0" err="1"/>
              <a:t>tiếp</a:t>
            </a:r>
            <a:r>
              <a:rPr lang="en-US" sz="2800" dirty="0"/>
              <a:t>: </a:t>
            </a:r>
          </a:p>
          <a:p>
            <a:pPr>
              <a:buFontTx/>
              <a:buChar char="-"/>
            </a:pPr>
            <a:r>
              <a:rPr lang="en-US" sz="2800" dirty="0" err="1" smtClean="0"/>
              <a:t>Thì</a:t>
            </a:r>
            <a:r>
              <a:rPr lang="en-US" sz="2800" dirty="0" smtClean="0"/>
              <a:t> </a:t>
            </a:r>
            <a:r>
              <a:rPr lang="en-US" sz="2800" dirty="0" err="1"/>
              <a:t>ra</a:t>
            </a:r>
            <a:r>
              <a:rPr lang="en-US" sz="2800" dirty="0"/>
              <a:t> </a:t>
            </a:r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vợ</a:t>
            </a:r>
            <a:r>
              <a:rPr lang="en-US" sz="2800" dirty="0"/>
              <a:t> </a:t>
            </a:r>
            <a:r>
              <a:rPr lang="en-US" sz="2800" dirty="0" err="1"/>
              <a:t>anh</a:t>
            </a:r>
            <a:r>
              <a:rPr lang="en-US" sz="2800" dirty="0"/>
              <a:t>. </a:t>
            </a:r>
            <a:r>
              <a:rPr lang="en-US" sz="2800" dirty="0" err="1"/>
              <a:t>Thế</a:t>
            </a:r>
            <a:r>
              <a:rPr lang="en-US" sz="2800" dirty="0"/>
              <a:t> </a:t>
            </a:r>
            <a:r>
              <a:rPr lang="en-US" sz="2800" dirty="0" err="1"/>
              <a:t>nó</a:t>
            </a:r>
            <a:r>
              <a:rPr lang="en-US" sz="2800" dirty="0"/>
              <a:t> </a:t>
            </a:r>
            <a:r>
              <a:rPr lang="en-US" sz="2800" dirty="0" err="1"/>
              <a:t>ngồi</a:t>
            </a:r>
            <a:r>
              <a:rPr lang="en-US" sz="2800" dirty="0"/>
              <a:t> </a:t>
            </a:r>
            <a:r>
              <a:rPr lang="en-US" sz="2800" dirty="0" err="1"/>
              <a:t>cạnh</a:t>
            </a:r>
            <a:r>
              <a:rPr lang="en-US" sz="2800" dirty="0"/>
              <a:t> </a:t>
            </a:r>
            <a:r>
              <a:rPr lang="en-US" sz="2800" dirty="0" err="1"/>
              <a:t>người</a:t>
            </a:r>
            <a:r>
              <a:rPr lang="en-US" sz="2800" dirty="0"/>
              <a:t> </a:t>
            </a:r>
            <a:r>
              <a:rPr lang="en-US" sz="2800" dirty="0" err="1"/>
              <a:t>nào</a:t>
            </a:r>
            <a:r>
              <a:rPr lang="en-US" sz="2800" dirty="0"/>
              <a:t> </a:t>
            </a:r>
            <a:r>
              <a:rPr lang="en-US" sz="2800" dirty="0" err="1"/>
              <a:t>mà</a:t>
            </a:r>
            <a:r>
              <a:rPr lang="en-US" sz="2800" dirty="0"/>
              <a:t> </a:t>
            </a:r>
            <a:r>
              <a:rPr lang="en-US" sz="2800" dirty="0" err="1"/>
              <a:t>trông</a:t>
            </a:r>
            <a:r>
              <a:rPr lang="en-US" sz="2800" dirty="0"/>
              <a:t> </a:t>
            </a:r>
            <a:r>
              <a:rPr lang="en-US" sz="2800" dirty="0" err="1"/>
              <a:t>tướng</a:t>
            </a:r>
            <a:r>
              <a:rPr lang="en-US" sz="2800" dirty="0"/>
              <a:t> </a:t>
            </a:r>
            <a:r>
              <a:rPr lang="en-US" sz="2800" dirty="0" err="1"/>
              <a:t>mạo</a:t>
            </a:r>
            <a:r>
              <a:rPr lang="en-US" sz="2800" dirty="0"/>
              <a:t> </a:t>
            </a:r>
            <a:r>
              <a:rPr lang="en-US" sz="2800" dirty="0" err="1"/>
              <a:t>kì</a:t>
            </a:r>
            <a:r>
              <a:rPr lang="en-US" sz="2800" dirty="0"/>
              <a:t> </a:t>
            </a:r>
            <a:r>
              <a:rPr lang="en-US" sz="2800" dirty="0" err="1" smtClean="0">
                <a:solidFill>
                  <a:srgbClr val="FF66CC"/>
                </a:solidFill>
              </a:rPr>
              <a:t>dị</a:t>
            </a:r>
            <a:r>
              <a:rPr lang="en-US" sz="2800" dirty="0" smtClean="0">
                <a:solidFill>
                  <a:srgbClr val="FF66CC"/>
                </a:solidFill>
              </a:rPr>
              <a:t> </a:t>
            </a:r>
            <a:r>
              <a:rPr lang="en-US" sz="2800" dirty="0" err="1" smtClean="0"/>
              <a:t>vậy</a:t>
            </a:r>
            <a:r>
              <a:rPr lang="en-US" sz="2800" dirty="0" smtClean="0"/>
              <a:t> ?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en-US" sz="2800" dirty="0" smtClean="0"/>
              <a:t>                                                                             </a:t>
            </a:r>
            <a:r>
              <a:rPr lang="en-US" sz="2000" dirty="0" smtClean="0"/>
              <a:t> </a:t>
            </a:r>
            <a:r>
              <a:rPr lang="en-US" sz="2000" i="1" dirty="0" smtClean="0"/>
              <a:t>Theo </a:t>
            </a:r>
            <a:r>
              <a:rPr lang="en-US" sz="2000" dirty="0" smtClean="0"/>
              <a:t>TRUYỆN CƯỜI DÂN GIAN </a:t>
            </a:r>
            <a:r>
              <a:rPr lang="en-US" sz="2000" dirty="0" err="1" smtClean="0"/>
              <a:t>ViỆT</a:t>
            </a:r>
            <a:r>
              <a:rPr lang="en-US" sz="2000" dirty="0" smtClean="0"/>
              <a:t> NAM</a:t>
            </a:r>
            <a:endParaRPr lang="en-US" sz="2000" dirty="0"/>
          </a:p>
        </p:txBody>
      </p:sp>
      <p:sp>
        <p:nvSpPr>
          <p:cNvPr id="27" name="Rectangle 2"/>
          <p:cNvSpPr txBox="1">
            <a:spLocks noChangeArrowheads="1"/>
          </p:cNvSpPr>
          <p:nvPr/>
        </p:nvSpPr>
        <p:spPr>
          <a:xfrm>
            <a:off x="501747" y="184898"/>
            <a:ext cx="11329181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Thầy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quên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mặt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nhà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con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rồi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hay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sao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?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38" name="TextBox 10"/>
          <p:cNvSpPr txBox="1">
            <a:spLocks noChangeArrowheads="1"/>
          </p:cNvSpPr>
          <p:nvPr/>
        </p:nvSpPr>
        <p:spPr bwMode="auto">
          <a:xfrm>
            <a:off x="1642424" y="1668191"/>
            <a:ext cx="457200" cy="400050"/>
          </a:xfrm>
          <a:prstGeom prst="rect">
            <a:avLst/>
          </a:prstGeom>
          <a:solidFill>
            <a:srgbClr val="FF66CC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/>
              <a:t>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162518" y="263912"/>
            <a:ext cx="457200" cy="400050"/>
          </a:xfrm>
          <a:prstGeom prst="rect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Arial" charset="0"/>
              </a:rPr>
              <a:t>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452423" y="4650687"/>
            <a:ext cx="457200" cy="400050"/>
          </a:xfrm>
          <a:prstGeom prst="rect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Arial" charset="0"/>
              </a:rPr>
              <a:t>1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8066669" y="2524121"/>
            <a:ext cx="457200" cy="400050"/>
          </a:xfrm>
          <a:prstGeom prst="rect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Arial" charset="0"/>
              </a:rPr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219069" y="1663647"/>
            <a:ext cx="457200" cy="400050"/>
          </a:xfrm>
          <a:prstGeom prst="rect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Arial" charset="0"/>
              </a:rPr>
              <a:t>1</a:t>
            </a:r>
          </a:p>
        </p:txBody>
      </p:sp>
      <p:sp>
        <p:nvSpPr>
          <p:cNvPr id="43" name="TextBox 10"/>
          <p:cNvSpPr txBox="1">
            <a:spLocks noChangeArrowheads="1"/>
          </p:cNvSpPr>
          <p:nvPr/>
        </p:nvSpPr>
        <p:spPr bwMode="auto">
          <a:xfrm>
            <a:off x="1808892" y="2946007"/>
            <a:ext cx="457200" cy="400050"/>
          </a:xfrm>
          <a:prstGeom prst="rect">
            <a:avLst/>
          </a:prstGeom>
          <a:solidFill>
            <a:srgbClr val="FF66CC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/>
              <a:t>2</a:t>
            </a:r>
          </a:p>
        </p:txBody>
      </p:sp>
      <p:sp>
        <p:nvSpPr>
          <p:cNvPr id="44" name="TextBox 10"/>
          <p:cNvSpPr txBox="1">
            <a:spLocks noChangeArrowheads="1"/>
          </p:cNvSpPr>
          <p:nvPr/>
        </p:nvSpPr>
        <p:spPr bwMode="auto">
          <a:xfrm>
            <a:off x="1089094" y="3801791"/>
            <a:ext cx="457200" cy="400050"/>
          </a:xfrm>
          <a:prstGeom prst="rect">
            <a:avLst/>
          </a:prstGeom>
          <a:solidFill>
            <a:srgbClr val="FF66CC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/>
              <a:t>2</a:t>
            </a:r>
          </a:p>
        </p:txBody>
      </p:sp>
      <p:sp>
        <p:nvSpPr>
          <p:cNvPr id="45" name="TextBox 10"/>
          <p:cNvSpPr txBox="1">
            <a:spLocks noChangeArrowheads="1"/>
          </p:cNvSpPr>
          <p:nvPr/>
        </p:nvSpPr>
        <p:spPr bwMode="auto">
          <a:xfrm>
            <a:off x="10274224" y="5519208"/>
            <a:ext cx="379828" cy="400110"/>
          </a:xfrm>
          <a:prstGeom prst="rect">
            <a:avLst/>
          </a:prstGeom>
          <a:solidFill>
            <a:srgbClr val="FF66CC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508317937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71&quot;/&gt;&lt;/object&gt;&lt;object type=&quot;3&quot; unique_id=&quot;10006&quot;&gt;&lt;property id=&quot;20148&quot; value=&quot;5&quot;/&gt;&lt;property id=&quot;20300&quot; value=&quot;Slide 3&quot;/&gt;&lt;property id=&quot;20307&quot; value=&quot;265&quot;/&gt;&lt;/object&gt;&lt;object type=&quot;3&quot; unique_id=&quot;10007&quot;&gt;&lt;property id=&quot;20148&quot; value=&quot;5&quot;/&gt;&lt;property id=&quot;20300&quot; value=&quot;Slide 4&quot;/&gt;&lt;property id=&quot;20307&quot; value=&quot;273&quot;/&gt;&lt;/object&gt;&lt;object type=&quot;3&quot; unique_id=&quot;10008&quot;&gt;&lt;property id=&quot;20148&quot; value=&quot;5&quot;/&gt;&lt;property id=&quot;20300&quot; value=&quot;Slide 5&quot;/&gt;&lt;property id=&quot;20307&quot; value=&quot;274&quot;/&gt;&lt;/object&gt;&lt;object type=&quot;3&quot; unique_id=&quot;10009&quot;&gt;&lt;property id=&quot;20148&quot; value=&quot;5&quot;/&gt;&lt;property id=&quot;20300&quot; value=&quot;Slide 6&quot;/&gt;&lt;property id=&quot;20307&quot; value=&quot;275&quot;/&gt;&lt;/object&gt;&lt;object type=&quot;3&quot; unique_id=&quot;10010&quot;&gt;&lt;property id=&quot;20148&quot; value=&quot;5&quot;/&gt;&lt;property id=&quot;20300&quot; value=&quot;Slide 7&quot;/&gt;&lt;property id=&quot;20307&quot; value=&quot;276&quot;/&gt;&lt;/object&gt;&lt;object type=&quot;3&quot; unique_id=&quot;10011&quot;&gt;&lt;property id=&quot;20148&quot; value=&quot;5&quot;/&gt;&lt;property id=&quot;20300&quot; value=&quot;Slide 8&quot;/&gt;&lt;property id=&quot;20307&quot; value=&quot;277&quot;/&gt;&lt;/object&gt;&lt;object type=&quot;3&quot; unique_id=&quot;10012&quot;&gt;&lt;property id=&quot;20148&quot; value=&quot;5&quot;/&gt;&lt;property id=&quot;20300&quot; value=&quot;Slide 9&quot;/&gt;&lt;property id=&quot;20307&quot; value=&quot;278&quot;/&gt;&lt;/object&gt;&lt;object type=&quot;3&quot; unique_id=&quot;10013&quot;&gt;&lt;property id=&quot;20148&quot; value=&quot;5&quot;/&gt;&lt;property id=&quot;20300&quot; value=&quot;Slide 10&quot;/&gt;&lt;property id=&quot;20307&quot; value=&quot;280&quot;/&gt;&lt;/object&gt;&lt;/object&gt;&lt;object type=&quot;8&quot; unique_id=&quot;1002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</TotalTime>
  <Words>698</Words>
  <Application>Microsoft Office PowerPoint</Application>
  <PresentationFormat>Custom</PresentationFormat>
  <Paragraphs>101</Paragraphs>
  <Slides>10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Slipstream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MTC</cp:lastModifiedBy>
  <cp:revision>76</cp:revision>
  <dcterms:created xsi:type="dcterms:W3CDTF">2017-11-24T09:12:01Z</dcterms:created>
  <dcterms:modified xsi:type="dcterms:W3CDTF">2020-12-20T13:07:11Z</dcterms:modified>
</cp:coreProperties>
</file>