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5" r:id="rId2"/>
    <p:sldMasterId id="2147483702" r:id="rId3"/>
    <p:sldMasterId id="2147483714" r:id="rId4"/>
    <p:sldMasterId id="2147483726" r:id="rId5"/>
    <p:sldMasterId id="2147484116" r:id="rId6"/>
    <p:sldMasterId id="2147484142" r:id="rId7"/>
    <p:sldMasterId id="2147484168" r:id="rId8"/>
    <p:sldMasterId id="2147484181" r:id="rId9"/>
    <p:sldMasterId id="2147484195" r:id="rId10"/>
    <p:sldMasterId id="2147484234" r:id="rId11"/>
  </p:sldMasterIdLst>
  <p:notesMasterIdLst>
    <p:notesMasterId r:id="rId34"/>
  </p:notesMasterIdLst>
  <p:sldIdLst>
    <p:sldId id="292" r:id="rId12"/>
    <p:sldId id="315" r:id="rId13"/>
    <p:sldId id="296" r:id="rId14"/>
    <p:sldId id="295" r:id="rId15"/>
    <p:sldId id="317" r:id="rId16"/>
    <p:sldId id="318" r:id="rId17"/>
    <p:sldId id="319" r:id="rId18"/>
    <p:sldId id="321" r:id="rId19"/>
    <p:sldId id="297" r:id="rId20"/>
    <p:sldId id="323" r:id="rId21"/>
    <p:sldId id="324" r:id="rId22"/>
    <p:sldId id="325" r:id="rId23"/>
    <p:sldId id="333" r:id="rId24"/>
    <p:sldId id="327" r:id="rId25"/>
    <p:sldId id="330" r:id="rId26"/>
    <p:sldId id="332" r:id="rId27"/>
    <p:sldId id="299" r:id="rId28"/>
    <p:sldId id="335" r:id="rId29"/>
    <p:sldId id="337" r:id="rId30"/>
    <p:sldId id="340" r:id="rId31"/>
    <p:sldId id="342" r:id="rId32"/>
    <p:sldId id="345" r:id="rId33"/>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FF0000"/>
    <a:srgbClr val="000066"/>
    <a:srgbClr val="000000"/>
    <a:srgbClr val="0DB752"/>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15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25BD7-DBCB-4F50-AF90-B6EFE24853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E58E44D-1B1F-4BD4-910A-3265D2B8C25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360DDB2-F50E-4B99-96AB-93F0C9DEC1DF}" type="datetimeFigureOut">
              <a:rPr lang="en-US"/>
              <a:pPr>
                <a:defRPr/>
              </a:pPr>
              <a:t>12/2/2022</a:t>
            </a:fld>
            <a:endParaRPr lang="en-US"/>
          </a:p>
        </p:txBody>
      </p:sp>
      <p:sp>
        <p:nvSpPr>
          <p:cNvPr id="4" name="Slide Image Placeholder 3">
            <a:extLst>
              <a:ext uri="{FF2B5EF4-FFF2-40B4-BE49-F238E27FC236}">
                <a16:creationId xmlns:a16="http://schemas.microsoft.com/office/drawing/2014/main" id="{421265A8-F8C5-4D31-8A06-64B04596796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B9EAE40-9C27-42FD-857E-6B68D3EB75D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197E81-04E5-4F54-8CD7-D4DC0365D7D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70C27CDE-C307-4E5F-ADF7-A93C84BA592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8F0D71-89B1-4FE5-8930-D703D20EA16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435B0342-EF6C-422B-95D0-EC0CC56A5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749C0A46-3C93-40A4-B032-BB34B6AD7A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44" name="Slide Number Placeholder 3">
            <a:extLst>
              <a:ext uri="{FF2B5EF4-FFF2-40B4-BE49-F238E27FC236}">
                <a16:creationId xmlns:a16="http://schemas.microsoft.com/office/drawing/2014/main" id="{B0EF09C5-0C67-4B2A-9558-BBB28D7AFF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D416E2E6-62D7-4D44-B2CB-5912EFC2BB24}" type="slidenum">
              <a:rPr lang="en-US" altLang="en-US" sz="1200">
                <a:solidFill>
                  <a:srgbClr val="000000"/>
                </a:solidFill>
                <a:latin typeface="Arial" panose="020B0604020202020204" pitchFamily="34" charset="0"/>
              </a:rPr>
              <a:pPr/>
              <a:t>15</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4D46C86F-D1CF-4382-8357-2BC026096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751B8620-EE6E-4034-8219-35EBA69EE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3060" name="Slide Number Placeholder 3">
            <a:extLst>
              <a:ext uri="{FF2B5EF4-FFF2-40B4-BE49-F238E27FC236}">
                <a16:creationId xmlns:a16="http://schemas.microsoft.com/office/drawing/2014/main" id="{3A7F7BA7-173E-4B63-84DC-3F85F0D9E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77346D6-DDAF-484B-B4E4-16994279331B}" type="slidenum">
              <a:rPr lang="en-US" altLang="en-US" sz="1200">
                <a:cs typeface="Times New Roman" panose="02020603050405020304" pitchFamily="18" charset="0"/>
              </a:rPr>
              <a:pPr eaLnBrk="1" hangingPunct="1"/>
              <a:t>21</a:t>
            </a:fld>
            <a:endParaRPr lang="en-US" altLang="en-US" sz="120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9">
            <a:extLst>
              <a:ext uri="{FF2B5EF4-FFF2-40B4-BE49-F238E27FC236}">
                <a16:creationId xmlns:a16="http://schemas.microsoft.com/office/drawing/2014/main" id="{134ADB7C-4A08-40DF-9B1A-20A3C7C1B92A}"/>
              </a:ext>
            </a:extLst>
          </p:cNvPr>
          <p:cNvGrpSpPr>
            <a:grpSpLocks/>
          </p:cNvGrpSpPr>
          <p:nvPr/>
        </p:nvGrpSpPr>
        <p:grpSpPr bwMode="auto">
          <a:xfrm>
            <a:off x="0" y="0"/>
            <a:ext cx="8805863" cy="6858000"/>
            <a:chOff x="0" y="0"/>
            <a:chExt cx="5547" cy="4320"/>
          </a:xfrm>
        </p:grpSpPr>
        <p:grpSp>
          <p:nvGrpSpPr>
            <p:cNvPr id="5" name="Group 3">
              <a:extLst>
                <a:ext uri="{FF2B5EF4-FFF2-40B4-BE49-F238E27FC236}">
                  <a16:creationId xmlns:a16="http://schemas.microsoft.com/office/drawing/2014/main" id="{CE4C68AD-7C02-4C90-B57D-EEEB8F65D427}"/>
                </a:ext>
              </a:extLst>
            </p:cNvPr>
            <p:cNvGrpSpPr>
              <a:grpSpLocks/>
            </p:cNvGrpSpPr>
            <p:nvPr userDrawn="1"/>
          </p:nvGrpSpPr>
          <p:grpSpPr bwMode="auto">
            <a:xfrm rot="-215207">
              <a:off x="3690" y="234"/>
              <a:ext cx="1857" cy="3625"/>
              <a:chOff x="3010" y="778"/>
              <a:chExt cx="1857" cy="3625"/>
            </a:xfrm>
          </p:grpSpPr>
          <p:sp>
            <p:nvSpPr>
              <p:cNvPr id="39" name="Freeform 4">
                <a:extLst>
                  <a:ext uri="{FF2B5EF4-FFF2-40B4-BE49-F238E27FC236}">
                    <a16:creationId xmlns:a16="http://schemas.microsoft.com/office/drawing/2014/main" id="{160D5AD4-7339-4FA1-8EDA-4D481EA02C35}"/>
                  </a:ext>
                </a:extLst>
              </p:cNvPr>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5">
                <a:extLst>
                  <a:ext uri="{FF2B5EF4-FFF2-40B4-BE49-F238E27FC236}">
                    <a16:creationId xmlns:a16="http://schemas.microsoft.com/office/drawing/2014/main" id="{2E8E1945-ADF1-4683-B8B1-2971BB0FEA73}"/>
                  </a:ext>
                </a:extLst>
              </p:cNvPr>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
                <a:extLst>
                  <a:ext uri="{FF2B5EF4-FFF2-40B4-BE49-F238E27FC236}">
                    <a16:creationId xmlns:a16="http://schemas.microsoft.com/office/drawing/2014/main" id="{E0883F32-4DFA-4D90-88B7-8123EC5420CB}"/>
                  </a:ext>
                </a:extLst>
              </p:cNvPr>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7">
                <a:extLst>
                  <a:ext uri="{FF2B5EF4-FFF2-40B4-BE49-F238E27FC236}">
                    <a16:creationId xmlns:a16="http://schemas.microsoft.com/office/drawing/2014/main" id="{A20B9206-3DA2-4853-A76C-B060ED16F7AD}"/>
                  </a:ext>
                </a:extLst>
              </p:cNvPr>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8">
                <a:extLst>
                  <a:ext uri="{FF2B5EF4-FFF2-40B4-BE49-F238E27FC236}">
                    <a16:creationId xmlns:a16="http://schemas.microsoft.com/office/drawing/2014/main" id="{0D6FE527-8771-4433-8890-F7FAB51924A0}"/>
                  </a:ext>
                </a:extLst>
              </p:cNvPr>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9">
                <a:extLst>
                  <a:ext uri="{FF2B5EF4-FFF2-40B4-BE49-F238E27FC236}">
                    <a16:creationId xmlns:a16="http://schemas.microsoft.com/office/drawing/2014/main" id="{AB6C0CAF-41BE-4222-B24D-22ED7605FD95}"/>
                  </a:ext>
                </a:extLst>
              </p:cNvPr>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0">
                <a:extLst>
                  <a:ext uri="{FF2B5EF4-FFF2-40B4-BE49-F238E27FC236}">
                    <a16:creationId xmlns:a16="http://schemas.microsoft.com/office/drawing/2014/main" id="{F1231F01-4BCF-410A-BAB8-1583529A76D6}"/>
                  </a:ext>
                </a:extLst>
              </p:cNvPr>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11">
              <a:extLst>
                <a:ext uri="{FF2B5EF4-FFF2-40B4-BE49-F238E27FC236}">
                  <a16:creationId xmlns:a16="http://schemas.microsoft.com/office/drawing/2014/main" id="{15AF7A92-A1CD-4ED2-AC91-79615582F7CC}"/>
                </a:ext>
              </a:extLst>
            </p:cNvPr>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2">
              <a:extLst>
                <a:ext uri="{FF2B5EF4-FFF2-40B4-BE49-F238E27FC236}">
                  <a16:creationId xmlns:a16="http://schemas.microsoft.com/office/drawing/2014/main" id="{403080C3-DE61-448B-8E70-315AC96A0843}"/>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3">
              <a:extLst>
                <a:ext uri="{FF2B5EF4-FFF2-40B4-BE49-F238E27FC236}">
                  <a16:creationId xmlns:a16="http://schemas.microsoft.com/office/drawing/2014/main" id="{7B319F22-615E-4480-B7AA-76BB2191D275}"/>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4">
              <a:extLst>
                <a:ext uri="{FF2B5EF4-FFF2-40B4-BE49-F238E27FC236}">
                  <a16:creationId xmlns:a16="http://schemas.microsoft.com/office/drawing/2014/main" id="{060FCFB0-807F-4CC1-B5F3-FF736FF43A6B}"/>
                </a:ext>
              </a:extLst>
            </p:cNvPr>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5">
              <a:extLst>
                <a:ext uri="{FF2B5EF4-FFF2-40B4-BE49-F238E27FC236}">
                  <a16:creationId xmlns:a16="http://schemas.microsoft.com/office/drawing/2014/main" id="{8CF7DBB5-3341-41FA-8C89-59E08B30363C}"/>
                </a:ext>
              </a:extLst>
            </p:cNvPr>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6">
              <a:extLst>
                <a:ext uri="{FF2B5EF4-FFF2-40B4-BE49-F238E27FC236}">
                  <a16:creationId xmlns:a16="http://schemas.microsoft.com/office/drawing/2014/main" id="{183F108D-5515-42AC-8DC5-1AEEC1D82DC7}"/>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 name="Group 17">
              <a:extLst>
                <a:ext uri="{FF2B5EF4-FFF2-40B4-BE49-F238E27FC236}">
                  <a16:creationId xmlns:a16="http://schemas.microsoft.com/office/drawing/2014/main" id="{0F0D3BB7-788E-4CF5-BE3B-062FD8C4F43F}"/>
                </a:ext>
              </a:extLst>
            </p:cNvPr>
            <p:cNvGrpSpPr>
              <a:grpSpLocks/>
            </p:cNvGrpSpPr>
            <p:nvPr userDrawn="1"/>
          </p:nvGrpSpPr>
          <p:grpSpPr bwMode="auto">
            <a:xfrm rot="3220060">
              <a:off x="2631" y="754"/>
              <a:ext cx="569" cy="637"/>
              <a:chOff x="1727" y="866"/>
              <a:chExt cx="129" cy="157"/>
            </a:xfrm>
          </p:grpSpPr>
          <p:sp>
            <p:nvSpPr>
              <p:cNvPr id="36" name="Freeform 18">
                <a:extLst>
                  <a:ext uri="{FF2B5EF4-FFF2-40B4-BE49-F238E27FC236}">
                    <a16:creationId xmlns:a16="http://schemas.microsoft.com/office/drawing/2014/main" id="{3BD10F57-572B-4FE2-922E-7C3EE755A70A}"/>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8F3272C3-24C4-49D9-93FA-9DF9E577B8A7}"/>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609CC25D-8D29-4BEF-B0EC-B104D03A1EBB}"/>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 name="Group 21">
              <a:extLst>
                <a:ext uri="{FF2B5EF4-FFF2-40B4-BE49-F238E27FC236}">
                  <a16:creationId xmlns:a16="http://schemas.microsoft.com/office/drawing/2014/main" id="{3986124D-DB96-4095-9F3A-09D670BABF2B}"/>
                </a:ext>
              </a:extLst>
            </p:cNvPr>
            <p:cNvGrpSpPr>
              <a:grpSpLocks/>
            </p:cNvGrpSpPr>
            <p:nvPr userDrawn="1"/>
          </p:nvGrpSpPr>
          <p:grpSpPr bwMode="auto">
            <a:xfrm rot="-6691250">
              <a:off x="3637" y="132"/>
              <a:ext cx="356" cy="607"/>
              <a:chOff x="1727" y="866"/>
              <a:chExt cx="129" cy="157"/>
            </a:xfrm>
          </p:grpSpPr>
          <p:sp>
            <p:nvSpPr>
              <p:cNvPr id="33" name="Freeform 22">
                <a:extLst>
                  <a:ext uri="{FF2B5EF4-FFF2-40B4-BE49-F238E27FC236}">
                    <a16:creationId xmlns:a16="http://schemas.microsoft.com/office/drawing/2014/main" id="{6F06746F-36CE-42B5-8118-DA4A26A28A0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3">
                <a:extLst>
                  <a:ext uri="{FF2B5EF4-FFF2-40B4-BE49-F238E27FC236}">
                    <a16:creationId xmlns:a16="http://schemas.microsoft.com/office/drawing/2014/main" id="{1ED276A2-9D0F-4EDC-9573-D3249981EB12}"/>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4">
                <a:extLst>
                  <a:ext uri="{FF2B5EF4-FFF2-40B4-BE49-F238E27FC236}">
                    <a16:creationId xmlns:a16="http://schemas.microsoft.com/office/drawing/2014/main" id="{998FE452-068C-4674-8B31-BED0D86F593D}"/>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 name="Group 25">
              <a:extLst>
                <a:ext uri="{FF2B5EF4-FFF2-40B4-BE49-F238E27FC236}">
                  <a16:creationId xmlns:a16="http://schemas.microsoft.com/office/drawing/2014/main" id="{2E6F1440-0DE8-4421-8096-AF921F72217F}"/>
                </a:ext>
              </a:extLst>
            </p:cNvPr>
            <p:cNvGrpSpPr>
              <a:grpSpLocks/>
            </p:cNvGrpSpPr>
            <p:nvPr userDrawn="1"/>
          </p:nvGrpSpPr>
          <p:grpSpPr bwMode="auto">
            <a:xfrm rot="8524840">
              <a:off x="668" y="3321"/>
              <a:ext cx="501" cy="502"/>
              <a:chOff x="1727" y="866"/>
              <a:chExt cx="129" cy="157"/>
            </a:xfrm>
          </p:grpSpPr>
          <p:sp>
            <p:nvSpPr>
              <p:cNvPr id="30" name="Freeform 26">
                <a:extLst>
                  <a:ext uri="{FF2B5EF4-FFF2-40B4-BE49-F238E27FC236}">
                    <a16:creationId xmlns:a16="http://schemas.microsoft.com/office/drawing/2014/main" id="{520ACBF6-2803-4BF1-93EE-A7ABEEAB1ABF}"/>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7">
                <a:extLst>
                  <a:ext uri="{FF2B5EF4-FFF2-40B4-BE49-F238E27FC236}">
                    <a16:creationId xmlns:a16="http://schemas.microsoft.com/office/drawing/2014/main" id="{7D459443-E251-4FB3-8815-1158FC11AC66}"/>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
                <a:extLst>
                  <a:ext uri="{FF2B5EF4-FFF2-40B4-BE49-F238E27FC236}">
                    <a16:creationId xmlns:a16="http://schemas.microsoft.com/office/drawing/2014/main" id="{75CD8C19-E5FC-4DF2-A8C1-48E8B098C78F}"/>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 name="Group 29">
              <a:extLst>
                <a:ext uri="{FF2B5EF4-FFF2-40B4-BE49-F238E27FC236}">
                  <a16:creationId xmlns:a16="http://schemas.microsoft.com/office/drawing/2014/main" id="{03AD88DA-27CA-4B28-98A7-F6DF0B8DCD92}"/>
                </a:ext>
              </a:extLst>
            </p:cNvPr>
            <p:cNvGrpSpPr>
              <a:grpSpLocks/>
            </p:cNvGrpSpPr>
            <p:nvPr userDrawn="1"/>
          </p:nvGrpSpPr>
          <p:grpSpPr bwMode="auto">
            <a:xfrm rot="4106450" flipH="1">
              <a:off x="393" y="262"/>
              <a:ext cx="709" cy="892"/>
              <a:chOff x="1727" y="866"/>
              <a:chExt cx="129" cy="157"/>
            </a:xfrm>
          </p:grpSpPr>
          <p:sp>
            <p:nvSpPr>
              <p:cNvPr id="27" name="Freeform 30">
                <a:extLst>
                  <a:ext uri="{FF2B5EF4-FFF2-40B4-BE49-F238E27FC236}">
                    <a16:creationId xmlns:a16="http://schemas.microsoft.com/office/drawing/2014/main" id="{AB9B14D6-ECB2-42C1-8CD2-CE6088858E8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1">
                <a:extLst>
                  <a:ext uri="{FF2B5EF4-FFF2-40B4-BE49-F238E27FC236}">
                    <a16:creationId xmlns:a16="http://schemas.microsoft.com/office/drawing/2014/main" id="{55A519E2-6CE8-43C3-9077-728E2CF82DE6}"/>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2">
                <a:extLst>
                  <a:ext uri="{FF2B5EF4-FFF2-40B4-BE49-F238E27FC236}">
                    <a16:creationId xmlns:a16="http://schemas.microsoft.com/office/drawing/2014/main" id="{A037A918-C348-4150-A803-93A71DCFBC17}"/>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6" name="Group 33">
              <a:extLst>
                <a:ext uri="{FF2B5EF4-FFF2-40B4-BE49-F238E27FC236}">
                  <a16:creationId xmlns:a16="http://schemas.microsoft.com/office/drawing/2014/main" id="{66BF1DB6-3F24-4326-94F1-D6C6F470C7CB}"/>
                </a:ext>
              </a:extLst>
            </p:cNvPr>
            <p:cNvGrpSpPr>
              <a:grpSpLocks/>
            </p:cNvGrpSpPr>
            <p:nvPr userDrawn="1"/>
          </p:nvGrpSpPr>
          <p:grpSpPr bwMode="auto">
            <a:xfrm rot="10015322" flipH="1">
              <a:off x="4625" y="2382"/>
              <a:ext cx="709" cy="892"/>
              <a:chOff x="1727" y="866"/>
              <a:chExt cx="129" cy="157"/>
            </a:xfrm>
          </p:grpSpPr>
          <p:sp>
            <p:nvSpPr>
              <p:cNvPr id="24" name="Freeform 34">
                <a:extLst>
                  <a:ext uri="{FF2B5EF4-FFF2-40B4-BE49-F238E27FC236}">
                    <a16:creationId xmlns:a16="http://schemas.microsoft.com/office/drawing/2014/main" id="{AB5B0A6C-2A82-4A32-977F-971D15634DE8}"/>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5">
                <a:extLst>
                  <a:ext uri="{FF2B5EF4-FFF2-40B4-BE49-F238E27FC236}">
                    <a16:creationId xmlns:a16="http://schemas.microsoft.com/office/drawing/2014/main" id="{657494B0-5477-4784-A0CA-16D071D21203}"/>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36">
                <a:extLst>
                  <a:ext uri="{FF2B5EF4-FFF2-40B4-BE49-F238E27FC236}">
                    <a16:creationId xmlns:a16="http://schemas.microsoft.com/office/drawing/2014/main" id="{CB25C52F-72D5-45C1-9D1A-A50148BA07F1}"/>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Freeform 37">
              <a:extLst>
                <a:ext uri="{FF2B5EF4-FFF2-40B4-BE49-F238E27FC236}">
                  <a16:creationId xmlns:a16="http://schemas.microsoft.com/office/drawing/2014/main" id="{9C21B218-827B-4902-88F9-4057F8999DD3}"/>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38">
              <a:extLst>
                <a:ext uri="{FF2B5EF4-FFF2-40B4-BE49-F238E27FC236}">
                  <a16:creationId xmlns:a16="http://schemas.microsoft.com/office/drawing/2014/main" id="{BDC36CDA-F271-45B1-AA8A-8EA4A7B562DC}"/>
                </a:ext>
              </a:extLst>
            </p:cNvPr>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39">
              <a:extLst>
                <a:ext uri="{FF2B5EF4-FFF2-40B4-BE49-F238E27FC236}">
                  <a16:creationId xmlns:a16="http://schemas.microsoft.com/office/drawing/2014/main" id="{D7A375FE-3A3D-41F3-B6B1-6AE5ECF1541E}"/>
                </a:ext>
              </a:extLst>
            </p:cNvPr>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0">
              <a:extLst>
                <a:ext uri="{FF2B5EF4-FFF2-40B4-BE49-F238E27FC236}">
                  <a16:creationId xmlns:a16="http://schemas.microsoft.com/office/drawing/2014/main" id="{F9E7EA26-77D9-4AF0-A046-BA2FB3885BE8}"/>
                </a:ext>
              </a:extLst>
            </p:cNvPr>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1">
              <a:extLst>
                <a:ext uri="{FF2B5EF4-FFF2-40B4-BE49-F238E27FC236}">
                  <a16:creationId xmlns:a16="http://schemas.microsoft.com/office/drawing/2014/main" id="{AFAA5F56-DB72-461B-8A24-8BA9BCCB8E59}"/>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42">
              <a:extLst>
                <a:ext uri="{FF2B5EF4-FFF2-40B4-BE49-F238E27FC236}">
                  <a16:creationId xmlns:a16="http://schemas.microsoft.com/office/drawing/2014/main" id="{A9A61AD5-F075-43A6-A891-E03CD26F9918}"/>
                </a:ext>
              </a:extLst>
            </p:cNvPr>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43">
              <a:extLst>
                <a:ext uri="{FF2B5EF4-FFF2-40B4-BE49-F238E27FC236}">
                  <a16:creationId xmlns:a16="http://schemas.microsoft.com/office/drawing/2014/main" id="{63F558E1-0D3C-4B16-A697-B6CD28CC497C}"/>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1"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a:t>Click to edit Master title style</a:t>
            </a:r>
          </a:p>
        </p:txBody>
      </p:sp>
      <p:sp>
        <p:nvSpPr>
          <p:cNvPr id="4715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a:extLst>
              <a:ext uri="{FF2B5EF4-FFF2-40B4-BE49-F238E27FC236}">
                <a16:creationId xmlns:a16="http://schemas.microsoft.com/office/drawing/2014/main" id="{E75C79F4-BEA1-4367-8DA0-6DC833A45930}"/>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47" name="Rectangle 45">
            <a:extLst>
              <a:ext uri="{FF2B5EF4-FFF2-40B4-BE49-F238E27FC236}">
                <a16:creationId xmlns:a16="http://schemas.microsoft.com/office/drawing/2014/main" id="{6C861297-B321-4B75-94E7-360C2B63E3B0}"/>
              </a:ext>
            </a:extLst>
          </p:cNvPr>
          <p:cNvSpPr>
            <a:spLocks noGrp="1" noChangeArrowheads="1"/>
          </p:cNvSpPr>
          <p:nvPr>
            <p:ph type="ftr" sz="quarter" idx="11"/>
          </p:nvPr>
        </p:nvSpPr>
        <p:spPr/>
        <p:txBody>
          <a:bodyPr/>
          <a:lstStyle>
            <a:lvl1pPr>
              <a:defRPr/>
            </a:lvl1pPr>
          </a:lstStyle>
          <a:p>
            <a:pPr>
              <a:defRPr/>
            </a:pPr>
            <a:endParaRPr lang="en-US"/>
          </a:p>
        </p:txBody>
      </p:sp>
      <p:sp>
        <p:nvSpPr>
          <p:cNvPr id="48" name="Rectangle 46">
            <a:extLst>
              <a:ext uri="{FF2B5EF4-FFF2-40B4-BE49-F238E27FC236}">
                <a16:creationId xmlns:a16="http://schemas.microsoft.com/office/drawing/2014/main" id="{BA4A5CFD-12B3-4D1E-908E-CE8712D8E5AD}"/>
              </a:ext>
            </a:extLst>
          </p:cNvPr>
          <p:cNvSpPr>
            <a:spLocks noGrp="1" noChangeArrowheads="1"/>
          </p:cNvSpPr>
          <p:nvPr>
            <p:ph type="sldNum" sz="quarter" idx="12"/>
          </p:nvPr>
        </p:nvSpPr>
        <p:spPr/>
        <p:txBody>
          <a:bodyPr/>
          <a:lstStyle>
            <a:lvl1pPr>
              <a:defRPr/>
            </a:lvl1pPr>
          </a:lstStyle>
          <a:p>
            <a:fld id="{6B83964A-751F-4A7D-94F1-211AFAEB4FC1}" type="slidenum">
              <a:rPr lang="en-US" altLang="en-US"/>
              <a:pPr/>
              <a:t>‹#›</a:t>
            </a:fld>
            <a:endParaRPr lang="en-US" altLang="en-US"/>
          </a:p>
        </p:txBody>
      </p:sp>
    </p:spTree>
    <p:extLst>
      <p:ext uri="{BB962C8B-B14F-4D97-AF65-F5344CB8AC3E}">
        <p14:creationId xmlns:p14="http://schemas.microsoft.com/office/powerpoint/2010/main" val="289645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E4E488F3-C1C3-4B33-9E44-56AD91F1B7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5AC7FDD3-E420-4813-8DD5-F9066CCC7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9E6E6965-086A-494A-B87A-361235D24987}"/>
              </a:ext>
            </a:extLst>
          </p:cNvPr>
          <p:cNvSpPr>
            <a:spLocks noGrp="1" noChangeArrowheads="1"/>
          </p:cNvSpPr>
          <p:nvPr>
            <p:ph type="sldNum" sz="quarter" idx="12"/>
          </p:nvPr>
        </p:nvSpPr>
        <p:spPr>
          <a:ln/>
        </p:spPr>
        <p:txBody>
          <a:bodyPr/>
          <a:lstStyle>
            <a:lvl1pPr>
              <a:defRPr/>
            </a:lvl1pPr>
          </a:lstStyle>
          <a:p>
            <a:fld id="{B36B36DF-19CF-47B6-AD81-8C937F760CF3}" type="slidenum">
              <a:rPr lang="en-US" altLang="en-US"/>
              <a:pPr/>
              <a:t>‹#›</a:t>
            </a:fld>
            <a:endParaRPr lang="en-US" altLang="en-US"/>
          </a:p>
        </p:txBody>
      </p:sp>
    </p:spTree>
    <p:extLst>
      <p:ext uri="{BB962C8B-B14F-4D97-AF65-F5344CB8AC3E}">
        <p14:creationId xmlns:p14="http://schemas.microsoft.com/office/powerpoint/2010/main" val="1992541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C35B65F6-33BF-400B-82C7-89C2F8B5C60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C263D14C-4065-45EA-8F9F-D33E1082C9C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E92CCD87-EF1B-4F79-8609-1F1D32431ECF}"/>
              </a:ext>
            </a:extLst>
          </p:cNvPr>
          <p:cNvSpPr>
            <a:spLocks noGrp="1"/>
          </p:cNvSpPr>
          <p:nvPr>
            <p:ph type="sldNum" sz="quarter" idx="12"/>
          </p:nvPr>
        </p:nvSpPr>
        <p:spPr/>
        <p:txBody>
          <a:bodyPr/>
          <a:lstStyle>
            <a:lvl1pPr eaLnBrk="0" hangingPunct="0">
              <a:defRPr/>
            </a:lvl1pPr>
          </a:lstStyle>
          <a:p>
            <a:fld id="{5A2BA817-2149-454B-ABED-540ED339911F}" type="slidenum">
              <a:rPr lang="en-US" altLang="en-US"/>
              <a:pPr/>
              <a:t>‹#›</a:t>
            </a:fld>
            <a:endParaRPr lang="en-US" altLang="en-US"/>
          </a:p>
        </p:txBody>
      </p:sp>
    </p:spTree>
    <p:extLst>
      <p:ext uri="{BB962C8B-B14F-4D97-AF65-F5344CB8AC3E}">
        <p14:creationId xmlns:p14="http://schemas.microsoft.com/office/powerpoint/2010/main" val="3129611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2F718B06-448C-4516-9C49-1E2EBA29EB5F}"/>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3074B49E-4955-40BF-AFEE-C6CF91A664B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FDD93E03-9894-432E-98E3-33F4912151B5}"/>
              </a:ext>
            </a:extLst>
          </p:cNvPr>
          <p:cNvSpPr>
            <a:spLocks noGrp="1"/>
          </p:cNvSpPr>
          <p:nvPr>
            <p:ph type="sldNum" sz="quarter" idx="12"/>
          </p:nvPr>
        </p:nvSpPr>
        <p:spPr/>
        <p:txBody>
          <a:bodyPr/>
          <a:lstStyle>
            <a:lvl1pPr eaLnBrk="0" hangingPunct="0">
              <a:defRPr/>
            </a:lvl1pPr>
          </a:lstStyle>
          <a:p>
            <a:fld id="{8A3E8764-816F-4308-8FC1-4F5C1BA0C7C6}" type="slidenum">
              <a:rPr lang="en-US" altLang="en-US"/>
              <a:pPr/>
              <a:t>‹#›</a:t>
            </a:fld>
            <a:endParaRPr lang="en-US" altLang="en-US"/>
          </a:p>
        </p:txBody>
      </p:sp>
    </p:spTree>
    <p:extLst>
      <p:ext uri="{BB962C8B-B14F-4D97-AF65-F5344CB8AC3E}">
        <p14:creationId xmlns:p14="http://schemas.microsoft.com/office/powerpoint/2010/main" val="28477261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5AB3EB1F-F282-484B-9ACD-2ACB2DD3924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F6022D11-D79D-4F62-9229-E11645A3718E}"/>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6E7B1BAD-AE70-4047-AD26-A581D045D39B}"/>
              </a:ext>
            </a:extLst>
          </p:cNvPr>
          <p:cNvSpPr>
            <a:spLocks noGrp="1"/>
          </p:cNvSpPr>
          <p:nvPr>
            <p:ph type="sldNum" sz="quarter" idx="12"/>
          </p:nvPr>
        </p:nvSpPr>
        <p:spPr/>
        <p:txBody>
          <a:bodyPr/>
          <a:lstStyle>
            <a:lvl1pPr eaLnBrk="0" hangingPunct="0">
              <a:defRPr/>
            </a:lvl1pPr>
          </a:lstStyle>
          <a:p>
            <a:fld id="{0AD253F5-4964-49D1-BCF7-1E5357FFF9D7}" type="slidenum">
              <a:rPr lang="en-US" altLang="en-US"/>
              <a:pPr/>
              <a:t>‹#›</a:t>
            </a:fld>
            <a:endParaRPr lang="en-US" altLang="en-US"/>
          </a:p>
        </p:txBody>
      </p:sp>
    </p:spTree>
    <p:extLst>
      <p:ext uri="{BB962C8B-B14F-4D97-AF65-F5344CB8AC3E}">
        <p14:creationId xmlns:p14="http://schemas.microsoft.com/office/powerpoint/2010/main" val="2416246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92D80679-0AE3-4B81-B3F7-954B7E0E2AF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A5257BC-5E5B-4873-8DD7-D70CE28AAB5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B0B5D3F8-4541-42C8-A59E-7D3D35E9A11D}"/>
              </a:ext>
            </a:extLst>
          </p:cNvPr>
          <p:cNvSpPr>
            <a:spLocks noGrp="1"/>
          </p:cNvSpPr>
          <p:nvPr>
            <p:ph type="sldNum" sz="quarter" idx="12"/>
          </p:nvPr>
        </p:nvSpPr>
        <p:spPr/>
        <p:txBody>
          <a:bodyPr/>
          <a:lstStyle>
            <a:lvl1pPr eaLnBrk="0" hangingPunct="0">
              <a:defRPr/>
            </a:lvl1pPr>
          </a:lstStyle>
          <a:p>
            <a:fld id="{2C2B987E-06EB-4DEE-831F-9748FB58A06F}" type="slidenum">
              <a:rPr lang="en-US" altLang="en-US"/>
              <a:pPr/>
              <a:t>‹#›</a:t>
            </a:fld>
            <a:endParaRPr lang="en-US" altLang="en-US"/>
          </a:p>
        </p:txBody>
      </p:sp>
    </p:spTree>
    <p:extLst>
      <p:ext uri="{BB962C8B-B14F-4D97-AF65-F5344CB8AC3E}">
        <p14:creationId xmlns:p14="http://schemas.microsoft.com/office/powerpoint/2010/main" val="119536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A1B9912-ADAE-443A-80BD-C3B5F5AC513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8AEBA9BC-A2E3-40FA-9128-9AC0C046EAA1}"/>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776F419-0195-4E3F-BDA3-630C5FC779D6}"/>
              </a:ext>
            </a:extLst>
          </p:cNvPr>
          <p:cNvSpPr>
            <a:spLocks noGrp="1"/>
          </p:cNvSpPr>
          <p:nvPr>
            <p:ph type="sldNum" sz="quarter" idx="12"/>
          </p:nvPr>
        </p:nvSpPr>
        <p:spPr/>
        <p:txBody>
          <a:bodyPr/>
          <a:lstStyle>
            <a:lvl1pPr eaLnBrk="0" hangingPunct="0">
              <a:defRPr/>
            </a:lvl1pPr>
          </a:lstStyle>
          <a:p>
            <a:fld id="{AF071D0E-EC63-4343-8838-A63BEAF4CE54}" type="slidenum">
              <a:rPr lang="en-US" altLang="en-US"/>
              <a:pPr/>
              <a:t>‹#›</a:t>
            </a:fld>
            <a:endParaRPr lang="en-US" altLang="en-US"/>
          </a:p>
        </p:txBody>
      </p:sp>
    </p:spTree>
    <p:extLst>
      <p:ext uri="{BB962C8B-B14F-4D97-AF65-F5344CB8AC3E}">
        <p14:creationId xmlns:p14="http://schemas.microsoft.com/office/powerpoint/2010/main" val="511636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AF86AB7A-3954-4B80-BEEE-B2AAA5A4E5E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2450D51F-7435-4E1F-A3D4-F8572A57F45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33EE6E6-CE14-4F79-A2D0-65747FF5BD49}"/>
              </a:ext>
            </a:extLst>
          </p:cNvPr>
          <p:cNvSpPr>
            <a:spLocks noGrp="1"/>
          </p:cNvSpPr>
          <p:nvPr>
            <p:ph type="sldNum" sz="quarter" idx="12"/>
          </p:nvPr>
        </p:nvSpPr>
        <p:spPr/>
        <p:txBody>
          <a:bodyPr/>
          <a:lstStyle>
            <a:lvl1pPr eaLnBrk="0" hangingPunct="0">
              <a:defRPr/>
            </a:lvl1pPr>
          </a:lstStyle>
          <a:p>
            <a:fld id="{3F03D621-A6E3-4695-BF48-19B6CCA6CC2D}" type="slidenum">
              <a:rPr lang="en-US" altLang="en-US"/>
              <a:pPr/>
              <a:t>‹#›</a:t>
            </a:fld>
            <a:endParaRPr lang="en-US" altLang="en-US"/>
          </a:p>
        </p:txBody>
      </p:sp>
    </p:spTree>
    <p:extLst>
      <p:ext uri="{BB962C8B-B14F-4D97-AF65-F5344CB8AC3E}">
        <p14:creationId xmlns:p14="http://schemas.microsoft.com/office/powerpoint/2010/main" val="1022041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83130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8CDE14D7-BBC3-41EA-A0E2-31CAE3874F4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2E30673B-A9A3-4FCD-8C4A-680986B71F8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75F918E-F867-4BC8-985D-C3D554A462FD}"/>
              </a:ext>
            </a:extLst>
          </p:cNvPr>
          <p:cNvSpPr>
            <a:spLocks noGrp="1"/>
          </p:cNvSpPr>
          <p:nvPr>
            <p:ph type="sldNum" sz="quarter" idx="12"/>
          </p:nvPr>
        </p:nvSpPr>
        <p:spPr/>
        <p:txBody>
          <a:bodyPr/>
          <a:lstStyle>
            <a:lvl1pPr eaLnBrk="0" hangingPunct="0">
              <a:defRPr/>
            </a:lvl1pPr>
          </a:lstStyle>
          <a:p>
            <a:fld id="{2AE50547-F654-4DA9-924F-A86BF17FFFA0}" type="slidenum">
              <a:rPr lang="en-US" altLang="en-US"/>
              <a:pPr/>
              <a:t>‹#›</a:t>
            </a:fld>
            <a:endParaRPr lang="en-US" altLang="en-US"/>
          </a:p>
        </p:txBody>
      </p:sp>
    </p:spTree>
    <p:extLst>
      <p:ext uri="{BB962C8B-B14F-4D97-AF65-F5344CB8AC3E}">
        <p14:creationId xmlns:p14="http://schemas.microsoft.com/office/powerpoint/2010/main" val="9649575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E5BF77F-42AF-4A32-B1DB-E2B89836155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1FFA50A-D37A-455A-9C18-68273344861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DBC2100-0771-4E32-BE42-11B8E0C87A0E}"/>
              </a:ext>
            </a:extLst>
          </p:cNvPr>
          <p:cNvSpPr>
            <a:spLocks noGrp="1"/>
          </p:cNvSpPr>
          <p:nvPr>
            <p:ph type="sldNum" sz="quarter" idx="12"/>
          </p:nvPr>
        </p:nvSpPr>
        <p:spPr/>
        <p:txBody>
          <a:bodyPr/>
          <a:lstStyle>
            <a:lvl1pPr eaLnBrk="0" hangingPunct="0">
              <a:defRPr/>
            </a:lvl1pPr>
          </a:lstStyle>
          <a:p>
            <a:fld id="{27E8E87E-BEF4-4CAD-866B-3B02C67B10F2}" type="slidenum">
              <a:rPr lang="en-US" altLang="en-US"/>
              <a:pPr/>
              <a:t>‹#›</a:t>
            </a:fld>
            <a:endParaRPr lang="en-US" altLang="en-US"/>
          </a:p>
        </p:txBody>
      </p:sp>
    </p:spTree>
    <p:extLst>
      <p:ext uri="{BB962C8B-B14F-4D97-AF65-F5344CB8AC3E}">
        <p14:creationId xmlns:p14="http://schemas.microsoft.com/office/powerpoint/2010/main" val="27280670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6AD72140-8ED8-42A2-A3EF-D96148F8C19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977F4CD2-5756-448C-AD2D-1979F47D8261}"/>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D5CC8714-7078-4475-AA79-E2CFC58FAA18}"/>
              </a:ext>
            </a:extLst>
          </p:cNvPr>
          <p:cNvSpPr>
            <a:spLocks noGrp="1"/>
          </p:cNvSpPr>
          <p:nvPr>
            <p:ph type="sldNum" sz="quarter" idx="12"/>
          </p:nvPr>
        </p:nvSpPr>
        <p:spPr/>
        <p:txBody>
          <a:bodyPr/>
          <a:lstStyle>
            <a:lvl1pPr eaLnBrk="0" hangingPunct="0">
              <a:defRPr/>
            </a:lvl1pPr>
          </a:lstStyle>
          <a:p>
            <a:fld id="{B3224ADB-3A6F-4FF7-8A06-FE00CF82D03C}" type="slidenum">
              <a:rPr lang="en-US" altLang="en-US"/>
              <a:pPr/>
              <a:t>‹#›</a:t>
            </a:fld>
            <a:endParaRPr lang="en-US" altLang="en-US"/>
          </a:p>
        </p:txBody>
      </p:sp>
    </p:spTree>
    <p:extLst>
      <p:ext uri="{BB962C8B-B14F-4D97-AF65-F5344CB8AC3E}">
        <p14:creationId xmlns:p14="http://schemas.microsoft.com/office/powerpoint/2010/main" val="216721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DA135B40-BF9D-4706-9DD3-B482B8233C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85ECE1FE-4624-49EC-BA71-387C933B65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4CF3861D-EB9E-4877-8548-9A6592008CC9}"/>
              </a:ext>
            </a:extLst>
          </p:cNvPr>
          <p:cNvSpPr>
            <a:spLocks noGrp="1" noChangeArrowheads="1"/>
          </p:cNvSpPr>
          <p:nvPr>
            <p:ph type="sldNum" sz="quarter" idx="12"/>
          </p:nvPr>
        </p:nvSpPr>
        <p:spPr>
          <a:ln/>
        </p:spPr>
        <p:txBody>
          <a:bodyPr/>
          <a:lstStyle>
            <a:lvl1pPr>
              <a:defRPr/>
            </a:lvl1pPr>
          </a:lstStyle>
          <a:p>
            <a:fld id="{5BCD7A31-4866-4AEB-AEBB-94B23A136A91}" type="slidenum">
              <a:rPr lang="en-US" altLang="en-US"/>
              <a:pPr/>
              <a:t>‹#›</a:t>
            </a:fld>
            <a:endParaRPr lang="en-US" altLang="en-US"/>
          </a:p>
        </p:txBody>
      </p:sp>
    </p:spTree>
    <p:extLst>
      <p:ext uri="{BB962C8B-B14F-4D97-AF65-F5344CB8AC3E}">
        <p14:creationId xmlns:p14="http://schemas.microsoft.com/office/powerpoint/2010/main" val="40944709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0B0C0677-7BCE-485C-8833-C9A8E90D6AA4}"/>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718FA0AA-9DBD-46FC-BB36-E01507A22B57}"/>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E8C01D48-B80F-491B-A479-2FBF55ECB29A}"/>
              </a:ext>
            </a:extLst>
          </p:cNvPr>
          <p:cNvSpPr>
            <a:spLocks noGrp="1"/>
          </p:cNvSpPr>
          <p:nvPr>
            <p:ph type="sldNum" sz="quarter" idx="12"/>
          </p:nvPr>
        </p:nvSpPr>
        <p:spPr/>
        <p:txBody>
          <a:bodyPr/>
          <a:lstStyle>
            <a:lvl1pPr eaLnBrk="0" hangingPunct="0">
              <a:defRPr/>
            </a:lvl1pPr>
          </a:lstStyle>
          <a:p>
            <a:fld id="{A2F13F25-8168-408D-856C-9CE21FBDFFCB}" type="slidenum">
              <a:rPr lang="en-US" altLang="en-US"/>
              <a:pPr/>
              <a:t>‹#›</a:t>
            </a:fld>
            <a:endParaRPr lang="en-US" altLang="en-US"/>
          </a:p>
        </p:txBody>
      </p:sp>
    </p:spTree>
    <p:extLst>
      <p:ext uri="{BB962C8B-B14F-4D97-AF65-F5344CB8AC3E}">
        <p14:creationId xmlns:p14="http://schemas.microsoft.com/office/powerpoint/2010/main" val="653659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1FF3FA24-B68A-4ADB-B210-11E52B47DFC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9ACF96BF-9706-448F-AEC8-87EF0CB07E2F}"/>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3C8B7257-2F65-41CE-853D-B6164C4B60CC}"/>
              </a:ext>
            </a:extLst>
          </p:cNvPr>
          <p:cNvSpPr>
            <a:spLocks noGrp="1"/>
          </p:cNvSpPr>
          <p:nvPr>
            <p:ph type="sldNum" sz="quarter" idx="12"/>
          </p:nvPr>
        </p:nvSpPr>
        <p:spPr/>
        <p:txBody>
          <a:bodyPr/>
          <a:lstStyle>
            <a:lvl1pPr eaLnBrk="0" hangingPunct="0">
              <a:defRPr/>
            </a:lvl1pPr>
          </a:lstStyle>
          <a:p>
            <a:fld id="{6520B63C-54CF-4896-8F60-CC5487457899}" type="slidenum">
              <a:rPr lang="en-US" altLang="en-US"/>
              <a:pPr/>
              <a:t>‹#›</a:t>
            </a:fld>
            <a:endParaRPr lang="en-US" altLang="en-US"/>
          </a:p>
        </p:txBody>
      </p:sp>
    </p:spTree>
    <p:extLst>
      <p:ext uri="{BB962C8B-B14F-4D97-AF65-F5344CB8AC3E}">
        <p14:creationId xmlns:p14="http://schemas.microsoft.com/office/powerpoint/2010/main" val="2790256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DFD4BC5F-BF06-4C2E-9018-030FF1D6DBC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59934127-DF2B-45D5-8B43-D440FED6B26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DE0C11F6-B9A6-4B0C-839B-E8E698932616}"/>
              </a:ext>
            </a:extLst>
          </p:cNvPr>
          <p:cNvSpPr>
            <a:spLocks noGrp="1"/>
          </p:cNvSpPr>
          <p:nvPr>
            <p:ph type="sldNum" sz="quarter" idx="12"/>
          </p:nvPr>
        </p:nvSpPr>
        <p:spPr/>
        <p:txBody>
          <a:bodyPr/>
          <a:lstStyle>
            <a:lvl1pPr eaLnBrk="0" hangingPunct="0">
              <a:defRPr/>
            </a:lvl1pPr>
          </a:lstStyle>
          <a:p>
            <a:fld id="{D9FE623E-4725-4785-936A-9EA165F4103B}" type="slidenum">
              <a:rPr lang="en-US" altLang="en-US"/>
              <a:pPr/>
              <a:t>‹#›</a:t>
            </a:fld>
            <a:endParaRPr lang="en-US" altLang="en-US"/>
          </a:p>
        </p:txBody>
      </p:sp>
    </p:spTree>
    <p:extLst>
      <p:ext uri="{BB962C8B-B14F-4D97-AF65-F5344CB8AC3E}">
        <p14:creationId xmlns:p14="http://schemas.microsoft.com/office/powerpoint/2010/main" val="2825287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CFFF46E2-FEFE-4BB9-B936-58CBB4BD74A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E0D52C52-AA62-43D9-84F3-653082AA8235}"/>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6F08D831-C4CC-44BB-9883-6010D78BF313}"/>
              </a:ext>
            </a:extLst>
          </p:cNvPr>
          <p:cNvSpPr>
            <a:spLocks noGrp="1"/>
          </p:cNvSpPr>
          <p:nvPr>
            <p:ph type="sldNum" sz="quarter" idx="12"/>
          </p:nvPr>
        </p:nvSpPr>
        <p:spPr/>
        <p:txBody>
          <a:bodyPr/>
          <a:lstStyle>
            <a:lvl1pPr eaLnBrk="0" hangingPunct="0">
              <a:defRPr/>
            </a:lvl1pPr>
          </a:lstStyle>
          <a:p>
            <a:fld id="{33A04624-FE4F-4EB6-9520-EC4F957059B1}" type="slidenum">
              <a:rPr lang="en-US" altLang="en-US"/>
              <a:pPr/>
              <a:t>‹#›</a:t>
            </a:fld>
            <a:endParaRPr lang="en-US" altLang="en-US"/>
          </a:p>
        </p:txBody>
      </p:sp>
    </p:spTree>
    <p:extLst>
      <p:ext uri="{BB962C8B-B14F-4D97-AF65-F5344CB8AC3E}">
        <p14:creationId xmlns:p14="http://schemas.microsoft.com/office/powerpoint/2010/main" val="2311371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AEB2415F-FA53-4B24-B68F-03EC2497861C}"/>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8A62EBCE-470D-4927-8F8B-D46619BAF654}"/>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C4C86D45-FD90-403C-911C-B144BDDA7231}"/>
              </a:ext>
            </a:extLst>
          </p:cNvPr>
          <p:cNvSpPr>
            <a:spLocks noGrp="1"/>
          </p:cNvSpPr>
          <p:nvPr>
            <p:ph type="sldNum" sz="quarter" idx="12"/>
          </p:nvPr>
        </p:nvSpPr>
        <p:spPr/>
        <p:txBody>
          <a:bodyPr/>
          <a:lstStyle>
            <a:lvl1pPr eaLnBrk="0" hangingPunct="0">
              <a:defRPr/>
            </a:lvl1pPr>
          </a:lstStyle>
          <a:p>
            <a:fld id="{3AC277D7-E2B0-4B60-8154-0125E8CF68E9}" type="slidenum">
              <a:rPr lang="en-US" altLang="en-US"/>
              <a:pPr/>
              <a:t>‹#›</a:t>
            </a:fld>
            <a:endParaRPr lang="en-US" altLang="en-US"/>
          </a:p>
        </p:txBody>
      </p:sp>
    </p:spTree>
    <p:extLst>
      <p:ext uri="{BB962C8B-B14F-4D97-AF65-F5344CB8AC3E}">
        <p14:creationId xmlns:p14="http://schemas.microsoft.com/office/powerpoint/2010/main" val="2471387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592F8519-9343-4AB6-A9BF-4D9658B68E15}"/>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E5C8C6D8-7D95-4D40-89D2-41B82C674F84}"/>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082977CE-500A-4118-99B4-D3A15D35D54B}"/>
              </a:ext>
            </a:extLst>
          </p:cNvPr>
          <p:cNvSpPr>
            <a:spLocks noGrp="1"/>
          </p:cNvSpPr>
          <p:nvPr>
            <p:ph type="sldNum" sz="quarter" idx="12"/>
          </p:nvPr>
        </p:nvSpPr>
        <p:spPr/>
        <p:txBody>
          <a:bodyPr/>
          <a:lstStyle>
            <a:lvl1pPr eaLnBrk="0" hangingPunct="0">
              <a:defRPr/>
            </a:lvl1pPr>
          </a:lstStyle>
          <a:p>
            <a:fld id="{359D6049-DA4F-459B-B3AC-30DB1E18A306}" type="slidenum">
              <a:rPr lang="en-US" altLang="en-US"/>
              <a:pPr/>
              <a:t>‹#›</a:t>
            </a:fld>
            <a:endParaRPr lang="en-US" altLang="en-US"/>
          </a:p>
        </p:txBody>
      </p:sp>
    </p:spTree>
    <p:extLst>
      <p:ext uri="{BB962C8B-B14F-4D97-AF65-F5344CB8AC3E}">
        <p14:creationId xmlns:p14="http://schemas.microsoft.com/office/powerpoint/2010/main" val="2272498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E6B87EFA-9D28-4EDD-B158-47EB7856B42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2B84501-C649-46BC-A781-F0A3FE2A4C17}"/>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4F20001-8D5A-46E3-9FFA-D4EB1C34FD48}"/>
              </a:ext>
            </a:extLst>
          </p:cNvPr>
          <p:cNvSpPr>
            <a:spLocks noGrp="1"/>
          </p:cNvSpPr>
          <p:nvPr>
            <p:ph type="sldNum" sz="quarter" idx="12"/>
          </p:nvPr>
        </p:nvSpPr>
        <p:spPr/>
        <p:txBody>
          <a:bodyPr/>
          <a:lstStyle>
            <a:lvl1pPr eaLnBrk="0" hangingPunct="0">
              <a:defRPr/>
            </a:lvl1pPr>
          </a:lstStyle>
          <a:p>
            <a:fld id="{6BCD6E09-7A47-4941-82EF-61D37642FAD9}" type="slidenum">
              <a:rPr lang="en-US" altLang="en-US"/>
              <a:pPr/>
              <a:t>‹#›</a:t>
            </a:fld>
            <a:endParaRPr lang="en-US" altLang="en-US"/>
          </a:p>
        </p:txBody>
      </p:sp>
    </p:spTree>
    <p:extLst>
      <p:ext uri="{BB962C8B-B14F-4D97-AF65-F5344CB8AC3E}">
        <p14:creationId xmlns:p14="http://schemas.microsoft.com/office/powerpoint/2010/main" val="4026530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28582F80-650D-43BA-97D6-274F4730C3EA}"/>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E75BADA-6650-4841-83CF-3E4E1957A29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8CE0980-CFE0-4059-856F-F6581B41CD8A}"/>
              </a:ext>
            </a:extLst>
          </p:cNvPr>
          <p:cNvSpPr>
            <a:spLocks noGrp="1"/>
          </p:cNvSpPr>
          <p:nvPr>
            <p:ph type="sldNum" sz="quarter" idx="12"/>
          </p:nvPr>
        </p:nvSpPr>
        <p:spPr/>
        <p:txBody>
          <a:bodyPr/>
          <a:lstStyle>
            <a:lvl1pPr eaLnBrk="0" hangingPunct="0">
              <a:defRPr/>
            </a:lvl1pPr>
          </a:lstStyle>
          <a:p>
            <a:fld id="{8EBF0DBA-9C90-479B-A2B4-9AAE5ACF71EA}" type="slidenum">
              <a:rPr lang="en-US" altLang="en-US"/>
              <a:pPr/>
              <a:t>‹#›</a:t>
            </a:fld>
            <a:endParaRPr lang="en-US" altLang="en-US"/>
          </a:p>
        </p:txBody>
      </p:sp>
    </p:spTree>
    <p:extLst>
      <p:ext uri="{BB962C8B-B14F-4D97-AF65-F5344CB8AC3E}">
        <p14:creationId xmlns:p14="http://schemas.microsoft.com/office/powerpoint/2010/main" val="26240751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06913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6CEACD-88AD-4613-9AAF-431660C32588}"/>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61801437-4638-4731-8F43-C1BEE09FA76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7D266319-204D-46AF-A5B0-85CB1C15B8E3}"/>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278018BD-B188-4B89-ACE6-F070F52A3B5D}" type="slidenum">
              <a:rPr lang="en-US" altLang="en-US"/>
              <a:pPr/>
              <a:t>‹#›</a:t>
            </a:fld>
            <a:endParaRPr lang="en-US" altLang="en-US"/>
          </a:p>
        </p:txBody>
      </p:sp>
    </p:spTree>
    <p:extLst>
      <p:ext uri="{BB962C8B-B14F-4D97-AF65-F5344CB8AC3E}">
        <p14:creationId xmlns:p14="http://schemas.microsoft.com/office/powerpoint/2010/main" val="134928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CCC5E2-7A0B-4EED-8766-0F97225D1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D6A670-B94D-4435-B089-6B249D284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8D9AA5-4FB1-44DC-A485-4E381D3A0116}"/>
              </a:ext>
            </a:extLst>
          </p:cNvPr>
          <p:cNvSpPr>
            <a:spLocks noGrp="1" noChangeArrowheads="1"/>
          </p:cNvSpPr>
          <p:nvPr>
            <p:ph type="sldNum" sz="quarter" idx="12"/>
          </p:nvPr>
        </p:nvSpPr>
        <p:spPr>
          <a:ln/>
        </p:spPr>
        <p:txBody>
          <a:bodyPr/>
          <a:lstStyle>
            <a:lvl1pPr>
              <a:defRPr/>
            </a:lvl1pPr>
          </a:lstStyle>
          <a:p>
            <a:fld id="{EC5151A9-F395-4CF7-8BA3-C9A287A02C7E}" type="slidenum">
              <a:rPr lang="en-US" altLang="en-US"/>
              <a:pPr/>
              <a:t>‹#›</a:t>
            </a:fld>
            <a:endParaRPr lang="en-US" altLang="en-US"/>
          </a:p>
        </p:txBody>
      </p:sp>
    </p:spTree>
    <p:extLst>
      <p:ext uri="{BB962C8B-B14F-4D97-AF65-F5344CB8AC3E}">
        <p14:creationId xmlns:p14="http://schemas.microsoft.com/office/powerpoint/2010/main" val="2751767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2D9D3-69CF-4B13-AFEF-A8BD4130FA0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21884C6E-DA85-4700-9D2A-75FBB33593B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26AEE9E6-FC8C-480D-B7CD-445CE9562C7B}"/>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FC04125-4BFD-45C6-AB74-89CDBC384FF7}" type="slidenum">
              <a:rPr lang="en-US" altLang="en-US"/>
              <a:pPr/>
              <a:t>‹#›</a:t>
            </a:fld>
            <a:endParaRPr lang="en-US" altLang="en-US"/>
          </a:p>
        </p:txBody>
      </p:sp>
    </p:spTree>
    <p:extLst>
      <p:ext uri="{BB962C8B-B14F-4D97-AF65-F5344CB8AC3E}">
        <p14:creationId xmlns:p14="http://schemas.microsoft.com/office/powerpoint/2010/main" val="84328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AD03885-EBA8-4F74-A8FF-94BFF2A822C2}"/>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651E0B4D-96B7-4112-B85A-F312CECA6BB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A74579C3-ADEB-402F-88E6-0579A524A02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4C5D6F71-3D64-4D25-B61B-40FFEFD28199}" type="slidenum">
              <a:rPr lang="en-US" altLang="en-US"/>
              <a:pPr/>
              <a:t>‹#›</a:t>
            </a:fld>
            <a:endParaRPr lang="en-US" altLang="en-US"/>
          </a:p>
        </p:txBody>
      </p:sp>
    </p:spTree>
    <p:extLst>
      <p:ext uri="{BB962C8B-B14F-4D97-AF65-F5344CB8AC3E}">
        <p14:creationId xmlns:p14="http://schemas.microsoft.com/office/powerpoint/2010/main" val="2810727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609131-27F7-4B61-819A-4ED5C1D50DD2}"/>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382C9FE-AF87-4B8D-A5E9-6895EFE2E89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71021BE-0409-428D-8405-3C1749D74CC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17663489-1020-4E3E-8374-2BAAB23A4EF0}" type="slidenum">
              <a:rPr lang="en-US" altLang="en-US"/>
              <a:pPr/>
              <a:t>‹#›</a:t>
            </a:fld>
            <a:endParaRPr lang="en-US" altLang="en-US"/>
          </a:p>
        </p:txBody>
      </p:sp>
    </p:spTree>
    <p:extLst>
      <p:ext uri="{BB962C8B-B14F-4D97-AF65-F5344CB8AC3E}">
        <p14:creationId xmlns:p14="http://schemas.microsoft.com/office/powerpoint/2010/main" val="208571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87F280-6251-4721-807D-68CD35CF033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FC3CD84C-4C4E-4B9D-AB62-5D8E57DA44A2}"/>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90C5E6D9-B0C9-4C4B-8B2D-CF7B95265DEC}"/>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E9847DF0-E8F7-433B-8589-7E0F0BCBB75A}" type="slidenum">
              <a:rPr lang="en-US" altLang="en-US"/>
              <a:pPr/>
              <a:t>‹#›</a:t>
            </a:fld>
            <a:endParaRPr lang="en-US" altLang="en-US"/>
          </a:p>
        </p:txBody>
      </p:sp>
    </p:spTree>
    <p:extLst>
      <p:ext uri="{BB962C8B-B14F-4D97-AF65-F5344CB8AC3E}">
        <p14:creationId xmlns:p14="http://schemas.microsoft.com/office/powerpoint/2010/main" val="12370082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45EE62-F309-4A28-B812-544454F73E5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935634A8-5759-4980-800B-5503AEEE92F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915EB79F-D907-40C4-8BB1-2C4EDB388016}"/>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B2A5DB74-B999-4C73-A398-AFD0E2A7EEBC}" type="slidenum">
              <a:rPr lang="en-US" altLang="en-US"/>
              <a:pPr/>
              <a:t>‹#›</a:t>
            </a:fld>
            <a:endParaRPr lang="en-US" altLang="en-US"/>
          </a:p>
        </p:txBody>
      </p:sp>
    </p:spTree>
    <p:extLst>
      <p:ext uri="{BB962C8B-B14F-4D97-AF65-F5344CB8AC3E}">
        <p14:creationId xmlns:p14="http://schemas.microsoft.com/office/powerpoint/2010/main" val="2564165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A36836-8CBB-45C0-A7E4-2AF4A751583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FFA46E65-F21B-4016-A9AD-F0CB75DEB4D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812D6411-8664-45B8-9177-4C2E138BDE1C}"/>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1910E1E1-F9AB-4C86-92DE-8AE9BD0119BC}" type="slidenum">
              <a:rPr lang="en-US" altLang="en-US"/>
              <a:pPr/>
              <a:t>‹#›</a:t>
            </a:fld>
            <a:endParaRPr lang="en-US" altLang="en-US"/>
          </a:p>
        </p:txBody>
      </p:sp>
    </p:spTree>
    <p:extLst>
      <p:ext uri="{BB962C8B-B14F-4D97-AF65-F5344CB8AC3E}">
        <p14:creationId xmlns:p14="http://schemas.microsoft.com/office/powerpoint/2010/main" val="19041130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154B2302-2FCA-4B77-9023-EC489F0C5E27}"/>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9758881F-D411-4C17-B63A-B9F740A2BF1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0393669-3385-4485-95E0-D6CA3C50E8C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9D1AD38-BF81-4A01-B9EE-DB3670877423}" type="slidenum">
              <a:rPr lang="en-US" altLang="en-US"/>
              <a:pPr/>
              <a:t>‹#›</a:t>
            </a:fld>
            <a:endParaRPr lang="en-US" altLang="en-US"/>
          </a:p>
        </p:txBody>
      </p:sp>
    </p:spTree>
    <p:extLst>
      <p:ext uri="{BB962C8B-B14F-4D97-AF65-F5344CB8AC3E}">
        <p14:creationId xmlns:p14="http://schemas.microsoft.com/office/powerpoint/2010/main" val="2635554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1D5ABD9-5EA3-4069-9E82-DE86826AA3EA}"/>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618A312-EC8E-431E-8D28-F6E9DEC6BB6F}"/>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3B149A9-9EAA-4B9A-A728-37800C219109}"/>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23EBD973-EB3B-47BA-BF1B-9DA9ECC3CC7C}" type="slidenum">
              <a:rPr lang="en-US" altLang="en-US"/>
              <a:pPr/>
              <a:t>‹#›</a:t>
            </a:fld>
            <a:endParaRPr lang="en-US" altLang="en-US"/>
          </a:p>
        </p:txBody>
      </p:sp>
    </p:spTree>
    <p:extLst>
      <p:ext uri="{BB962C8B-B14F-4D97-AF65-F5344CB8AC3E}">
        <p14:creationId xmlns:p14="http://schemas.microsoft.com/office/powerpoint/2010/main" val="13373293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501A3F-11BB-4EB7-B854-EB7C0197BDD3}"/>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464A3140-CE3A-4985-B3C3-7CC108554A02}"/>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CAFCA2AE-B4D6-4B90-97F0-539302FC8400}"/>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A86C8A33-C9EC-44D7-9BDC-AD78A9A2BDDE}" type="slidenum">
              <a:rPr lang="en-US" altLang="en-US"/>
              <a:pPr/>
              <a:t>‹#›</a:t>
            </a:fld>
            <a:endParaRPr lang="en-US" altLang="en-US"/>
          </a:p>
        </p:txBody>
      </p:sp>
    </p:spTree>
    <p:extLst>
      <p:ext uri="{BB962C8B-B14F-4D97-AF65-F5344CB8AC3E}">
        <p14:creationId xmlns:p14="http://schemas.microsoft.com/office/powerpoint/2010/main" val="40033531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58C2F6-F505-41C3-8FAC-F109F66D924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C0B2E4E-87D4-4828-AF18-080CAEAB831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E0C70654-0A31-4E4E-AB80-B291BB5DD647}"/>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8B3B0BCC-0806-4DBD-B507-C2F87BB317AD}" type="slidenum">
              <a:rPr lang="en-US" altLang="en-US"/>
              <a:pPr/>
              <a:t>‹#›</a:t>
            </a:fld>
            <a:endParaRPr lang="en-US" altLang="en-US"/>
          </a:p>
        </p:txBody>
      </p:sp>
    </p:spTree>
    <p:extLst>
      <p:ext uri="{BB962C8B-B14F-4D97-AF65-F5344CB8AC3E}">
        <p14:creationId xmlns:p14="http://schemas.microsoft.com/office/powerpoint/2010/main" val="1220868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13E341-835E-4DC2-B889-871295C33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12549-3CEF-43A8-9DC3-89255F627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7D7682-753C-4F12-99E1-1C2C6AC9C510}"/>
              </a:ext>
            </a:extLst>
          </p:cNvPr>
          <p:cNvSpPr>
            <a:spLocks noGrp="1" noChangeArrowheads="1"/>
          </p:cNvSpPr>
          <p:nvPr>
            <p:ph type="sldNum" sz="quarter" idx="12"/>
          </p:nvPr>
        </p:nvSpPr>
        <p:spPr>
          <a:ln/>
        </p:spPr>
        <p:txBody>
          <a:bodyPr/>
          <a:lstStyle>
            <a:lvl1pPr>
              <a:defRPr/>
            </a:lvl1pPr>
          </a:lstStyle>
          <a:p>
            <a:fld id="{01D8BED6-2DF3-4CBA-9574-90CEACE38CFA}" type="slidenum">
              <a:rPr lang="en-US" altLang="en-US"/>
              <a:pPr/>
              <a:t>‹#›</a:t>
            </a:fld>
            <a:endParaRPr lang="en-US" altLang="en-US"/>
          </a:p>
        </p:txBody>
      </p:sp>
    </p:spTree>
    <p:extLst>
      <p:ext uri="{BB962C8B-B14F-4D97-AF65-F5344CB8AC3E}">
        <p14:creationId xmlns:p14="http://schemas.microsoft.com/office/powerpoint/2010/main" val="4213002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20E41F-C684-4D2B-9D67-B9392DD6A0B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31BCCD20-51E4-443C-87AA-03FCFE3CFD61}"/>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293C3609-5FB7-49BF-8525-02FC7EB59AF2}"/>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D109D039-A299-4844-8DBA-367A122B7071}" type="slidenum">
              <a:rPr lang="en-US" altLang="en-US"/>
              <a:pPr/>
              <a:t>‹#›</a:t>
            </a:fld>
            <a:endParaRPr lang="en-US" altLang="en-US"/>
          </a:p>
        </p:txBody>
      </p:sp>
    </p:spTree>
    <p:extLst>
      <p:ext uri="{BB962C8B-B14F-4D97-AF65-F5344CB8AC3E}">
        <p14:creationId xmlns:p14="http://schemas.microsoft.com/office/powerpoint/2010/main" val="3834328007"/>
      </p:ext>
    </p:extLst>
  </p:cSld>
  <p:clrMapOvr>
    <a:masterClrMapping/>
  </p:clrMapOvr>
  <p:transition>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81C2C3-3A24-4383-B5F0-C783A7EEB3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B867A0-6819-4E94-9824-286CA7492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956F59-E2B0-4D39-944C-E808AA38EC61}"/>
              </a:ext>
            </a:extLst>
          </p:cNvPr>
          <p:cNvSpPr>
            <a:spLocks noGrp="1" noChangeArrowheads="1"/>
          </p:cNvSpPr>
          <p:nvPr>
            <p:ph type="sldNum" sz="quarter" idx="12"/>
          </p:nvPr>
        </p:nvSpPr>
        <p:spPr>
          <a:ln/>
        </p:spPr>
        <p:txBody>
          <a:bodyPr/>
          <a:lstStyle>
            <a:lvl1pPr>
              <a:defRPr/>
            </a:lvl1pPr>
          </a:lstStyle>
          <a:p>
            <a:fld id="{91B7FE4E-9ACB-4937-8BAF-E3EC05227314}" type="slidenum">
              <a:rPr lang="en-US" altLang="en-US"/>
              <a:pPr/>
              <a:t>‹#›</a:t>
            </a:fld>
            <a:endParaRPr lang="en-US" altLang="en-US"/>
          </a:p>
        </p:txBody>
      </p:sp>
    </p:spTree>
    <p:extLst>
      <p:ext uri="{BB962C8B-B14F-4D97-AF65-F5344CB8AC3E}">
        <p14:creationId xmlns:p14="http://schemas.microsoft.com/office/powerpoint/2010/main" val="234184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B3517-4AED-469E-89B7-BD2CCA9872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6E106D-6C84-416D-949B-AA474EBFA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50DC74-F72A-4823-A563-A90A1B44A8FA}"/>
              </a:ext>
            </a:extLst>
          </p:cNvPr>
          <p:cNvSpPr>
            <a:spLocks noGrp="1" noChangeArrowheads="1"/>
          </p:cNvSpPr>
          <p:nvPr>
            <p:ph type="sldNum" sz="quarter" idx="12"/>
          </p:nvPr>
        </p:nvSpPr>
        <p:spPr>
          <a:ln/>
        </p:spPr>
        <p:txBody>
          <a:bodyPr/>
          <a:lstStyle>
            <a:lvl1pPr>
              <a:defRPr/>
            </a:lvl1pPr>
          </a:lstStyle>
          <a:p>
            <a:fld id="{10A319D5-AC03-4061-92E2-0B9B388C98F5}" type="slidenum">
              <a:rPr lang="en-US" altLang="en-US"/>
              <a:pPr/>
              <a:t>‹#›</a:t>
            </a:fld>
            <a:endParaRPr lang="en-US" altLang="en-US"/>
          </a:p>
        </p:txBody>
      </p:sp>
    </p:spTree>
    <p:extLst>
      <p:ext uri="{BB962C8B-B14F-4D97-AF65-F5344CB8AC3E}">
        <p14:creationId xmlns:p14="http://schemas.microsoft.com/office/powerpoint/2010/main" val="20114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266E9C-08A2-41C7-8596-17A1F59D91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B78C5-42DA-4AC0-8E23-9FB9815272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6734D0-1C9E-47E3-BBE3-D325F16FD064}"/>
              </a:ext>
            </a:extLst>
          </p:cNvPr>
          <p:cNvSpPr>
            <a:spLocks noGrp="1" noChangeArrowheads="1"/>
          </p:cNvSpPr>
          <p:nvPr>
            <p:ph type="sldNum" sz="quarter" idx="12"/>
          </p:nvPr>
        </p:nvSpPr>
        <p:spPr>
          <a:ln/>
        </p:spPr>
        <p:txBody>
          <a:bodyPr/>
          <a:lstStyle>
            <a:lvl1pPr>
              <a:defRPr/>
            </a:lvl1pPr>
          </a:lstStyle>
          <a:p>
            <a:fld id="{808947F8-E3C4-4D14-AC3E-6EEE18518F4E}" type="slidenum">
              <a:rPr lang="en-US" altLang="en-US"/>
              <a:pPr/>
              <a:t>‹#›</a:t>
            </a:fld>
            <a:endParaRPr lang="en-US" altLang="en-US"/>
          </a:p>
        </p:txBody>
      </p:sp>
    </p:spTree>
    <p:extLst>
      <p:ext uri="{BB962C8B-B14F-4D97-AF65-F5344CB8AC3E}">
        <p14:creationId xmlns:p14="http://schemas.microsoft.com/office/powerpoint/2010/main" val="31594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332C6E-E744-4C05-B16A-3D8B60C4B1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68CF49-FA10-4798-ACBC-27745668A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B59C95-0462-484F-AA8B-690F4A6984E3}"/>
              </a:ext>
            </a:extLst>
          </p:cNvPr>
          <p:cNvSpPr>
            <a:spLocks noGrp="1" noChangeArrowheads="1"/>
          </p:cNvSpPr>
          <p:nvPr>
            <p:ph type="sldNum" sz="quarter" idx="12"/>
          </p:nvPr>
        </p:nvSpPr>
        <p:spPr>
          <a:ln/>
        </p:spPr>
        <p:txBody>
          <a:bodyPr/>
          <a:lstStyle>
            <a:lvl1pPr>
              <a:defRPr/>
            </a:lvl1pPr>
          </a:lstStyle>
          <a:p>
            <a:fld id="{87D3DB8B-2A78-4EA4-A92B-0E3386701650}" type="slidenum">
              <a:rPr lang="en-US" altLang="en-US"/>
              <a:pPr/>
              <a:t>‹#›</a:t>
            </a:fld>
            <a:endParaRPr lang="en-US" altLang="en-US"/>
          </a:p>
        </p:txBody>
      </p:sp>
    </p:spTree>
    <p:extLst>
      <p:ext uri="{BB962C8B-B14F-4D97-AF65-F5344CB8AC3E}">
        <p14:creationId xmlns:p14="http://schemas.microsoft.com/office/powerpoint/2010/main" val="1464174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F6EBDA-08E3-4570-BCF8-27A7660CC1C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9C8A11-672D-4A5E-81FC-1129C9FAF7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AD74A8-D8C9-4EBE-AFC1-F19D95464255}"/>
              </a:ext>
            </a:extLst>
          </p:cNvPr>
          <p:cNvSpPr>
            <a:spLocks noGrp="1" noChangeArrowheads="1"/>
          </p:cNvSpPr>
          <p:nvPr>
            <p:ph type="sldNum" sz="quarter" idx="12"/>
          </p:nvPr>
        </p:nvSpPr>
        <p:spPr>
          <a:ln/>
        </p:spPr>
        <p:txBody>
          <a:bodyPr/>
          <a:lstStyle>
            <a:lvl1pPr>
              <a:defRPr/>
            </a:lvl1pPr>
          </a:lstStyle>
          <a:p>
            <a:fld id="{D7FC2FB9-15E0-42EF-AB29-7F0498A749CB}" type="slidenum">
              <a:rPr lang="en-US" altLang="en-US"/>
              <a:pPr/>
              <a:t>‹#›</a:t>
            </a:fld>
            <a:endParaRPr lang="en-US" altLang="en-US"/>
          </a:p>
        </p:txBody>
      </p:sp>
    </p:spTree>
    <p:extLst>
      <p:ext uri="{BB962C8B-B14F-4D97-AF65-F5344CB8AC3E}">
        <p14:creationId xmlns:p14="http://schemas.microsoft.com/office/powerpoint/2010/main" val="399441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9D6A82-24A5-4E21-8D61-090D22F09B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3B06A9-5483-489F-AFEC-CC3F59F2B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F629BF-4FC8-4658-AB71-B47EED130145}"/>
              </a:ext>
            </a:extLst>
          </p:cNvPr>
          <p:cNvSpPr>
            <a:spLocks noGrp="1" noChangeArrowheads="1"/>
          </p:cNvSpPr>
          <p:nvPr>
            <p:ph type="sldNum" sz="quarter" idx="12"/>
          </p:nvPr>
        </p:nvSpPr>
        <p:spPr>
          <a:ln/>
        </p:spPr>
        <p:txBody>
          <a:bodyPr/>
          <a:lstStyle>
            <a:lvl1pPr>
              <a:defRPr/>
            </a:lvl1pPr>
          </a:lstStyle>
          <a:p>
            <a:fld id="{C8F92C2A-FA47-4A04-B6EF-349A5CCBDC00}" type="slidenum">
              <a:rPr lang="en-US" altLang="en-US"/>
              <a:pPr/>
              <a:t>‹#›</a:t>
            </a:fld>
            <a:endParaRPr lang="en-US" altLang="en-US"/>
          </a:p>
        </p:txBody>
      </p:sp>
    </p:spTree>
    <p:extLst>
      <p:ext uri="{BB962C8B-B14F-4D97-AF65-F5344CB8AC3E}">
        <p14:creationId xmlns:p14="http://schemas.microsoft.com/office/powerpoint/2010/main" val="174480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C663137F-C687-4451-A622-8D6A32CC85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F2A31C06-BE84-4B20-9AB0-362E0D3239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19EB182E-0907-40E5-90D2-66F4D3CF80A5}"/>
              </a:ext>
            </a:extLst>
          </p:cNvPr>
          <p:cNvSpPr>
            <a:spLocks noGrp="1" noChangeArrowheads="1"/>
          </p:cNvSpPr>
          <p:nvPr>
            <p:ph type="sldNum" sz="quarter" idx="12"/>
          </p:nvPr>
        </p:nvSpPr>
        <p:spPr>
          <a:ln/>
        </p:spPr>
        <p:txBody>
          <a:bodyPr/>
          <a:lstStyle>
            <a:lvl1pPr>
              <a:defRPr/>
            </a:lvl1pPr>
          </a:lstStyle>
          <a:p>
            <a:fld id="{53B419BC-9EC6-436B-84C8-90BF9C0400F7}" type="slidenum">
              <a:rPr lang="en-US" altLang="en-US"/>
              <a:pPr/>
              <a:t>‹#›</a:t>
            </a:fld>
            <a:endParaRPr lang="en-US" altLang="en-US"/>
          </a:p>
        </p:txBody>
      </p:sp>
    </p:spTree>
    <p:extLst>
      <p:ext uri="{BB962C8B-B14F-4D97-AF65-F5344CB8AC3E}">
        <p14:creationId xmlns:p14="http://schemas.microsoft.com/office/powerpoint/2010/main" val="2680191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7751B5-CC22-4050-8B16-F4B3FDF7B1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BFFD31-CFE1-4D26-BA06-7F456E6EB5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E34BC-5E9D-4F16-AE94-4981E1FF9AB8}"/>
              </a:ext>
            </a:extLst>
          </p:cNvPr>
          <p:cNvSpPr>
            <a:spLocks noGrp="1" noChangeArrowheads="1"/>
          </p:cNvSpPr>
          <p:nvPr>
            <p:ph type="sldNum" sz="quarter" idx="12"/>
          </p:nvPr>
        </p:nvSpPr>
        <p:spPr>
          <a:ln/>
        </p:spPr>
        <p:txBody>
          <a:bodyPr/>
          <a:lstStyle>
            <a:lvl1pPr>
              <a:defRPr/>
            </a:lvl1pPr>
          </a:lstStyle>
          <a:p>
            <a:fld id="{742F0089-7938-45BB-B511-A4B2F556634A}" type="slidenum">
              <a:rPr lang="en-US" altLang="en-US"/>
              <a:pPr/>
              <a:t>‹#›</a:t>
            </a:fld>
            <a:endParaRPr lang="en-US" altLang="en-US"/>
          </a:p>
        </p:txBody>
      </p:sp>
    </p:spTree>
    <p:extLst>
      <p:ext uri="{BB962C8B-B14F-4D97-AF65-F5344CB8AC3E}">
        <p14:creationId xmlns:p14="http://schemas.microsoft.com/office/powerpoint/2010/main" val="260316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5A5700-6E3F-4B65-984B-8D9BED6BED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64A6C-4A9A-4B34-AC15-EDD6DC8D37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AA39C6-C7BE-47B6-B3F4-80CBB9FCA536}"/>
              </a:ext>
            </a:extLst>
          </p:cNvPr>
          <p:cNvSpPr>
            <a:spLocks noGrp="1" noChangeArrowheads="1"/>
          </p:cNvSpPr>
          <p:nvPr>
            <p:ph type="sldNum" sz="quarter" idx="12"/>
          </p:nvPr>
        </p:nvSpPr>
        <p:spPr>
          <a:ln/>
        </p:spPr>
        <p:txBody>
          <a:bodyPr/>
          <a:lstStyle>
            <a:lvl1pPr>
              <a:defRPr/>
            </a:lvl1pPr>
          </a:lstStyle>
          <a:p>
            <a:fld id="{37D4DF62-D03B-4147-8799-D5F36D93D6F8}" type="slidenum">
              <a:rPr lang="en-US" altLang="en-US"/>
              <a:pPr/>
              <a:t>‹#›</a:t>
            </a:fld>
            <a:endParaRPr lang="en-US" altLang="en-US"/>
          </a:p>
        </p:txBody>
      </p:sp>
    </p:spTree>
    <p:extLst>
      <p:ext uri="{BB962C8B-B14F-4D97-AF65-F5344CB8AC3E}">
        <p14:creationId xmlns:p14="http://schemas.microsoft.com/office/powerpoint/2010/main" val="326807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01760E-EC95-4408-A3A0-52E181EB84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5441E-8779-4CA9-81A6-EDE007003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2E4CD4-82DD-48EE-92A5-6D228D7059F9}"/>
              </a:ext>
            </a:extLst>
          </p:cNvPr>
          <p:cNvSpPr>
            <a:spLocks noGrp="1" noChangeArrowheads="1"/>
          </p:cNvSpPr>
          <p:nvPr>
            <p:ph type="sldNum" sz="quarter" idx="12"/>
          </p:nvPr>
        </p:nvSpPr>
        <p:spPr>
          <a:ln/>
        </p:spPr>
        <p:txBody>
          <a:bodyPr/>
          <a:lstStyle>
            <a:lvl1pPr>
              <a:defRPr/>
            </a:lvl1pPr>
          </a:lstStyle>
          <a:p>
            <a:fld id="{17640832-7838-41EB-B68F-6A52863AA788}" type="slidenum">
              <a:rPr lang="en-US" altLang="en-US"/>
              <a:pPr/>
              <a:t>‹#›</a:t>
            </a:fld>
            <a:endParaRPr lang="en-US" altLang="en-US"/>
          </a:p>
        </p:txBody>
      </p:sp>
    </p:spTree>
    <p:extLst>
      <p:ext uri="{BB962C8B-B14F-4D97-AF65-F5344CB8AC3E}">
        <p14:creationId xmlns:p14="http://schemas.microsoft.com/office/powerpoint/2010/main" val="408498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BDFBF9-1600-488E-B8DF-8053226B8A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D0A746-7B15-48A3-AB1A-0B77DE55E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54F116-A926-45E2-BA07-BB3FFE63F3A6}"/>
              </a:ext>
            </a:extLst>
          </p:cNvPr>
          <p:cNvSpPr>
            <a:spLocks noGrp="1" noChangeArrowheads="1"/>
          </p:cNvSpPr>
          <p:nvPr>
            <p:ph type="sldNum" sz="quarter" idx="12"/>
          </p:nvPr>
        </p:nvSpPr>
        <p:spPr>
          <a:ln/>
        </p:spPr>
        <p:txBody>
          <a:bodyPr/>
          <a:lstStyle>
            <a:lvl1pPr>
              <a:defRPr/>
            </a:lvl1pPr>
          </a:lstStyle>
          <a:p>
            <a:fld id="{824A3808-4430-4E4A-A2E4-90FE6FB37BA5}" type="slidenum">
              <a:rPr lang="en-US" altLang="en-US"/>
              <a:pPr/>
              <a:t>‹#›</a:t>
            </a:fld>
            <a:endParaRPr lang="en-US" altLang="en-US"/>
          </a:p>
        </p:txBody>
      </p:sp>
    </p:spTree>
    <p:extLst>
      <p:ext uri="{BB962C8B-B14F-4D97-AF65-F5344CB8AC3E}">
        <p14:creationId xmlns:p14="http://schemas.microsoft.com/office/powerpoint/2010/main" val="2721841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833B71DA-8841-41F2-B513-ABEDD84A9D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DCA505-F984-4E8C-9570-D06C28E24A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A9C53-9E1F-4EDF-82CD-F08359B349D9}"/>
              </a:ext>
            </a:extLst>
          </p:cNvPr>
          <p:cNvSpPr>
            <a:spLocks noGrp="1" noChangeArrowheads="1"/>
          </p:cNvSpPr>
          <p:nvPr>
            <p:ph type="sldNum" sz="quarter" idx="12"/>
          </p:nvPr>
        </p:nvSpPr>
        <p:spPr>
          <a:ln/>
        </p:spPr>
        <p:txBody>
          <a:bodyPr/>
          <a:lstStyle>
            <a:lvl1pPr>
              <a:defRPr/>
            </a:lvl1pPr>
          </a:lstStyle>
          <a:p>
            <a:fld id="{74FF446C-5FFF-4DD4-B6F7-B1727076BF56}" type="slidenum">
              <a:rPr lang="en-US" altLang="en-US"/>
              <a:pPr/>
              <a:t>‹#›</a:t>
            </a:fld>
            <a:endParaRPr lang="en-US" altLang="en-US"/>
          </a:p>
        </p:txBody>
      </p:sp>
    </p:spTree>
    <p:extLst>
      <p:ext uri="{BB962C8B-B14F-4D97-AF65-F5344CB8AC3E}">
        <p14:creationId xmlns:p14="http://schemas.microsoft.com/office/powerpoint/2010/main" val="2474446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9BF916-7A49-4C5C-A7C9-CAF33124D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A87EC1-BCD6-4C10-8765-11D5B499C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7E82A4-A3C6-488F-8817-4B8CED5580FC}"/>
              </a:ext>
            </a:extLst>
          </p:cNvPr>
          <p:cNvSpPr>
            <a:spLocks noGrp="1" noChangeArrowheads="1"/>
          </p:cNvSpPr>
          <p:nvPr>
            <p:ph type="sldNum" sz="quarter" idx="12"/>
          </p:nvPr>
        </p:nvSpPr>
        <p:spPr>
          <a:ln/>
        </p:spPr>
        <p:txBody>
          <a:bodyPr/>
          <a:lstStyle>
            <a:lvl1pPr>
              <a:defRPr/>
            </a:lvl1pPr>
          </a:lstStyle>
          <a:p>
            <a:fld id="{4AACE433-9D70-4A5D-AA1E-1FD6A8E74A99}" type="slidenum">
              <a:rPr lang="en-US" altLang="en-US"/>
              <a:pPr/>
              <a:t>‹#›</a:t>
            </a:fld>
            <a:endParaRPr lang="en-US" altLang="en-US"/>
          </a:p>
        </p:txBody>
      </p:sp>
    </p:spTree>
    <p:extLst>
      <p:ext uri="{BB962C8B-B14F-4D97-AF65-F5344CB8AC3E}">
        <p14:creationId xmlns:p14="http://schemas.microsoft.com/office/powerpoint/2010/main" val="3129276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4CDE7CE-6CB1-42CD-8516-96BD27F73261}"/>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D7A2F0EF-269F-4CD1-8651-AC43188F2DE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2ED2438-D456-4806-9CA4-6E9B4415D609}"/>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BC0C5C2-8526-45A5-BF2F-1FE8C0837C26}" type="slidenum">
              <a:rPr lang="en-US" altLang="en-US"/>
              <a:pPr/>
              <a:t>‹#›</a:t>
            </a:fld>
            <a:endParaRPr lang="en-US" altLang="en-US"/>
          </a:p>
        </p:txBody>
      </p:sp>
    </p:spTree>
    <p:extLst>
      <p:ext uri="{BB962C8B-B14F-4D97-AF65-F5344CB8AC3E}">
        <p14:creationId xmlns:p14="http://schemas.microsoft.com/office/powerpoint/2010/main" val="5911828"/>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8474DE-13B1-4384-BFC8-502BE27E187B}"/>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E9B4CB2B-B1BA-429D-97F3-919A0CCF64FF}"/>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1ED4490-6F7C-4B72-8484-1C8EF7704E6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B6B42F05-A1D3-4EFE-B1E3-06346E1807F1}" type="slidenum">
              <a:rPr lang="en-US" altLang="en-US"/>
              <a:pPr/>
              <a:t>‹#›</a:t>
            </a:fld>
            <a:endParaRPr lang="en-US" altLang="en-US"/>
          </a:p>
        </p:txBody>
      </p:sp>
    </p:spTree>
    <p:extLst>
      <p:ext uri="{BB962C8B-B14F-4D97-AF65-F5344CB8AC3E}">
        <p14:creationId xmlns:p14="http://schemas.microsoft.com/office/powerpoint/2010/main" val="2312524876"/>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B979E47-B23A-491C-82A0-43C8DBDB1CD2}"/>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D9E26D65-C9D9-46C7-9245-8806A479017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A2F5D90-7E22-4292-9F29-21F877290E5B}"/>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E26859BF-8802-43D3-A9A0-D90943C30275}" type="slidenum">
              <a:rPr lang="en-US" altLang="en-US"/>
              <a:pPr/>
              <a:t>‹#›</a:t>
            </a:fld>
            <a:endParaRPr lang="en-US" altLang="en-US"/>
          </a:p>
        </p:txBody>
      </p:sp>
    </p:spTree>
    <p:extLst>
      <p:ext uri="{BB962C8B-B14F-4D97-AF65-F5344CB8AC3E}">
        <p14:creationId xmlns:p14="http://schemas.microsoft.com/office/powerpoint/2010/main" val="3950624297"/>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AD6565E-AB0C-4ED6-9D16-BE6CD6AB02F6}"/>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3BF0F26F-01AE-4243-BA55-E689437184AC}"/>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DD66239A-ADC3-408A-BD33-C3C11244CF90}"/>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4FC9F0A5-FCEF-4298-93C9-613F243FA628}" type="slidenum">
              <a:rPr lang="en-US" altLang="en-US"/>
              <a:pPr/>
              <a:t>‹#›</a:t>
            </a:fld>
            <a:endParaRPr lang="en-US" altLang="en-US"/>
          </a:p>
        </p:txBody>
      </p:sp>
    </p:spTree>
    <p:extLst>
      <p:ext uri="{BB962C8B-B14F-4D97-AF65-F5344CB8AC3E}">
        <p14:creationId xmlns:p14="http://schemas.microsoft.com/office/powerpoint/2010/main" val="8792661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7">
            <a:extLst>
              <a:ext uri="{FF2B5EF4-FFF2-40B4-BE49-F238E27FC236}">
                <a16:creationId xmlns:a16="http://schemas.microsoft.com/office/drawing/2014/main" id="{C9619083-C25D-4D16-A456-6BE1FE78F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49E77667-038D-4922-BE70-9987921884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D3DF8FD8-9B00-4A24-84AA-6D2534D334BC}"/>
              </a:ext>
            </a:extLst>
          </p:cNvPr>
          <p:cNvSpPr>
            <a:spLocks noGrp="1" noChangeArrowheads="1"/>
          </p:cNvSpPr>
          <p:nvPr>
            <p:ph type="sldNum" sz="quarter" idx="12"/>
          </p:nvPr>
        </p:nvSpPr>
        <p:spPr>
          <a:ln/>
        </p:spPr>
        <p:txBody>
          <a:bodyPr/>
          <a:lstStyle>
            <a:lvl1pPr>
              <a:defRPr/>
            </a:lvl1pPr>
          </a:lstStyle>
          <a:p>
            <a:fld id="{CAC6D0B2-3663-4D25-8B98-0FDE430DD93A}" type="slidenum">
              <a:rPr lang="en-US" altLang="en-US"/>
              <a:pPr/>
              <a:t>‹#›</a:t>
            </a:fld>
            <a:endParaRPr lang="en-US" altLang="en-US"/>
          </a:p>
        </p:txBody>
      </p:sp>
    </p:spTree>
    <p:extLst>
      <p:ext uri="{BB962C8B-B14F-4D97-AF65-F5344CB8AC3E}">
        <p14:creationId xmlns:p14="http://schemas.microsoft.com/office/powerpoint/2010/main" val="466523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70A8589-F349-468D-AB62-1291ECB75AF8}"/>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8" name="Footer Placeholder 7">
            <a:extLst>
              <a:ext uri="{FF2B5EF4-FFF2-40B4-BE49-F238E27FC236}">
                <a16:creationId xmlns:a16="http://schemas.microsoft.com/office/drawing/2014/main" id="{35FFDF25-7D38-4846-B6FD-464BFE02234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ADC297A4-D5CE-4292-B9B2-BE2C8C59C58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56B7060-7055-47C8-82C4-FCE7DCEECDE7}" type="slidenum">
              <a:rPr lang="en-US" altLang="en-US"/>
              <a:pPr/>
              <a:t>‹#›</a:t>
            </a:fld>
            <a:endParaRPr lang="en-US" altLang="en-US"/>
          </a:p>
        </p:txBody>
      </p:sp>
    </p:spTree>
    <p:extLst>
      <p:ext uri="{BB962C8B-B14F-4D97-AF65-F5344CB8AC3E}">
        <p14:creationId xmlns:p14="http://schemas.microsoft.com/office/powerpoint/2010/main" val="3414764438"/>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16B0D45-3DB9-405D-9AEF-1A5047C57D0C}"/>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4" name="Footer Placeholder 3">
            <a:extLst>
              <a:ext uri="{FF2B5EF4-FFF2-40B4-BE49-F238E27FC236}">
                <a16:creationId xmlns:a16="http://schemas.microsoft.com/office/drawing/2014/main" id="{43E40FDD-CC93-4002-8D42-C8DAB86FCDEE}"/>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3C1E7BCD-1011-4A2B-B9ED-AF08DC0191A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E67BAEC-AE74-463B-9908-76266DD49681}" type="slidenum">
              <a:rPr lang="en-US" altLang="en-US"/>
              <a:pPr/>
              <a:t>‹#›</a:t>
            </a:fld>
            <a:endParaRPr lang="en-US" altLang="en-US"/>
          </a:p>
        </p:txBody>
      </p:sp>
    </p:spTree>
    <p:extLst>
      <p:ext uri="{BB962C8B-B14F-4D97-AF65-F5344CB8AC3E}">
        <p14:creationId xmlns:p14="http://schemas.microsoft.com/office/powerpoint/2010/main" val="3583982035"/>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7FC8CC-6742-45D4-B565-8223F5B785A2}"/>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E9B41807-BD39-49EB-BE2D-6539B889C723}"/>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445B58EE-507C-467E-AF69-FEE949AFEA8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9CAF81FD-A171-42EF-AD2D-255C0C8F830F}" type="slidenum">
              <a:rPr lang="en-US" altLang="en-US"/>
              <a:pPr/>
              <a:t>‹#›</a:t>
            </a:fld>
            <a:endParaRPr lang="en-US" altLang="en-US"/>
          </a:p>
        </p:txBody>
      </p:sp>
    </p:spTree>
    <p:extLst>
      <p:ext uri="{BB962C8B-B14F-4D97-AF65-F5344CB8AC3E}">
        <p14:creationId xmlns:p14="http://schemas.microsoft.com/office/powerpoint/2010/main" val="2873456209"/>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2592F0-F48E-4D9A-97FB-F49B05E802FB}"/>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D33EAD60-1AA7-4EAA-BEC4-B6D12735133D}"/>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C466650-2358-480D-B2EA-218D31874E6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06F96BA-4EB8-440C-8459-5B67227E35E7}" type="slidenum">
              <a:rPr lang="en-US" altLang="en-US"/>
              <a:pPr/>
              <a:t>‹#›</a:t>
            </a:fld>
            <a:endParaRPr lang="en-US" altLang="en-US"/>
          </a:p>
        </p:txBody>
      </p:sp>
    </p:spTree>
    <p:extLst>
      <p:ext uri="{BB962C8B-B14F-4D97-AF65-F5344CB8AC3E}">
        <p14:creationId xmlns:p14="http://schemas.microsoft.com/office/powerpoint/2010/main" val="3231228660"/>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5A67137-D6FC-4CF2-84AC-37D9075B6951}"/>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09738C9E-7860-4470-A980-44FFD43A5E0E}"/>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2B5AF448-96AD-48D4-8530-D6FE19C63996}"/>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2736D78A-6214-42E8-BBC7-F772E993F74B}" type="slidenum">
              <a:rPr lang="en-US" altLang="en-US"/>
              <a:pPr/>
              <a:t>‹#›</a:t>
            </a:fld>
            <a:endParaRPr lang="en-US" altLang="en-US"/>
          </a:p>
        </p:txBody>
      </p:sp>
    </p:spTree>
    <p:extLst>
      <p:ext uri="{BB962C8B-B14F-4D97-AF65-F5344CB8AC3E}">
        <p14:creationId xmlns:p14="http://schemas.microsoft.com/office/powerpoint/2010/main" val="1504807392"/>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9BB4F0-AAAA-485E-9A2F-E3C2B1D90F50}"/>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70E1EEC2-8D93-46F2-97E3-EEE4CA623738}"/>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5052DA0-297C-48B0-B94B-16C46D8D679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5187F34B-F184-4B0C-A0C4-CA42BC0FF2DF}" type="slidenum">
              <a:rPr lang="en-US" altLang="en-US"/>
              <a:pPr/>
              <a:t>‹#›</a:t>
            </a:fld>
            <a:endParaRPr lang="en-US" altLang="en-US"/>
          </a:p>
        </p:txBody>
      </p:sp>
    </p:spTree>
    <p:extLst>
      <p:ext uri="{BB962C8B-B14F-4D97-AF65-F5344CB8AC3E}">
        <p14:creationId xmlns:p14="http://schemas.microsoft.com/office/powerpoint/2010/main" val="1961429323"/>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0B13670-F709-4ACA-91FD-674CD8E0B9EA}"/>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50867A2E-5523-44EF-AC6F-9672F7DC4CF8}"/>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AC0E2DC-5590-419C-A0F6-6E6AEE5D0E4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B5A617AD-10C7-4283-8955-F6A670BBF9A6}" type="slidenum">
              <a:rPr lang="en-US" altLang="en-US"/>
              <a:pPr/>
              <a:t>‹#›</a:t>
            </a:fld>
            <a:endParaRPr lang="en-US" altLang="en-US"/>
          </a:p>
        </p:txBody>
      </p:sp>
    </p:spTree>
    <p:extLst>
      <p:ext uri="{BB962C8B-B14F-4D97-AF65-F5344CB8AC3E}">
        <p14:creationId xmlns:p14="http://schemas.microsoft.com/office/powerpoint/2010/main" val="381977016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8ADD22-6F5F-4892-95DF-66AA45BD8929}"/>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0C5FED1-218A-4E22-B5D0-73190AFE84B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29D0226-3E34-4623-9996-E0B214A91C73}"/>
              </a:ext>
            </a:extLst>
          </p:cNvPr>
          <p:cNvSpPr>
            <a:spLocks noGrp="1"/>
          </p:cNvSpPr>
          <p:nvPr>
            <p:ph type="sldNum" sz="quarter" idx="12"/>
          </p:nvPr>
        </p:nvSpPr>
        <p:spPr/>
        <p:txBody>
          <a:bodyPr/>
          <a:lstStyle>
            <a:lvl1pPr>
              <a:defRPr/>
            </a:lvl1pPr>
          </a:lstStyle>
          <a:p>
            <a:fld id="{86E9353E-6C24-423D-A804-C2C02E0C0E8F}" type="slidenum">
              <a:rPr lang="en-US" altLang="vi-VN"/>
              <a:pPr/>
              <a:t>‹#›</a:t>
            </a:fld>
            <a:endParaRPr lang="en-US" altLang="vi-VN"/>
          </a:p>
        </p:txBody>
      </p:sp>
    </p:spTree>
    <p:extLst>
      <p:ext uri="{BB962C8B-B14F-4D97-AF65-F5344CB8AC3E}">
        <p14:creationId xmlns:p14="http://schemas.microsoft.com/office/powerpoint/2010/main" val="3655055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139068-FBD9-43C3-A689-648E1F536E54}"/>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8ABFDC49-66D7-4F6D-B64F-C004035D3AC6}"/>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1B24BE4-C6ED-48CA-AF6B-C653E5258D24}"/>
              </a:ext>
            </a:extLst>
          </p:cNvPr>
          <p:cNvSpPr>
            <a:spLocks noGrp="1"/>
          </p:cNvSpPr>
          <p:nvPr>
            <p:ph type="sldNum" sz="quarter" idx="12"/>
          </p:nvPr>
        </p:nvSpPr>
        <p:spPr/>
        <p:txBody>
          <a:bodyPr/>
          <a:lstStyle>
            <a:lvl1pPr>
              <a:defRPr/>
            </a:lvl1pPr>
          </a:lstStyle>
          <a:p>
            <a:fld id="{A0796767-AD61-4BB4-81D1-3FD1690AF5E4}" type="slidenum">
              <a:rPr lang="en-US" altLang="vi-VN"/>
              <a:pPr/>
              <a:t>‹#›</a:t>
            </a:fld>
            <a:endParaRPr lang="en-US" altLang="vi-VN"/>
          </a:p>
        </p:txBody>
      </p:sp>
    </p:spTree>
    <p:extLst>
      <p:ext uri="{BB962C8B-B14F-4D97-AF65-F5344CB8AC3E}">
        <p14:creationId xmlns:p14="http://schemas.microsoft.com/office/powerpoint/2010/main" val="3274218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14B47-0443-47CD-806F-DA46E62C2F0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E6C2A9B-7CBC-4B8A-B276-A3D977EDDC7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626F827D-1CA5-4DB2-8B7A-AC3A9E9B865F}"/>
              </a:ext>
            </a:extLst>
          </p:cNvPr>
          <p:cNvSpPr>
            <a:spLocks noGrp="1"/>
          </p:cNvSpPr>
          <p:nvPr>
            <p:ph type="sldNum" sz="quarter" idx="12"/>
          </p:nvPr>
        </p:nvSpPr>
        <p:spPr/>
        <p:txBody>
          <a:bodyPr/>
          <a:lstStyle>
            <a:lvl1pPr>
              <a:defRPr/>
            </a:lvl1pPr>
          </a:lstStyle>
          <a:p>
            <a:fld id="{402BCCC1-48D0-46DC-90BB-8324108E85B8}" type="slidenum">
              <a:rPr lang="en-US" altLang="vi-VN"/>
              <a:pPr/>
              <a:t>‹#›</a:t>
            </a:fld>
            <a:endParaRPr lang="en-US" altLang="vi-VN"/>
          </a:p>
        </p:txBody>
      </p:sp>
    </p:spTree>
    <p:extLst>
      <p:ext uri="{BB962C8B-B14F-4D97-AF65-F5344CB8AC3E}">
        <p14:creationId xmlns:p14="http://schemas.microsoft.com/office/powerpoint/2010/main" val="144428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E475F586-0A62-4696-87D3-930A536FD9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7FAF7F06-B139-4F11-8AAF-053913BCED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4144403B-328E-4200-9EA3-5DFEE67D8400}"/>
              </a:ext>
            </a:extLst>
          </p:cNvPr>
          <p:cNvSpPr>
            <a:spLocks noGrp="1" noChangeArrowheads="1"/>
          </p:cNvSpPr>
          <p:nvPr>
            <p:ph type="sldNum" sz="quarter" idx="12"/>
          </p:nvPr>
        </p:nvSpPr>
        <p:spPr>
          <a:ln/>
        </p:spPr>
        <p:txBody>
          <a:bodyPr/>
          <a:lstStyle>
            <a:lvl1pPr>
              <a:defRPr/>
            </a:lvl1pPr>
          </a:lstStyle>
          <a:p>
            <a:fld id="{99D2DFA2-7AFD-4B76-8DA8-E260BC21E2C7}" type="slidenum">
              <a:rPr lang="en-US" altLang="en-US"/>
              <a:pPr/>
              <a:t>‹#›</a:t>
            </a:fld>
            <a:endParaRPr lang="en-US" altLang="en-US"/>
          </a:p>
        </p:txBody>
      </p:sp>
    </p:spTree>
    <p:extLst>
      <p:ext uri="{BB962C8B-B14F-4D97-AF65-F5344CB8AC3E}">
        <p14:creationId xmlns:p14="http://schemas.microsoft.com/office/powerpoint/2010/main" val="424594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AD40C3D6-2246-4107-BDAA-6FBC0C09C5E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61558AEE-AE50-43F5-B5C1-9F1B24F54065}"/>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68A4F1CC-765F-469B-BDF3-8C7495FD0DD7}"/>
              </a:ext>
            </a:extLst>
          </p:cNvPr>
          <p:cNvSpPr>
            <a:spLocks noGrp="1"/>
          </p:cNvSpPr>
          <p:nvPr>
            <p:ph type="sldNum" sz="quarter" idx="12"/>
          </p:nvPr>
        </p:nvSpPr>
        <p:spPr/>
        <p:txBody>
          <a:bodyPr/>
          <a:lstStyle>
            <a:lvl1pPr>
              <a:defRPr/>
            </a:lvl1pPr>
          </a:lstStyle>
          <a:p>
            <a:fld id="{AC809C2D-09BE-489E-AF93-BEF71106398E}" type="slidenum">
              <a:rPr lang="en-US" altLang="vi-VN"/>
              <a:pPr/>
              <a:t>‹#›</a:t>
            </a:fld>
            <a:endParaRPr lang="en-US" altLang="vi-VN"/>
          </a:p>
        </p:txBody>
      </p:sp>
    </p:spTree>
    <p:extLst>
      <p:ext uri="{BB962C8B-B14F-4D97-AF65-F5344CB8AC3E}">
        <p14:creationId xmlns:p14="http://schemas.microsoft.com/office/powerpoint/2010/main" val="4036555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CF6CD936-0741-4A0A-89B9-01C8AADE5384}"/>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407C843D-62C4-4B6A-B296-A003B6875433}"/>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C28E0E84-975F-42C9-9F6E-E3276FC26002}"/>
              </a:ext>
            </a:extLst>
          </p:cNvPr>
          <p:cNvSpPr>
            <a:spLocks noGrp="1"/>
          </p:cNvSpPr>
          <p:nvPr>
            <p:ph type="sldNum" sz="quarter" idx="12"/>
          </p:nvPr>
        </p:nvSpPr>
        <p:spPr/>
        <p:txBody>
          <a:bodyPr/>
          <a:lstStyle>
            <a:lvl1pPr>
              <a:defRPr/>
            </a:lvl1pPr>
          </a:lstStyle>
          <a:p>
            <a:fld id="{3EAA335B-659C-47BF-9B2A-2D899067E547}" type="slidenum">
              <a:rPr lang="en-US" altLang="vi-VN"/>
              <a:pPr/>
              <a:t>‹#›</a:t>
            </a:fld>
            <a:endParaRPr lang="en-US" altLang="vi-VN"/>
          </a:p>
        </p:txBody>
      </p:sp>
    </p:spTree>
    <p:extLst>
      <p:ext uri="{BB962C8B-B14F-4D97-AF65-F5344CB8AC3E}">
        <p14:creationId xmlns:p14="http://schemas.microsoft.com/office/powerpoint/2010/main" val="422801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0F4E71D-B61C-410D-B009-18D937B01C37}"/>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728F864B-6CCE-4CC1-8FA1-07CD5075A46F}"/>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86FE8901-22E9-4A91-982F-828E7C9A4AB6}"/>
              </a:ext>
            </a:extLst>
          </p:cNvPr>
          <p:cNvSpPr>
            <a:spLocks noGrp="1"/>
          </p:cNvSpPr>
          <p:nvPr>
            <p:ph type="sldNum" sz="quarter" idx="12"/>
          </p:nvPr>
        </p:nvSpPr>
        <p:spPr/>
        <p:txBody>
          <a:bodyPr/>
          <a:lstStyle>
            <a:lvl1pPr>
              <a:defRPr/>
            </a:lvl1pPr>
          </a:lstStyle>
          <a:p>
            <a:fld id="{33E79136-97FE-45FE-8172-0590491051F6}" type="slidenum">
              <a:rPr lang="en-US" altLang="vi-VN"/>
              <a:pPr/>
              <a:t>‹#›</a:t>
            </a:fld>
            <a:endParaRPr lang="en-US" altLang="vi-VN"/>
          </a:p>
        </p:txBody>
      </p:sp>
    </p:spTree>
    <p:extLst>
      <p:ext uri="{BB962C8B-B14F-4D97-AF65-F5344CB8AC3E}">
        <p14:creationId xmlns:p14="http://schemas.microsoft.com/office/powerpoint/2010/main" val="1168989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60DF89-42C6-40E3-9C18-BE632969B751}"/>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9A33AD28-9258-4B57-BD3E-58ECB98F206D}"/>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DA403FD6-245B-4AD5-A514-369887E1F60A}"/>
              </a:ext>
            </a:extLst>
          </p:cNvPr>
          <p:cNvSpPr>
            <a:spLocks noGrp="1"/>
          </p:cNvSpPr>
          <p:nvPr>
            <p:ph type="sldNum" sz="quarter" idx="12"/>
          </p:nvPr>
        </p:nvSpPr>
        <p:spPr/>
        <p:txBody>
          <a:bodyPr/>
          <a:lstStyle>
            <a:lvl1pPr>
              <a:defRPr/>
            </a:lvl1pPr>
          </a:lstStyle>
          <a:p>
            <a:fld id="{B6B29A65-A464-42AF-9BE2-DBB15198FFE5}" type="slidenum">
              <a:rPr lang="en-US" altLang="vi-VN"/>
              <a:pPr/>
              <a:t>‹#›</a:t>
            </a:fld>
            <a:endParaRPr lang="en-US" altLang="vi-VN"/>
          </a:p>
        </p:txBody>
      </p:sp>
    </p:spTree>
    <p:extLst>
      <p:ext uri="{BB962C8B-B14F-4D97-AF65-F5344CB8AC3E}">
        <p14:creationId xmlns:p14="http://schemas.microsoft.com/office/powerpoint/2010/main" val="4002747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F3C0D8F-3D9D-41F0-927F-AEA1C98F2DCE}"/>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0B3D76B1-BBC4-45D0-83DA-8FC09404CFBB}"/>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6C0BA011-2112-4F2D-9AAF-35E8F6F63AFE}"/>
              </a:ext>
            </a:extLst>
          </p:cNvPr>
          <p:cNvSpPr>
            <a:spLocks noGrp="1"/>
          </p:cNvSpPr>
          <p:nvPr>
            <p:ph type="sldNum" sz="quarter" idx="12"/>
          </p:nvPr>
        </p:nvSpPr>
        <p:spPr/>
        <p:txBody>
          <a:bodyPr/>
          <a:lstStyle>
            <a:lvl1pPr>
              <a:defRPr/>
            </a:lvl1pPr>
          </a:lstStyle>
          <a:p>
            <a:fld id="{238D7E24-98A1-4BC6-BEEC-C467600F1A4C}" type="slidenum">
              <a:rPr lang="en-US" altLang="vi-VN"/>
              <a:pPr/>
              <a:t>‹#›</a:t>
            </a:fld>
            <a:endParaRPr lang="en-US" altLang="vi-VN"/>
          </a:p>
        </p:txBody>
      </p:sp>
    </p:spTree>
    <p:extLst>
      <p:ext uri="{BB962C8B-B14F-4D97-AF65-F5344CB8AC3E}">
        <p14:creationId xmlns:p14="http://schemas.microsoft.com/office/powerpoint/2010/main" val="1207591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4E38DA6-1027-44C1-8467-DA1FC2D1B036}"/>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BCD8CB2C-6F62-4CEF-A168-72D7F0207F4F}"/>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99851A2-54AF-44D7-813E-7D69896A256B}"/>
              </a:ext>
            </a:extLst>
          </p:cNvPr>
          <p:cNvSpPr>
            <a:spLocks noGrp="1"/>
          </p:cNvSpPr>
          <p:nvPr>
            <p:ph type="sldNum" sz="quarter" idx="12"/>
          </p:nvPr>
        </p:nvSpPr>
        <p:spPr/>
        <p:txBody>
          <a:bodyPr/>
          <a:lstStyle>
            <a:lvl1pPr>
              <a:defRPr/>
            </a:lvl1pPr>
          </a:lstStyle>
          <a:p>
            <a:fld id="{1D8EEEAF-1B91-48A1-9862-58843F7F90BF}" type="slidenum">
              <a:rPr lang="en-US" altLang="vi-VN"/>
              <a:pPr/>
              <a:t>‹#›</a:t>
            </a:fld>
            <a:endParaRPr lang="en-US" altLang="vi-VN"/>
          </a:p>
        </p:txBody>
      </p:sp>
    </p:spTree>
    <p:extLst>
      <p:ext uri="{BB962C8B-B14F-4D97-AF65-F5344CB8AC3E}">
        <p14:creationId xmlns:p14="http://schemas.microsoft.com/office/powerpoint/2010/main" val="2622760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ED6A4F-374C-4907-99E9-A0954066A809}"/>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AE8F2E3-B171-41EB-9FC9-C6BE864E8004}"/>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7EF2C00C-1343-4E41-BB04-D99CCCAE31A9}"/>
              </a:ext>
            </a:extLst>
          </p:cNvPr>
          <p:cNvSpPr>
            <a:spLocks noGrp="1"/>
          </p:cNvSpPr>
          <p:nvPr>
            <p:ph type="sldNum" sz="quarter" idx="12"/>
          </p:nvPr>
        </p:nvSpPr>
        <p:spPr/>
        <p:txBody>
          <a:bodyPr/>
          <a:lstStyle>
            <a:lvl1pPr>
              <a:defRPr/>
            </a:lvl1pPr>
          </a:lstStyle>
          <a:p>
            <a:fld id="{265605D9-13D1-4C08-8366-A0BD49FB981E}" type="slidenum">
              <a:rPr lang="en-US" altLang="vi-VN"/>
              <a:pPr/>
              <a:t>‹#›</a:t>
            </a:fld>
            <a:endParaRPr lang="en-US" altLang="vi-VN"/>
          </a:p>
        </p:txBody>
      </p:sp>
    </p:spTree>
    <p:extLst>
      <p:ext uri="{BB962C8B-B14F-4D97-AF65-F5344CB8AC3E}">
        <p14:creationId xmlns:p14="http://schemas.microsoft.com/office/powerpoint/2010/main" val="2445984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97ACAC-49BE-4B64-ABBD-AE7089D904AA}"/>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2661234D-074F-46D6-9D92-2B8CB18EAC50}"/>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6875319E-F34E-4519-A437-959643B5C6FE}"/>
              </a:ext>
            </a:extLst>
          </p:cNvPr>
          <p:cNvSpPr>
            <a:spLocks noGrp="1"/>
          </p:cNvSpPr>
          <p:nvPr>
            <p:ph type="sldNum" sz="quarter" idx="12"/>
          </p:nvPr>
        </p:nvSpPr>
        <p:spPr/>
        <p:txBody>
          <a:bodyPr/>
          <a:lstStyle>
            <a:lvl1pPr>
              <a:defRPr/>
            </a:lvl1pPr>
          </a:lstStyle>
          <a:p>
            <a:fld id="{03D57243-8805-461E-998F-8A20FD42D6AB}" type="slidenum">
              <a:rPr lang="en-US" altLang="vi-VN"/>
              <a:pPr/>
              <a:t>‹#›</a:t>
            </a:fld>
            <a:endParaRPr lang="en-US" altLang="vi-VN"/>
          </a:p>
        </p:txBody>
      </p:sp>
    </p:spTree>
    <p:extLst>
      <p:ext uri="{BB962C8B-B14F-4D97-AF65-F5344CB8AC3E}">
        <p14:creationId xmlns:p14="http://schemas.microsoft.com/office/powerpoint/2010/main" val="882911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83CF2AA-76D4-44F4-B11A-0A9BB74EBBF6}"/>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76BFCCD-E3CF-43D6-B097-3644C8003080}"/>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08292F5E-B04C-4749-A17A-0C25AFFF3671}"/>
              </a:ext>
            </a:extLst>
          </p:cNvPr>
          <p:cNvSpPr>
            <a:spLocks noGrp="1"/>
          </p:cNvSpPr>
          <p:nvPr>
            <p:ph type="sldNum" sz="quarter" idx="12"/>
          </p:nvPr>
        </p:nvSpPr>
        <p:spPr/>
        <p:txBody>
          <a:bodyPr/>
          <a:lstStyle>
            <a:lvl1pPr>
              <a:defRPr/>
            </a:lvl1pPr>
          </a:lstStyle>
          <a:p>
            <a:fld id="{4FED1C24-A2CE-4E3B-8496-29D59D8E64C2}" type="slidenum">
              <a:rPr lang="en-US" altLang="vi-VN"/>
              <a:pPr/>
              <a:t>‹#›</a:t>
            </a:fld>
            <a:endParaRPr lang="en-US" altLang="vi-VN"/>
          </a:p>
        </p:txBody>
      </p:sp>
    </p:spTree>
    <p:extLst>
      <p:ext uri="{BB962C8B-B14F-4D97-AF65-F5344CB8AC3E}">
        <p14:creationId xmlns:p14="http://schemas.microsoft.com/office/powerpoint/2010/main" val="2683670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660D48-B50E-45D2-B8DC-558BC74227DB}"/>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CDE8D7A3-4AB2-4DAA-897B-862A6786DAF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53AD73B-7986-4145-959A-3C00B8F0F25A}"/>
              </a:ext>
            </a:extLst>
          </p:cNvPr>
          <p:cNvSpPr>
            <a:spLocks noGrp="1"/>
          </p:cNvSpPr>
          <p:nvPr>
            <p:ph type="sldNum" sz="quarter" idx="12"/>
          </p:nvPr>
        </p:nvSpPr>
        <p:spPr/>
        <p:txBody>
          <a:bodyPr/>
          <a:lstStyle>
            <a:lvl1pPr>
              <a:defRPr/>
            </a:lvl1pPr>
          </a:lstStyle>
          <a:p>
            <a:fld id="{7450D36E-728E-4F9B-A20B-64D1DA2EB8A8}" type="slidenum">
              <a:rPr lang="en-US" altLang="vi-VN"/>
              <a:pPr/>
              <a:t>‹#›</a:t>
            </a:fld>
            <a:endParaRPr lang="en-US" altLang="vi-VN"/>
          </a:p>
        </p:txBody>
      </p:sp>
    </p:spTree>
    <p:extLst>
      <p:ext uri="{BB962C8B-B14F-4D97-AF65-F5344CB8AC3E}">
        <p14:creationId xmlns:p14="http://schemas.microsoft.com/office/powerpoint/2010/main" val="218598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9C90C075-44A1-447B-8518-21D0E63F09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8">
            <a:extLst>
              <a:ext uri="{FF2B5EF4-FFF2-40B4-BE49-F238E27FC236}">
                <a16:creationId xmlns:a16="http://schemas.microsoft.com/office/drawing/2014/main" id="{6874DB0C-2C46-4AC9-ABDB-79FEF89C3D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9">
            <a:extLst>
              <a:ext uri="{FF2B5EF4-FFF2-40B4-BE49-F238E27FC236}">
                <a16:creationId xmlns:a16="http://schemas.microsoft.com/office/drawing/2014/main" id="{7BA50325-986B-4F61-9BDE-01BCC999A62A}"/>
              </a:ext>
            </a:extLst>
          </p:cNvPr>
          <p:cNvSpPr>
            <a:spLocks noGrp="1" noChangeArrowheads="1"/>
          </p:cNvSpPr>
          <p:nvPr>
            <p:ph type="sldNum" sz="quarter" idx="12"/>
          </p:nvPr>
        </p:nvSpPr>
        <p:spPr>
          <a:ln/>
        </p:spPr>
        <p:txBody>
          <a:bodyPr/>
          <a:lstStyle>
            <a:lvl1pPr>
              <a:defRPr/>
            </a:lvl1pPr>
          </a:lstStyle>
          <a:p>
            <a:fld id="{1BFD776A-7DC9-4503-A2D1-334A994215A6}" type="slidenum">
              <a:rPr lang="en-US" altLang="en-US"/>
              <a:pPr/>
              <a:t>‹#›</a:t>
            </a:fld>
            <a:endParaRPr lang="en-US" altLang="en-US"/>
          </a:p>
        </p:txBody>
      </p:sp>
    </p:spTree>
    <p:extLst>
      <p:ext uri="{BB962C8B-B14F-4D97-AF65-F5344CB8AC3E}">
        <p14:creationId xmlns:p14="http://schemas.microsoft.com/office/powerpoint/2010/main" val="2467583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53C338-DDD5-4B5D-8897-A26931A85E7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31D50297-A57C-4A75-B832-82D834813FA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A7FC8E41-4797-4BF8-A3B1-DF2277B293C5}"/>
              </a:ext>
            </a:extLst>
          </p:cNvPr>
          <p:cNvSpPr>
            <a:spLocks noGrp="1"/>
          </p:cNvSpPr>
          <p:nvPr>
            <p:ph type="sldNum" sz="quarter" idx="12"/>
          </p:nvPr>
        </p:nvSpPr>
        <p:spPr/>
        <p:txBody>
          <a:bodyPr/>
          <a:lstStyle>
            <a:lvl1pPr>
              <a:defRPr/>
            </a:lvl1pPr>
          </a:lstStyle>
          <a:p>
            <a:fld id="{DA347619-1499-4154-B9D8-68274411E255}" type="slidenum">
              <a:rPr lang="en-US" altLang="vi-VN"/>
              <a:pPr/>
              <a:t>‹#›</a:t>
            </a:fld>
            <a:endParaRPr lang="en-US" altLang="vi-VN"/>
          </a:p>
        </p:txBody>
      </p:sp>
    </p:spTree>
    <p:extLst>
      <p:ext uri="{BB962C8B-B14F-4D97-AF65-F5344CB8AC3E}">
        <p14:creationId xmlns:p14="http://schemas.microsoft.com/office/powerpoint/2010/main" val="72669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7FEF83BA-91C5-48D7-81C4-2DCE6CA74BF7}"/>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0CEE5221-281D-45C8-A584-908B0AE15094}"/>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7AE77EAD-3E69-413A-83D9-0E05F1AF28DA}"/>
              </a:ext>
            </a:extLst>
          </p:cNvPr>
          <p:cNvSpPr>
            <a:spLocks noGrp="1"/>
          </p:cNvSpPr>
          <p:nvPr>
            <p:ph type="sldNum" sz="quarter" idx="12"/>
          </p:nvPr>
        </p:nvSpPr>
        <p:spPr/>
        <p:txBody>
          <a:bodyPr/>
          <a:lstStyle>
            <a:lvl1pPr>
              <a:defRPr/>
            </a:lvl1pPr>
          </a:lstStyle>
          <a:p>
            <a:fld id="{CC08B182-9ABA-4619-9340-F73C831164D6}" type="slidenum">
              <a:rPr lang="en-US" altLang="vi-VN"/>
              <a:pPr/>
              <a:t>‹#›</a:t>
            </a:fld>
            <a:endParaRPr lang="en-US" altLang="vi-VN"/>
          </a:p>
        </p:txBody>
      </p:sp>
    </p:spTree>
    <p:extLst>
      <p:ext uri="{BB962C8B-B14F-4D97-AF65-F5344CB8AC3E}">
        <p14:creationId xmlns:p14="http://schemas.microsoft.com/office/powerpoint/2010/main" val="2395092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9EA3E44F-12B1-4345-AB97-2B9AED6E39B8}"/>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65A97320-51E4-4DD3-8D49-9FD0420DBEE5}"/>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71072D0D-68D5-4D76-9A29-421889AA9924}"/>
              </a:ext>
            </a:extLst>
          </p:cNvPr>
          <p:cNvSpPr>
            <a:spLocks noGrp="1"/>
          </p:cNvSpPr>
          <p:nvPr>
            <p:ph type="sldNum" sz="quarter" idx="12"/>
          </p:nvPr>
        </p:nvSpPr>
        <p:spPr/>
        <p:txBody>
          <a:bodyPr/>
          <a:lstStyle>
            <a:lvl1pPr>
              <a:defRPr/>
            </a:lvl1pPr>
          </a:lstStyle>
          <a:p>
            <a:fld id="{F440C6C6-8F67-42D4-AFB0-B31524BA9DC6}" type="slidenum">
              <a:rPr lang="en-US" altLang="vi-VN"/>
              <a:pPr/>
              <a:t>‹#›</a:t>
            </a:fld>
            <a:endParaRPr lang="en-US" altLang="vi-VN"/>
          </a:p>
        </p:txBody>
      </p:sp>
    </p:spTree>
    <p:extLst>
      <p:ext uri="{BB962C8B-B14F-4D97-AF65-F5344CB8AC3E}">
        <p14:creationId xmlns:p14="http://schemas.microsoft.com/office/powerpoint/2010/main" val="1683129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4200F7CA-DB89-434B-8D4A-064A268DE273}"/>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9333ACD8-391F-45C8-B9E2-9754D570CBE0}"/>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0AF83E5C-1148-431F-9E49-4A9A724036BE}"/>
              </a:ext>
            </a:extLst>
          </p:cNvPr>
          <p:cNvSpPr>
            <a:spLocks noGrp="1"/>
          </p:cNvSpPr>
          <p:nvPr>
            <p:ph type="sldNum" sz="quarter" idx="12"/>
          </p:nvPr>
        </p:nvSpPr>
        <p:spPr/>
        <p:txBody>
          <a:bodyPr/>
          <a:lstStyle>
            <a:lvl1pPr>
              <a:defRPr/>
            </a:lvl1pPr>
          </a:lstStyle>
          <a:p>
            <a:fld id="{6128C367-71D7-4622-AFA7-1E01041D26B9}" type="slidenum">
              <a:rPr lang="en-US" altLang="vi-VN"/>
              <a:pPr/>
              <a:t>‹#›</a:t>
            </a:fld>
            <a:endParaRPr lang="en-US" altLang="vi-VN"/>
          </a:p>
        </p:txBody>
      </p:sp>
    </p:spTree>
    <p:extLst>
      <p:ext uri="{BB962C8B-B14F-4D97-AF65-F5344CB8AC3E}">
        <p14:creationId xmlns:p14="http://schemas.microsoft.com/office/powerpoint/2010/main" val="3191852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B15DFC-226E-4EA0-A203-491FB5B19800}"/>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65C07400-F2EE-4B83-BA19-EED6D7E62FAD}"/>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A467CE98-24F3-4868-894F-D76FAB79F654}"/>
              </a:ext>
            </a:extLst>
          </p:cNvPr>
          <p:cNvSpPr>
            <a:spLocks noGrp="1"/>
          </p:cNvSpPr>
          <p:nvPr>
            <p:ph type="sldNum" sz="quarter" idx="12"/>
          </p:nvPr>
        </p:nvSpPr>
        <p:spPr/>
        <p:txBody>
          <a:bodyPr/>
          <a:lstStyle>
            <a:lvl1pPr>
              <a:defRPr/>
            </a:lvl1pPr>
          </a:lstStyle>
          <a:p>
            <a:fld id="{E4FF4EBC-258F-488F-9701-97B15C5E1C16}" type="slidenum">
              <a:rPr lang="en-US" altLang="vi-VN"/>
              <a:pPr/>
              <a:t>‹#›</a:t>
            </a:fld>
            <a:endParaRPr lang="en-US" altLang="vi-VN"/>
          </a:p>
        </p:txBody>
      </p:sp>
    </p:spTree>
    <p:extLst>
      <p:ext uri="{BB962C8B-B14F-4D97-AF65-F5344CB8AC3E}">
        <p14:creationId xmlns:p14="http://schemas.microsoft.com/office/powerpoint/2010/main" val="1245523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162E3B5-5A14-4AD9-97B9-0A473DE35988}"/>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2966C4E5-1268-4322-8F64-BE7547AE82BB}"/>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9CBBA5F2-52D8-4796-8D04-E8FF362537BD}"/>
              </a:ext>
            </a:extLst>
          </p:cNvPr>
          <p:cNvSpPr>
            <a:spLocks noGrp="1"/>
          </p:cNvSpPr>
          <p:nvPr>
            <p:ph type="sldNum" sz="quarter" idx="12"/>
          </p:nvPr>
        </p:nvSpPr>
        <p:spPr/>
        <p:txBody>
          <a:bodyPr/>
          <a:lstStyle>
            <a:lvl1pPr>
              <a:defRPr/>
            </a:lvl1pPr>
          </a:lstStyle>
          <a:p>
            <a:fld id="{6900DDF2-7EA9-4D39-B7E9-97B2FE90EA15}" type="slidenum">
              <a:rPr lang="en-US" altLang="vi-VN"/>
              <a:pPr/>
              <a:t>‹#›</a:t>
            </a:fld>
            <a:endParaRPr lang="en-US" altLang="vi-VN"/>
          </a:p>
        </p:txBody>
      </p:sp>
    </p:spTree>
    <p:extLst>
      <p:ext uri="{BB962C8B-B14F-4D97-AF65-F5344CB8AC3E}">
        <p14:creationId xmlns:p14="http://schemas.microsoft.com/office/powerpoint/2010/main" val="2079245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6C3B6B5-AA0D-426A-8127-4A7731C0DBA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CFB0035B-8805-4449-9E94-D3DF7C18496A}"/>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C6D40FA6-800A-42D1-BA33-DD5CECEC66A8}"/>
              </a:ext>
            </a:extLst>
          </p:cNvPr>
          <p:cNvSpPr>
            <a:spLocks noGrp="1"/>
          </p:cNvSpPr>
          <p:nvPr>
            <p:ph type="sldNum" sz="quarter" idx="12"/>
          </p:nvPr>
        </p:nvSpPr>
        <p:spPr/>
        <p:txBody>
          <a:bodyPr/>
          <a:lstStyle>
            <a:lvl1pPr>
              <a:defRPr/>
            </a:lvl1pPr>
          </a:lstStyle>
          <a:p>
            <a:fld id="{4DEFBE0C-2A06-45A1-A6FA-8844F80592F9}" type="slidenum">
              <a:rPr lang="en-US" altLang="vi-VN"/>
              <a:pPr/>
              <a:t>‹#›</a:t>
            </a:fld>
            <a:endParaRPr lang="en-US" altLang="vi-VN"/>
          </a:p>
        </p:txBody>
      </p:sp>
    </p:spTree>
    <p:extLst>
      <p:ext uri="{BB962C8B-B14F-4D97-AF65-F5344CB8AC3E}">
        <p14:creationId xmlns:p14="http://schemas.microsoft.com/office/powerpoint/2010/main" val="2594163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596D66-A695-4E1A-909F-18E089F57E5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49E2725C-0B6D-49E9-9E31-9BA72DB21AB6}"/>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135F885D-7272-41E6-9294-55BD2BDBA499}"/>
              </a:ext>
            </a:extLst>
          </p:cNvPr>
          <p:cNvSpPr>
            <a:spLocks noGrp="1"/>
          </p:cNvSpPr>
          <p:nvPr>
            <p:ph type="sldNum" sz="quarter" idx="12"/>
          </p:nvPr>
        </p:nvSpPr>
        <p:spPr/>
        <p:txBody>
          <a:bodyPr/>
          <a:lstStyle>
            <a:lvl1pPr>
              <a:defRPr/>
            </a:lvl1pPr>
          </a:lstStyle>
          <a:p>
            <a:fld id="{083985EA-A193-4DAB-8B7C-43BBF2F0BA9D}" type="slidenum">
              <a:rPr lang="en-US" altLang="vi-VN"/>
              <a:pPr/>
              <a:t>‹#›</a:t>
            </a:fld>
            <a:endParaRPr lang="en-US" altLang="vi-VN"/>
          </a:p>
        </p:txBody>
      </p:sp>
    </p:spTree>
    <p:extLst>
      <p:ext uri="{BB962C8B-B14F-4D97-AF65-F5344CB8AC3E}">
        <p14:creationId xmlns:p14="http://schemas.microsoft.com/office/powerpoint/2010/main" val="145495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FA7BDE-7548-4976-8C48-7A21D3C791E7}"/>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1A4BF412-F5BB-4956-BA2D-EA645BB482C5}"/>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5794578C-EB98-4AFF-A08C-1B793D606F7F}"/>
              </a:ext>
            </a:extLst>
          </p:cNvPr>
          <p:cNvSpPr>
            <a:spLocks noGrp="1"/>
          </p:cNvSpPr>
          <p:nvPr>
            <p:ph type="sldNum" sz="quarter" idx="12"/>
          </p:nvPr>
        </p:nvSpPr>
        <p:spPr/>
        <p:txBody>
          <a:bodyPr/>
          <a:lstStyle>
            <a:lvl1pPr>
              <a:defRPr/>
            </a:lvl1pPr>
          </a:lstStyle>
          <a:p>
            <a:fld id="{82EC16F3-3750-47A0-A7A3-91C5FD74BB5D}" type="slidenum">
              <a:rPr lang="en-US" altLang="vi-VN"/>
              <a:pPr/>
              <a:t>‹#›</a:t>
            </a:fld>
            <a:endParaRPr lang="en-US" altLang="vi-VN"/>
          </a:p>
        </p:txBody>
      </p:sp>
    </p:spTree>
    <p:extLst>
      <p:ext uri="{BB962C8B-B14F-4D97-AF65-F5344CB8AC3E}">
        <p14:creationId xmlns:p14="http://schemas.microsoft.com/office/powerpoint/2010/main" val="576349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A20AEEE3-D1BA-4B77-B77A-82E50FDB3D2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881EABB1-801C-4B2B-83DF-85458A2BF75F}"/>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CF90339E-F612-4C57-8291-2218C0E848C3}"/>
              </a:ext>
            </a:extLst>
          </p:cNvPr>
          <p:cNvSpPr>
            <a:spLocks noGrp="1"/>
          </p:cNvSpPr>
          <p:nvPr>
            <p:ph type="sldNum" sz="quarter" idx="12"/>
          </p:nvPr>
        </p:nvSpPr>
        <p:spPr/>
        <p:txBody>
          <a:bodyPr/>
          <a:lstStyle>
            <a:lvl1pPr eaLnBrk="0" hangingPunct="0">
              <a:defRPr/>
            </a:lvl1pPr>
          </a:lstStyle>
          <a:p>
            <a:fld id="{9C1B7A30-35D5-48EC-BB5F-517A3E0B9BFB}" type="slidenum">
              <a:rPr lang="en-US" altLang="en-US"/>
              <a:pPr/>
              <a:t>‹#›</a:t>
            </a:fld>
            <a:endParaRPr lang="en-US" altLang="en-US"/>
          </a:p>
        </p:txBody>
      </p:sp>
    </p:spTree>
    <p:extLst>
      <p:ext uri="{BB962C8B-B14F-4D97-AF65-F5344CB8AC3E}">
        <p14:creationId xmlns:p14="http://schemas.microsoft.com/office/powerpoint/2010/main" val="262333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038C61BA-B44C-479A-B047-F1965D9809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8">
            <a:extLst>
              <a:ext uri="{FF2B5EF4-FFF2-40B4-BE49-F238E27FC236}">
                <a16:creationId xmlns:a16="http://schemas.microsoft.com/office/drawing/2014/main" id="{98E6BDC6-6251-4273-AAAA-F0071C09D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9">
            <a:extLst>
              <a:ext uri="{FF2B5EF4-FFF2-40B4-BE49-F238E27FC236}">
                <a16:creationId xmlns:a16="http://schemas.microsoft.com/office/drawing/2014/main" id="{8F4CA7EB-5B62-4CA2-A01A-8DA238905549}"/>
              </a:ext>
            </a:extLst>
          </p:cNvPr>
          <p:cNvSpPr>
            <a:spLocks noGrp="1" noChangeArrowheads="1"/>
          </p:cNvSpPr>
          <p:nvPr>
            <p:ph type="sldNum" sz="quarter" idx="12"/>
          </p:nvPr>
        </p:nvSpPr>
        <p:spPr>
          <a:ln/>
        </p:spPr>
        <p:txBody>
          <a:bodyPr/>
          <a:lstStyle>
            <a:lvl1pPr>
              <a:defRPr/>
            </a:lvl1pPr>
          </a:lstStyle>
          <a:p>
            <a:fld id="{0A037F68-B3A2-4C5A-8CE9-D14F97840C60}" type="slidenum">
              <a:rPr lang="en-US" altLang="en-US"/>
              <a:pPr/>
              <a:t>‹#›</a:t>
            </a:fld>
            <a:endParaRPr lang="en-US" altLang="en-US"/>
          </a:p>
        </p:txBody>
      </p:sp>
    </p:spTree>
    <p:extLst>
      <p:ext uri="{BB962C8B-B14F-4D97-AF65-F5344CB8AC3E}">
        <p14:creationId xmlns:p14="http://schemas.microsoft.com/office/powerpoint/2010/main" val="2046182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D3931E0-1859-43E9-A091-AF17DB7EB23C}"/>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64DC75F0-1217-42F9-B3BA-C5EE624E2988}"/>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99E0DE3-D7AB-4434-B141-8D7113D76193}"/>
              </a:ext>
            </a:extLst>
          </p:cNvPr>
          <p:cNvSpPr>
            <a:spLocks noGrp="1"/>
          </p:cNvSpPr>
          <p:nvPr>
            <p:ph type="sldNum" sz="quarter" idx="12"/>
          </p:nvPr>
        </p:nvSpPr>
        <p:spPr/>
        <p:txBody>
          <a:bodyPr/>
          <a:lstStyle>
            <a:lvl1pPr eaLnBrk="0" hangingPunct="0">
              <a:defRPr/>
            </a:lvl1pPr>
          </a:lstStyle>
          <a:p>
            <a:fld id="{D96693CA-2D0F-4B2F-B3A2-7ECCE09F119B}" type="slidenum">
              <a:rPr lang="en-US" altLang="en-US"/>
              <a:pPr/>
              <a:t>‹#›</a:t>
            </a:fld>
            <a:endParaRPr lang="en-US" altLang="en-US"/>
          </a:p>
        </p:txBody>
      </p:sp>
    </p:spTree>
    <p:extLst>
      <p:ext uri="{BB962C8B-B14F-4D97-AF65-F5344CB8AC3E}">
        <p14:creationId xmlns:p14="http://schemas.microsoft.com/office/powerpoint/2010/main" val="1543664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DDF12D55-8CC5-4073-B59C-9FAFE14BE09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1917B8C2-D5AB-4A15-B505-C7C382DAF86C}"/>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0F4F622-231D-479E-BF1E-FA6754377AD5}"/>
              </a:ext>
            </a:extLst>
          </p:cNvPr>
          <p:cNvSpPr>
            <a:spLocks noGrp="1"/>
          </p:cNvSpPr>
          <p:nvPr>
            <p:ph type="sldNum" sz="quarter" idx="12"/>
          </p:nvPr>
        </p:nvSpPr>
        <p:spPr/>
        <p:txBody>
          <a:bodyPr/>
          <a:lstStyle>
            <a:lvl1pPr eaLnBrk="0" hangingPunct="0">
              <a:defRPr/>
            </a:lvl1pPr>
          </a:lstStyle>
          <a:p>
            <a:fld id="{5A15AE68-7AFA-447F-8C6D-05A9C642323E}" type="slidenum">
              <a:rPr lang="en-US" altLang="en-US"/>
              <a:pPr/>
              <a:t>‹#›</a:t>
            </a:fld>
            <a:endParaRPr lang="en-US" altLang="en-US"/>
          </a:p>
        </p:txBody>
      </p:sp>
    </p:spTree>
    <p:extLst>
      <p:ext uri="{BB962C8B-B14F-4D97-AF65-F5344CB8AC3E}">
        <p14:creationId xmlns:p14="http://schemas.microsoft.com/office/powerpoint/2010/main" val="905969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C0054EDD-8613-43A2-807C-57955557119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BF0A5F3A-284C-42E7-B00C-06A94C3FDDC6}"/>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86DCAA56-01A6-4234-9E1A-32ADC655D4F0}"/>
              </a:ext>
            </a:extLst>
          </p:cNvPr>
          <p:cNvSpPr>
            <a:spLocks noGrp="1"/>
          </p:cNvSpPr>
          <p:nvPr>
            <p:ph type="sldNum" sz="quarter" idx="12"/>
          </p:nvPr>
        </p:nvSpPr>
        <p:spPr/>
        <p:txBody>
          <a:bodyPr/>
          <a:lstStyle>
            <a:lvl1pPr eaLnBrk="0" hangingPunct="0">
              <a:defRPr/>
            </a:lvl1pPr>
          </a:lstStyle>
          <a:p>
            <a:fld id="{6164665D-8F0B-4A63-8106-67C8670B5FCB}" type="slidenum">
              <a:rPr lang="en-US" altLang="en-US"/>
              <a:pPr/>
              <a:t>‹#›</a:t>
            </a:fld>
            <a:endParaRPr lang="en-US" altLang="en-US"/>
          </a:p>
        </p:txBody>
      </p:sp>
    </p:spTree>
    <p:extLst>
      <p:ext uri="{BB962C8B-B14F-4D97-AF65-F5344CB8AC3E}">
        <p14:creationId xmlns:p14="http://schemas.microsoft.com/office/powerpoint/2010/main" val="3928651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2C88070C-2EAD-4FE6-A1D0-CD851FC33E7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D11ACCF7-97D5-42BF-BE69-31DAD482130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8905F948-CBDF-4FAF-8074-ADACE6A6375B}"/>
              </a:ext>
            </a:extLst>
          </p:cNvPr>
          <p:cNvSpPr>
            <a:spLocks noGrp="1"/>
          </p:cNvSpPr>
          <p:nvPr>
            <p:ph type="sldNum" sz="quarter" idx="12"/>
          </p:nvPr>
        </p:nvSpPr>
        <p:spPr/>
        <p:txBody>
          <a:bodyPr/>
          <a:lstStyle>
            <a:lvl1pPr eaLnBrk="0" hangingPunct="0">
              <a:defRPr/>
            </a:lvl1pPr>
          </a:lstStyle>
          <a:p>
            <a:fld id="{20225576-6B9D-4CAF-99E2-CC36C361F101}" type="slidenum">
              <a:rPr lang="en-US" altLang="en-US"/>
              <a:pPr/>
              <a:t>‹#›</a:t>
            </a:fld>
            <a:endParaRPr lang="en-US" altLang="en-US"/>
          </a:p>
        </p:txBody>
      </p:sp>
    </p:spTree>
    <p:extLst>
      <p:ext uri="{BB962C8B-B14F-4D97-AF65-F5344CB8AC3E}">
        <p14:creationId xmlns:p14="http://schemas.microsoft.com/office/powerpoint/2010/main" val="3752479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41AA8421-BC5B-43F1-9BD9-70D7D9332FB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88AEA876-6526-48A5-920A-F47434441266}"/>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C6B495C4-4DD4-4A9B-895E-7432F0BB70F7}"/>
              </a:ext>
            </a:extLst>
          </p:cNvPr>
          <p:cNvSpPr>
            <a:spLocks noGrp="1"/>
          </p:cNvSpPr>
          <p:nvPr>
            <p:ph type="sldNum" sz="quarter" idx="12"/>
          </p:nvPr>
        </p:nvSpPr>
        <p:spPr/>
        <p:txBody>
          <a:bodyPr/>
          <a:lstStyle>
            <a:lvl1pPr eaLnBrk="0" hangingPunct="0">
              <a:defRPr/>
            </a:lvl1pPr>
          </a:lstStyle>
          <a:p>
            <a:fld id="{09910271-51E5-4D51-8B78-94B8B6DBD1DF}" type="slidenum">
              <a:rPr lang="en-US" altLang="en-US"/>
              <a:pPr/>
              <a:t>‹#›</a:t>
            </a:fld>
            <a:endParaRPr lang="en-US" altLang="en-US"/>
          </a:p>
        </p:txBody>
      </p:sp>
    </p:spTree>
    <p:extLst>
      <p:ext uri="{BB962C8B-B14F-4D97-AF65-F5344CB8AC3E}">
        <p14:creationId xmlns:p14="http://schemas.microsoft.com/office/powerpoint/2010/main" val="3467138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3C8B7AAA-AC46-4762-823D-355F20773A6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0DD9999F-FAF8-42CB-9FA9-3D4BBC1F060E}"/>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9E8EB01-9E1B-4041-BF58-E1DF056EC3B6}"/>
              </a:ext>
            </a:extLst>
          </p:cNvPr>
          <p:cNvSpPr>
            <a:spLocks noGrp="1"/>
          </p:cNvSpPr>
          <p:nvPr>
            <p:ph type="sldNum" sz="quarter" idx="12"/>
          </p:nvPr>
        </p:nvSpPr>
        <p:spPr/>
        <p:txBody>
          <a:bodyPr/>
          <a:lstStyle>
            <a:lvl1pPr eaLnBrk="0" hangingPunct="0">
              <a:defRPr/>
            </a:lvl1pPr>
          </a:lstStyle>
          <a:p>
            <a:fld id="{024D1971-6E36-40D4-B8F7-9F31C3B3B429}" type="slidenum">
              <a:rPr lang="en-US" altLang="en-US"/>
              <a:pPr/>
              <a:t>‹#›</a:t>
            </a:fld>
            <a:endParaRPr lang="en-US" altLang="en-US"/>
          </a:p>
        </p:txBody>
      </p:sp>
    </p:spTree>
    <p:extLst>
      <p:ext uri="{BB962C8B-B14F-4D97-AF65-F5344CB8AC3E}">
        <p14:creationId xmlns:p14="http://schemas.microsoft.com/office/powerpoint/2010/main" val="1238324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BDE94272-182F-471A-AD3C-6F4FBD15D204}"/>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DEE7B43-DC4D-4F1F-A3BC-02BAFD274C4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0A38429-965A-45E3-BD84-DD3FB142C047}"/>
              </a:ext>
            </a:extLst>
          </p:cNvPr>
          <p:cNvSpPr>
            <a:spLocks noGrp="1"/>
          </p:cNvSpPr>
          <p:nvPr>
            <p:ph type="sldNum" sz="quarter" idx="12"/>
          </p:nvPr>
        </p:nvSpPr>
        <p:spPr/>
        <p:txBody>
          <a:bodyPr/>
          <a:lstStyle>
            <a:lvl1pPr eaLnBrk="0" hangingPunct="0">
              <a:defRPr/>
            </a:lvl1pPr>
          </a:lstStyle>
          <a:p>
            <a:fld id="{D3C3FD57-B014-468A-8CAE-E4F8FC965A8C}" type="slidenum">
              <a:rPr lang="en-US" altLang="en-US"/>
              <a:pPr/>
              <a:t>‹#›</a:t>
            </a:fld>
            <a:endParaRPr lang="en-US" altLang="en-US"/>
          </a:p>
        </p:txBody>
      </p:sp>
    </p:spTree>
    <p:extLst>
      <p:ext uri="{BB962C8B-B14F-4D97-AF65-F5344CB8AC3E}">
        <p14:creationId xmlns:p14="http://schemas.microsoft.com/office/powerpoint/2010/main" val="2768151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4518C501-76F1-48C8-8776-6C717509EA8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9F43115A-1D8A-4092-B274-1F5E27F4625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49B3A60-4648-4897-9E26-D5AEA9608BDF}"/>
              </a:ext>
            </a:extLst>
          </p:cNvPr>
          <p:cNvSpPr>
            <a:spLocks noGrp="1"/>
          </p:cNvSpPr>
          <p:nvPr>
            <p:ph type="sldNum" sz="quarter" idx="12"/>
          </p:nvPr>
        </p:nvSpPr>
        <p:spPr/>
        <p:txBody>
          <a:bodyPr/>
          <a:lstStyle>
            <a:lvl1pPr eaLnBrk="0" hangingPunct="0">
              <a:defRPr/>
            </a:lvl1pPr>
          </a:lstStyle>
          <a:p>
            <a:fld id="{1B9DF9F7-0A9E-43D4-BFB6-2DFB674DBDD1}" type="slidenum">
              <a:rPr lang="en-US" altLang="en-US"/>
              <a:pPr/>
              <a:t>‹#›</a:t>
            </a:fld>
            <a:endParaRPr lang="en-US" altLang="en-US"/>
          </a:p>
        </p:txBody>
      </p:sp>
    </p:spTree>
    <p:extLst>
      <p:ext uri="{BB962C8B-B14F-4D97-AF65-F5344CB8AC3E}">
        <p14:creationId xmlns:p14="http://schemas.microsoft.com/office/powerpoint/2010/main" val="2277924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C18EEF89-850C-4033-B80C-76BBA3BB671A}"/>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ECC8B73-8035-46E2-B49B-95C0738F4AB9}"/>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62D7FB2-E65C-41D2-9E13-D129824C1AF2}"/>
              </a:ext>
            </a:extLst>
          </p:cNvPr>
          <p:cNvSpPr>
            <a:spLocks noGrp="1"/>
          </p:cNvSpPr>
          <p:nvPr>
            <p:ph type="sldNum" sz="quarter" idx="12"/>
          </p:nvPr>
        </p:nvSpPr>
        <p:spPr/>
        <p:txBody>
          <a:bodyPr/>
          <a:lstStyle>
            <a:lvl1pPr eaLnBrk="0" hangingPunct="0">
              <a:defRPr/>
            </a:lvl1pPr>
          </a:lstStyle>
          <a:p>
            <a:fld id="{9516DDC8-C7BD-42E6-BDAB-066869FB42FF}" type="slidenum">
              <a:rPr lang="en-US" altLang="en-US"/>
              <a:pPr/>
              <a:t>‹#›</a:t>
            </a:fld>
            <a:endParaRPr lang="en-US" altLang="en-US"/>
          </a:p>
        </p:txBody>
      </p:sp>
    </p:spTree>
    <p:extLst>
      <p:ext uri="{BB962C8B-B14F-4D97-AF65-F5344CB8AC3E}">
        <p14:creationId xmlns:p14="http://schemas.microsoft.com/office/powerpoint/2010/main" val="2026027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731C2B53-2DC9-4581-B10E-818EE51CE1E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6BFFD43-2070-45BF-951B-37746F74FBDB}"/>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9C79E60-5432-4309-9AD7-D06B879BB913}"/>
              </a:ext>
            </a:extLst>
          </p:cNvPr>
          <p:cNvSpPr>
            <a:spLocks noGrp="1"/>
          </p:cNvSpPr>
          <p:nvPr>
            <p:ph type="sldNum" sz="quarter" idx="12"/>
          </p:nvPr>
        </p:nvSpPr>
        <p:spPr/>
        <p:txBody>
          <a:bodyPr/>
          <a:lstStyle>
            <a:lvl1pPr eaLnBrk="0" hangingPunct="0">
              <a:defRPr/>
            </a:lvl1pPr>
          </a:lstStyle>
          <a:p>
            <a:fld id="{A2A58481-A26E-4300-9CBB-6CB5621DDA84}" type="slidenum">
              <a:rPr lang="en-US" altLang="en-US"/>
              <a:pPr/>
              <a:t>‹#›</a:t>
            </a:fld>
            <a:endParaRPr lang="en-US" altLang="en-US"/>
          </a:p>
        </p:txBody>
      </p:sp>
    </p:spTree>
    <p:extLst>
      <p:ext uri="{BB962C8B-B14F-4D97-AF65-F5344CB8AC3E}">
        <p14:creationId xmlns:p14="http://schemas.microsoft.com/office/powerpoint/2010/main" val="405935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C6C35357-77EA-49CE-8F1D-35F3C36674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8">
            <a:extLst>
              <a:ext uri="{FF2B5EF4-FFF2-40B4-BE49-F238E27FC236}">
                <a16:creationId xmlns:a16="http://schemas.microsoft.com/office/drawing/2014/main" id="{4805C099-1583-43C7-BEC3-A99458EA7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9">
            <a:extLst>
              <a:ext uri="{FF2B5EF4-FFF2-40B4-BE49-F238E27FC236}">
                <a16:creationId xmlns:a16="http://schemas.microsoft.com/office/drawing/2014/main" id="{3FA8523B-0029-4F65-9283-A77643CF3ECA}"/>
              </a:ext>
            </a:extLst>
          </p:cNvPr>
          <p:cNvSpPr>
            <a:spLocks noGrp="1" noChangeArrowheads="1"/>
          </p:cNvSpPr>
          <p:nvPr>
            <p:ph type="sldNum" sz="quarter" idx="12"/>
          </p:nvPr>
        </p:nvSpPr>
        <p:spPr>
          <a:ln/>
        </p:spPr>
        <p:txBody>
          <a:bodyPr/>
          <a:lstStyle>
            <a:lvl1pPr>
              <a:defRPr/>
            </a:lvl1pPr>
          </a:lstStyle>
          <a:p>
            <a:fld id="{89228458-15F2-47F7-B192-C48CD586AE01}" type="slidenum">
              <a:rPr lang="en-US" altLang="en-US"/>
              <a:pPr/>
              <a:t>‹#›</a:t>
            </a:fld>
            <a:endParaRPr lang="en-US" altLang="en-US"/>
          </a:p>
        </p:txBody>
      </p:sp>
    </p:spTree>
    <p:extLst>
      <p:ext uri="{BB962C8B-B14F-4D97-AF65-F5344CB8AC3E}">
        <p14:creationId xmlns:p14="http://schemas.microsoft.com/office/powerpoint/2010/main" val="2198235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8594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8B7AE180-868D-487E-A133-4421D0935B9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6C4362B4-AD07-4910-9D05-A76387855DD6}"/>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0F161ED6-9BC8-42D9-B069-FFEEE17C0FF9}"/>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30CE7C2B-F999-4717-AC97-7AC7EB2C916A}"/>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7C8C8138-FC7B-4AD0-A6AC-CC026ECFD80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Straight Connector 10">
            <a:extLst>
              <a:ext uri="{FF2B5EF4-FFF2-40B4-BE49-F238E27FC236}">
                <a16:creationId xmlns:a16="http://schemas.microsoft.com/office/drawing/2014/main" id="{D854F3ED-114F-44D4-8B8C-34018E3112DA}"/>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Rectangle 11">
            <a:extLst>
              <a:ext uri="{FF2B5EF4-FFF2-40B4-BE49-F238E27FC236}">
                <a16:creationId xmlns:a16="http://schemas.microsoft.com/office/drawing/2014/main" id="{35D17E36-6F06-4D2A-8B8B-9D3A98E241B3}"/>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C9030DD2-0E72-4BFC-8261-28FAE817692A}"/>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2EFDB05D-25F2-432C-BADA-D4B46EC557FE}"/>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E5A34855-A3BD-427E-9184-D3E676AE5DFB}"/>
              </a:ext>
            </a:extLst>
          </p:cNvPr>
          <p:cNvSpPr>
            <a:spLocks noGrp="1"/>
          </p:cNvSpPr>
          <p:nvPr>
            <p:ph type="dt" sz="half" idx="10"/>
          </p:nvPr>
        </p:nvSpPr>
        <p:spPr/>
        <p:txBody>
          <a:bodyPr/>
          <a:lstStyle>
            <a:lvl1pPr>
              <a:defRPr>
                <a:cs typeface="+mn-cs"/>
              </a:defRPr>
            </a:lvl1pPr>
          </a:lstStyle>
          <a:p>
            <a:pPr>
              <a:defRPr/>
            </a:pPr>
            <a:endParaRPr lang="en-US"/>
          </a:p>
        </p:txBody>
      </p:sp>
      <p:sp>
        <p:nvSpPr>
          <p:cNvPr id="16" name="Footer Placeholder 16">
            <a:extLst>
              <a:ext uri="{FF2B5EF4-FFF2-40B4-BE49-F238E27FC236}">
                <a16:creationId xmlns:a16="http://schemas.microsoft.com/office/drawing/2014/main" id="{0F7E3FE2-933E-495C-B595-1507B1833CE2}"/>
              </a:ext>
            </a:extLst>
          </p:cNvPr>
          <p:cNvSpPr>
            <a:spLocks noGrp="1"/>
          </p:cNvSpPr>
          <p:nvPr>
            <p:ph type="ftr" sz="quarter" idx="11"/>
          </p:nvPr>
        </p:nvSpPr>
        <p:spPr/>
        <p:txBody>
          <a:bodyPr/>
          <a:lstStyle>
            <a:lvl1pPr>
              <a:defRPr>
                <a:cs typeface="+mn-cs"/>
              </a:defRPr>
            </a:lvl1pPr>
          </a:lstStyle>
          <a:p>
            <a:pPr>
              <a:defRPr/>
            </a:pPr>
            <a:endParaRPr lang="en-US"/>
          </a:p>
        </p:txBody>
      </p:sp>
      <p:sp>
        <p:nvSpPr>
          <p:cNvPr id="17" name="Slide Number Placeholder 28">
            <a:extLst>
              <a:ext uri="{FF2B5EF4-FFF2-40B4-BE49-F238E27FC236}">
                <a16:creationId xmlns:a16="http://schemas.microsoft.com/office/drawing/2014/main" id="{24AC5E96-E99B-4D90-AEB8-C3262C59C016}"/>
              </a:ext>
            </a:extLst>
          </p:cNvPr>
          <p:cNvSpPr>
            <a:spLocks noGrp="1"/>
          </p:cNvSpPr>
          <p:nvPr>
            <p:ph type="sldNum" sz="quarter" idx="12"/>
          </p:nvPr>
        </p:nvSpPr>
        <p:spPr>
          <a:xfrm>
            <a:off x="4343400" y="2198688"/>
            <a:ext cx="457200" cy="441325"/>
          </a:xfrm>
        </p:spPr>
        <p:txBody>
          <a:bodyPr/>
          <a:lstStyle>
            <a:lvl1pPr>
              <a:defRPr/>
            </a:lvl1pPr>
          </a:lstStyle>
          <a:p>
            <a:fld id="{0D0767E1-CD84-4607-97CC-B53D4D505FE1}" type="slidenum">
              <a:rPr lang="en-US" altLang="en-US"/>
              <a:pPr/>
              <a:t>‹#›</a:t>
            </a:fld>
            <a:endParaRPr lang="en-US" altLang="en-US"/>
          </a:p>
        </p:txBody>
      </p:sp>
    </p:spTree>
    <p:extLst>
      <p:ext uri="{BB962C8B-B14F-4D97-AF65-F5344CB8AC3E}">
        <p14:creationId xmlns:p14="http://schemas.microsoft.com/office/powerpoint/2010/main" val="2611823271"/>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FE2B5-FCFF-46B3-AF7E-2F5E2B7201E6}"/>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0BDB6CA8-EBB6-4762-AC04-4F84D02B814E}"/>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6144F3B9-055E-4E0F-AFF9-7AD1FD63DEAA}"/>
              </a:ext>
            </a:extLst>
          </p:cNvPr>
          <p:cNvSpPr>
            <a:spLocks noGrp="1"/>
          </p:cNvSpPr>
          <p:nvPr>
            <p:ph type="sldNum" sz="quarter" idx="12"/>
          </p:nvPr>
        </p:nvSpPr>
        <p:spPr>
          <a:xfrm>
            <a:off x="4362450" y="1027113"/>
            <a:ext cx="457200" cy="441325"/>
          </a:xfrm>
        </p:spPr>
        <p:txBody>
          <a:bodyPr/>
          <a:lstStyle>
            <a:lvl1pPr>
              <a:defRPr/>
            </a:lvl1pPr>
          </a:lstStyle>
          <a:p>
            <a:fld id="{50938B31-92E7-4957-8D75-88B489ACA4D5}" type="slidenum">
              <a:rPr lang="en-US" altLang="en-US"/>
              <a:pPr/>
              <a:t>‹#›</a:t>
            </a:fld>
            <a:endParaRPr lang="en-US" altLang="en-US"/>
          </a:p>
        </p:txBody>
      </p:sp>
    </p:spTree>
    <p:extLst>
      <p:ext uri="{BB962C8B-B14F-4D97-AF65-F5344CB8AC3E}">
        <p14:creationId xmlns:p14="http://schemas.microsoft.com/office/powerpoint/2010/main" val="325151350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87906AE3-4C7E-4696-AB91-791241611CD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3CA8C5BE-CEF3-4F57-AAAC-CB57C128809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485AE096-FBB0-45A4-8C5C-041AA92C3BC0}"/>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F24855FE-CCE1-4A34-9D3A-CC6E0CBE34E3}"/>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4">
            <a:extLst>
              <a:ext uri="{FF2B5EF4-FFF2-40B4-BE49-F238E27FC236}">
                <a16:creationId xmlns:a16="http://schemas.microsoft.com/office/drawing/2014/main" id="{D315EBE4-18C1-41FC-A76A-859F6E26C21D}"/>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5">
            <a:extLst>
              <a:ext uri="{FF2B5EF4-FFF2-40B4-BE49-F238E27FC236}">
                <a16:creationId xmlns:a16="http://schemas.microsoft.com/office/drawing/2014/main" id="{686FF78A-1022-4C88-A9D4-CC4715559E47}"/>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C4032A4E-2CBC-4118-A8EF-E8E24FC5AE0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3CBED1C0-634F-4267-985B-1C88A7DED33C}"/>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9E54E0CE-613B-4BC6-A06D-67E1A43B6A20}"/>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2A8CC7FE-108A-4D05-9CA2-31589B32FB22}"/>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441FF418-4839-4110-80AA-A15D703BC4B9}"/>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6337E6B9-AC89-4110-857D-596C71A2EF46}"/>
              </a:ext>
            </a:extLst>
          </p:cNvPr>
          <p:cNvSpPr>
            <a:spLocks noGrp="1"/>
          </p:cNvSpPr>
          <p:nvPr>
            <p:ph type="ftr" sz="quarter" idx="10"/>
          </p:nvPr>
        </p:nvSpPr>
        <p:spPr/>
        <p:txBody>
          <a:bodyPr/>
          <a:lstStyle>
            <a:lvl1pPr>
              <a:defRPr>
                <a:cs typeface="+mn-cs"/>
              </a:defRPr>
            </a:lvl1pPr>
          </a:lstStyle>
          <a:p>
            <a:pPr>
              <a:defRPr/>
            </a:pPr>
            <a:endParaRPr lang="en-US"/>
          </a:p>
        </p:txBody>
      </p:sp>
      <p:sp>
        <p:nvSpPr>
          <p:cNvPr id="16" name="Date Placeholder 3">
            <a:extLst>
              <a:ext uri="{FF2B5EF4-FFF2-40B4-BE49-F238E27FC236}">
                <a16:creationId xmlns:a16="http://schemas.microsoft.com/office/drawing/2014/main" id="{96412652-88B6-4260-841C-2FA0675F85C9}"/>
              </a:ext>
            </a:extLst>
          </p:cNvPr>
          <p:cNvSpPr>
            <a:spLocks noGrp="1"/>
          </p:cNvSpPr>
          <p:nvPr>
            <p:ph type="dt" sz="half" idx="11"/>
          </p:nvPr>
        </p:nvSpPr>
        <p:spPr/>
        <p:txBody>
          <a:bodyPr/>
          <a:lstStyle>
            <a:lvl1pPr>
              <a:defRPr>
                <a:cs typeface="+mn-cs"/>
              </a:defRPr>
            </a:lvl1pPr>
          </a:lstStyle>
          <a:p>
            <a:pPr>
              <a:defRPr/>
            </a:pPr>
            <a:endParaRPr lang="en-US"/>
          </a:p>
        </p:txBody>
      </p:sp>
      <p:sp>
        <p:nvSpPr>
          <p:cNvPr id="17" name="Slide Number Placeholder 5">
            <a:extLst>
              <a:ext uri="{FF2B5EF4-FFF2-40B4-BE49-F238E27FC236}">
                <a16:creationId xmlns:a16="http://schemas.microsoft.com/office/drawing/2014/main" id="{6214CEFC-7E8A-437A-A4B2-EF035180C8DA}"/>
              </a:ext>
            </a:extLst>
          </p:cNvPr>
          <p:cNvSpPr>
            <a:spLocks noGrp="1"/>
          </p:cNvSpPr>
          <p:nvPr>
            <p:ph type="sldNum" sz="quarter" idx="12"/>
          </p:nvPr>
        </p:nvSpPr>
        <p:spPr>
          <a:xfrm>
            <a:off x="4343400" y="2198688"/>
            <a:ext cx="457200" cy="441325"/>
          </a:xfrm>
        </p:spPr>
        <p:txBody>
          <a:bodyPr/>
          <a:lstStyle>
            <a:lvl1pPr>
              <a:defRPr/>
            </a:lvl1pPr>
          </a:lstStyle>
          <a:p>
            <a:fld id="{A123C906-413F-48EF-856D-4CF888D935AF}" type="slidenum">
              <a:rPr lang="en-US" altLang="en-US"/>
              <a:pPr/>
              <a:t>‹#›</a:t>
            </a:fld>
            <a:endParaRPr lang="en-US" altLang="en-US"/>
          </a:p>
        </p:txBody>
      </p:sp>
    </p:spTree>
    <p:extLst>
      <p:ext uri="{BB962C8B-B14F-4D97-AF65-F5344CB8AC3E}">
        <p14:creationId xmlns:p14="http://schemas.microsoft.com/office/powerpoint/2010/main" val="3797938448"/>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B115A72F-BEA3-4641-821C-9275977BF73F}"/>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C06CDAD-FD04-4303-AA1C-48B2DCD24208}"/>
              </a:ext>
            </a:extLst>
          </p:cNvPr>
          <p:cNvSpPr>
            <a:spLocks noGrp="1"/>
          </p:cNvSpPr>
          <p:nvPr>
            <p:ph type="dt" sz="half" idx="10"/>
          </p:nvPr>
        </p:nvSpPr>
        <p:spPr>
          <a:xfrm>
            <a:off x="5791200" y="6410325"/>
            <a:ext cx="3044825" cy="365125"/>
          </a:xfrm>
        </p:spPr>
        <p:txBody>
          <a:bodyPr/>
          <a:lstStyle>
            <a:lvl1pPr>
              <a:defRPr>
                <a:cs typeface="+mn-cs"/>
              </a:defRPr>
            </a:lvl1pPr>
          </a:lstStyle>
          <a:p>
            <a:pPr>
              <a:defRPr/>
            </a:pPr>
            <a:endParaRPr lang="en-US"/>
          </a:p>
        </p:txBody>
      </p:sp>
      <p:sp>
        <p:nvSpPr>
          <p:cNvPr id="7" name="Footer Placeholder 5">
            <a:extLst>
              <a:ext uri="{FF2B5EF4-FFF2-40B4-BE49-F238E27FC236}">
                <a16:creationId xmlns:a16="http://schemas.microsoft.com/office/drawing/2014/main" id="{A72887A4-8053-4E58-8EF8-7B624ADF3CD4}"/>
              </a:ext>
            </a:extLst>
          </p:cNvPr>
          <p:cNvSpPr>
            <a:spLocks noGrp="1"/>
          </p:cNvSpPr>
          <p:nvPr>
            <p:ph type="ftr" sz="quarter" idx="11"/>
          </p:nvPr>
        </p:nvSpPr>
        <p:spPr/>
        <p:txBody>
          <a:bodyPr/>
          <a:lstStyle>
            <a:lvl1pPr>
              <a:defRPr>
                <a:cs typeface="+mn-cs"/>
              </a:defRPr>
            </a:lvl1pPr>
          </a:lstStyle>
          <a:p>
            <a:pPr>
              <a:defRPr/>
            </a:pPr>
            <a:endParaRPr lang="en-US"/>
          </a:p>
        </p:txBody>
      </p:sp>
      <p:sp>
        <p:nvSpPr>
          <p:cNvPr id="8" name="Slide Number Placeholder 6">
            <a:extLst>
              <a:ext uri="{FF2B5EF4-FFF2-40B4-BE49-F238E27FC236}">
                <a16:creationId xmlns:a16="http://schemas.microsoft.com/office/drawing/2014/main" id="{C3D65892-025E-41EA-A25F-5508C63A143C}"/>
              </a:ext>
            </a:extLst>
          </p:cNvPr>
          <p:cNvSpPr>
            <a:spLocks noGrp="1"/>
          </p:cNvSpPr>
          <p:nvPr>
            <p:ph type="sldNum" sz="quarter" idx="12"/>
          </p:nvPr>
        </p:nvSpPr>
        <p:spPr/>
        <p:txBody>
          <a:bodyPr/>
          <a:lstStyle>
            <a:lvl1pPr>
              <a:defRPr/>
            </a:lvl1pPr>
          </a:lstStyle>
          <a:p>
            <a:fld id="{1C54FD65-C7AB-41CC-B7E5-03977966177D}" type="slidenum">
              <a:rPr lang="en-US" altLang="en-US"/>
              <a:pPr/>
              <a:t>‹#›</a:t>
            </a:fld>
            <a:endParaRPr lang="en-US" altLang="en-US"/>
          </a:p>
        </p:txBody>
      </p:sp>
    </p:spTree>
    <p:extLst>
      <p:ext uri="{BB962C8B-B14F-4D97-AF65-F5344CB8AC3E}">
        <p14:creationId xmlns:p14="http://schemas.microsoft.com/office/powerpoint/2010/main" val="209787459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DB7C7EFE-24A1-4B00-929C-FDDDA0A1CB8A}"/>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a:extLst>
              <a:ext uri="{FF2B5EF4-FFF2-40B4-BE49-F238E27FC236}">
                <a16:creationId xmlns:a16="http://schemas.microsoft.com/office/drawing/2014/main" id="{29E00341-3EB5-487F-9AE2-73BB0F7B65AB}"/>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1">
            <a:extLst>
              <a:ext uri="{FF2B5EF4-FFF2-40B4-BE49-F238E27FC236}">
                <a16:creationId xmlns:a16="http://schemas.microsoft.com/office/drawing/2014/main" id="{F60641A1-F857-4281-A46D-B27E2AD90C1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23">
            <a:extLst>
              <a:ext uri="{FF2B5EF4-FFF2-40B4-BE49-F238E27FC236}">
                <a16:creationId xmlns:a16="http://schemas.microsoft.com/office/drawing/2014/main" id="{43BD9A07-CA94-4E14-8F17-33F9A42A5AC2}"/>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1" name="Rectangle 24">
            <a:extLst>
              <a:ext uri="{FF2B5EF4-FFF2-40B4-BE49-F238E27FC236}">
                <a16:creationId xmlns:a16="http://schemas.microsoft.com/office/drawing/2014/main" id="{8830E59E-4F40-49BA-97A0-7B2A71AE350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2" name="Rectangle 11">
            <a:extLst>
              <a:ext uri="{FF2B5EF4-FFF2-40B4-BE49-F238E27FC236}">
                <a16:creationId xmlns:a16="http://schemas.microsoft.com/office/drawing/2014/main" id="{D24E77F4-2009-453A-A1E6-778A7D8D927B}"/>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a:extLst>
              <a:ext uri="{FF2B5EF4-FFF2-40B4-BE49-F238E27FC236}">
                <a16:creationId xmlns:a16="http://schemas.microsoft.com/office/drawing/2014/main" id="{0D17A6D1-5D82-4075-9156-B70068C49FB6}"/>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Straight Connector 13">
            <a:extLst>
              <a:ext uri="{FF2B5EF4-FFF2-40B4-BE49-F238E27FC236}">
                <a16:creationId xmlns:a16="http://schemas.microsoft.com/office/drawing/2014/main" id="{45F1B495-1F4F-4C9A-B924-46018FCED2D1}"/>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5" name="Rectangle 14">
            <a:extLst>
              <a:ext uri="{FF2B5EF4-FFF2-40B4-BE49-F238E27FC236}">
                <a16:creationId xmlns:a16="http://schemas.microsoft.com/office/drawing/2014/main" id="{9AFF3ED6-873C-493D-AA66-F31FC3501735}"/>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6" name="Oval 15">
            <a:extLst>
              <a:ext uri="{FF2B5EF4-FFF2-40B4-BE49-F238E27FC236}">
                <a16:creationId xmlns:a16="http://schemas.microsoft.com/office/drawing/2014/main" id="{FC366B19-B8B4-4B1B-85C2-E379207696E6}"/>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Oval 16">
            <a:extLst>
              <a:ext uri="{FF2B5EF4-FFF2-40B4-BE49-F238E27FC236}">
                <a16:creationId xmlns:a16="http://schemas.microsoft.com/office/drawing/2014/main" id="{10374911-8905-419E-AC77-8A51102A72B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82F30D3E-62D1-40F0-996D-2BB19253DD9D}"/>
              </a:ext>
            </a:extLst>
          </p:cNvPr>
          <p:cNvSpPr>
            <a:spLocks noGrp="1"/>
          </p:cNvSpPr>
          <p:nvPr>
            <p:ph type="dt" sz="half" idx="10"/>
          </p:nvPr>
        </p:nvSpPr>
        <p:spPr/>
        <p:txBody>
          <a:bodyPr/>
          <a:lstStyle>
            <a:lvl1pPr>
              <a:defRPr>
                <a:cs typeface="+mn-cs"/>
              </a:defRPr>
            </a:lvl1pPr>
          </a:lstStyle>
          <a:p>
            <a:pPr>
              <a:defRPr/>
            </a:pPr>
            <a:endParaRPr lang="en-US"/>
          </a:p>
        </p:txBody>
      </p:sp>
      <p:sp>
        <p:nvSpPr>
          <p:cNvPr id="19" name="Footer Placeholder 7">
            <a:extLst>
              <a:ext uri="{FF2B5EF4-FFF2-40B4-BE49-F238E27FC236}">
                <a16:creationId xmlns:a16="http://schemas.microsoft.com/office/drawing/2014/main" id="{5E9E6E9F-182B-4AAD-B35F-04BA69ED79DA}"/>
              </a:ext>
            </a:extLst>
          </p:cNvPr>
          <p:cNvSpPr>
            <a:spLocks noGrp="1"/>
          </p:cNvSpPr>
          <p:nvPr>
            <p:ph type="ftr" sz="quarter" idx="11"/>
          </p:nvPr>
        </p:nvSpPr>
        <p:spPr>
          <a:xfrm>
            <a:off x="304800" y="6410325"/>
            <a:ext cx="3581400" cy="365125"/>
          </a:xfrm>
        </p:spPr>
        <p:txBody>
          <a:bodyPr/>
          <a:lstStyle>
            <a:lvl1pPr>
              <a:defRPr>
                <a:cs typeface="+mn-cs"/>
              </a:defRPr>
            </a:lvl1pPr>
          </a:lstStyle>
          <a:p>
            <a:pPr>
              <a:defRPr/>
            </a:pPr>
            <a:endParaRPr lang="en-US"/>
          </a:p>
        </p:txBody>
      </p:sp>
      <p:sp>
        <p:nvSpPr>
          <p:cNvPr id="20" name="Slide Number Placeholder 8">
            <a:extLst>
              <a:ext uri="{FF2B5EF4-FFF2-40B4-BE49-F238E27FC236}">
                <a16:creationId xmlns:a16="http://schemas.microsoft.com/office/drawing/2014/main" id="{37FDB23F-13D1-4D84-98C8-FA9A5510ED01}"/>
              </a:ext>
            </a:extLst>
          </p:cNvPr>
          <p:cNvSpPr>
            <a:spLocks noGrp="1"/>
          </p:cNvSpPr>
          <p:nvPr>
            <p:ph type="sldNum" sz="quarter" idx="12"/>
          </p:nvPr>
        </p:nvSpPr>
        <p:spPr>
          <a:xfrm>
            <a:off x="4343400" y="1042988"/>
            <a:ext cx="457200" cy="441325"/>
          </a:xfrm>
        </p:spPr>
        <p:txBody>
          <a:bodyPr/>
          <a:lstStyle>
            <a:lvl1pPr>
              <a:defRPr/>
            </a:lvl1pPr>
          </a:lstStyle>
          <a:p>
            <a:fld id="{D2A819EB-1934-4C40-B561-6415B45CD715}" type="slidenum">
              <a:rPr lang="en-US" altLang="en-US"/>
              <a:pPr/>
              <a:t>‹#›</a:t>
            </a:fld>
            <a:endParaRPr lang="en-US" altLang="en-US"/>
          </a:p>
        </p:txBody>
      </p:sp>
    </p:spTree>
    <p:extLst>
      <p:ext uri="{BB962C8B-B14F-4D97-AF65-F5344CB8AC3E}">
        <p14:creationId xmlns:p14="http://schemas.microsoft.com/office/powerpoint/2010/main" val="50839951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B1982-3B83-4FD9-AC29-5B65FF77344A}"/>
              </a:ext>
            </a:extLst>
          </p:cNvPr>
          <p:cNvSpPr>
            <a:spLocks noGrp="1"/>
          </p:cNvSpPr>
          <p:nvPr>
            <p:ph type="dt" sz="half" idx="10"/>
          </p:nvPr>
        </p:nvSpPr>
        <p:spPr/>
        <p:txBody>
          <a:bodyPr/>
          <a:lstStyle>
            <a:lvl1pPr>
              <a:defRPr>
                <a:cs typeface="+mn-cs"/>
              </a:defRPr>
            </a:lvl1pPr>
          </a:lstStyle>
          <a:p>
            <a:pPr>
              <a:defRPr/>
            </a:pPr>
            <a:endParaRPr lang="en-US"/>
          </a:p>
        </p:txBody>
      </p:sp>
      <p:sp>
        <p:nvSpPr>
          <p:cNvPr id="4" name="Footer Placeholder 3">
            <a:extLst>
              <a:ext uri="{FF2B5EF4-FFF2-40B4-BE49-F238E27FC236}">
                <a16:creationId xmlns:a16="http://schemas.microsoft.com/office/drawing/2014/main" id="{049FBCF0-CB98-4CD9-BA4B-79F961E1B86F}"/>
              </a:ext>
            </a:extLst>
          </p:cNvPr>
          <p:cNvSpPr>
            <a:spLocks noGrp="1"/>
          </p:cNvSpPr>
          <p:nvPr>
            <p:ph type="ftr" sz="quarter" idx="11"/>
          </p:nvPr>
        </p:nvSpPr>
        <p:spPr/>
        <p:txBody>
          <a:bodyPr/>
          <a:lstStyle>
            <a:lvl1pPr>
              <a:defRPr>
                <a:cs typeface="+mn-cs"/>
              </a:defRPr>
            </a:lvl1pPr>
          </a:lstStyle>
          <a:p>
            <a:pPr>
              <a:defRPr/>
            </a:pPr>
            <a:endParaRPr lang="en-US"/>
          </a:p>
        </p:txBody>
      </p:sp>
      <p:sp>
        <p:nvSpPr>
          <p:cNvPr id="5" name="Slide Number Placeholder 4">
            <a:extLst>
              <a:ext uri="{FF2B5EF4-FFF2-40B4-BE49-F238E27FC236}">
                <a16:creationId xmlns:a16="http://schemas.microsoft.com/office/drawing/2014/main" id="{24983896-CC9F-4C10-884D-46DE46E5A32E}"/>
              </a:ext>
            </a:extLst>
          </p:cNvPr>
          <p:cNvSpPr>
            <a:spLocks noGrp="1"/>
          </p:cNvSpPr>
          <p:nvPr>
            <p:ph type="sldNum" sz="quarter" idx="12"/>
          </p:nvPr>
        </p:nvSpPr>
        <p:spPr>
          <a:xfrm>
            <a:off x="4343400" y="1036638"/>
            <a:ext cx="457200" cy="441325"/>
          </a:xfrm>
        </p:spPr>
        <p:txBody>
          <a:bodyPr/>
          <a:lstStyle>
            <a:lvl1pPr>
              <a:defRPr/>
            </a:lvl1pPr>
          </a:lstStyle>
          <a:p>
            <a:fld id="{D2365523-45F9-4915-B28E-25A512CA3B7D}" type="slidenum">
              <a:rPr lang="en-US" altLang="en-US"/>
              <a:pPr/>
              <a:t>‹#›</a:t>
            </a:fld>
            <a:endParaRPr lang="en-US" altLang="en-US"/>
          </a:p>
        </p:txBody>
      </p:sp>
    </p:spTree>
    <p:extLst>
      <p:ext uri="{BB962C8B-B14F-4D97-AF65-F5344CB8AC3E}">
        <p14:creationId xmlns:p14="http://schemas.microsoft.com/office/powerpoint/2010/main" val="2076251821"/>
      </p:ext>
    </p:extLst>
  </p:cSld>
  <p:clrMapOvr>
    <a:masterClrMapping/>
  </p:clrMapOvr>
  <p:transition spd="slow">
    <p:push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A6200A2-ADDF-4494-A4D4-5EE60A440E43}"/>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3" name="Rectangle 20">
            <a:extLst>
              <a:ext uri="{FF2B5EF4-FFF2-40B4-BE49-F238E27FC236}">
                <a16:creationId xmlns:a16="http://schemas.microsoft.com/office/drawing/2014/main" id="{A4971FEC-1B3D-469B-8490-6D6B92AAE17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4" name="Rectangle 21">
            <a:extLst>
              <a:ext uri="{FF2B5EF4-FFF2-40B4-BE49-F238E27FC236}">
                <a16:creationId xmlns:a16="http://schemas.microsoft.com/office/drawing/2014/main" id="{C94EAAE2-D801-4A4E-B644-585DC6E30164}"/>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3">
            <a:extLst>
              <a:ext uri="{FF2B5EF4-FFF2-40B4-BE49-F238E27FC236}">
                <a16:creationId xmlns:a16="http://schemas.microsoft.com/office/drawing/2014/main" id="{073EF09C-4437-4F74-AF99-52C307DD58D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5">
            <a:extLst>
              <a:ext uri="{FF2B5EF4-FFF2-40B4-BE49-F238E27FC236}">
                <a16:creationId xmlns:a16="http://schemas.microsoft.com/office/drawing/2014/main" id="{F610A1EE-4376-49F5-93BF-6E1D10B36EB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7" name="Rectangle 6">
            <a:extLst>
              <a:ext uri="{FF2B5EF4-FFF2-40B4-BE49-F238E27FC236}">
                <a16:creationId xmlns:a16="http://schemas.microsoft.com/office/drawing/2014/main" id="{7737A10B-01EF-481F-A87E-E23711B68140}"/>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8" name="Date Placeholder 1">
            <a:extLst>
              <a:ext uri="{FF2B5EF4-FFF2-40B4-BE49-F238E27FC236}">
                <a16:creationId xmlns:a16="http://schemas.microsoft.com/office/drawing/2014/main" id="{8A35DD6D-3381-4220-9041-6364024665E3}"/>
              </a:ext>
            </a:extLst>
          </p:cNvPr>
          <p:cNvSpPr>
            <a:spLocks noGrp="1"/>
          </p:cNvSpPr>
          <p:nvPr>
            <p:ph type="dt" sz="half" idx="10"/>
          </p:nvPr>
        </p:nvSpPr>
        <p:spPr/>
        <p:txBody>
          <a:bodyPr/>
          <a:lstStyle>
            <a:lvl1pPr>
              <a:defRPr>
                <a:cs typeface="+mn-cs"/>
              </a:defRPr>
            </a:lvl1pPr>
          </a:lstStyle>
          <a:p>
            <a:pPr>
              <a:defRPr/>
            </a:pPr>
            <a:endParaRPr lang="en-US"/>
          </a:p>
        </p:txBody>
      </p:sp>
      <p:sp>
        <p:nvSpPr>
          <p:cNvPr id="9" name="Footer Placeholder 2">
            <a:extLst>
              <a:ext uri="{FF2B5EF4-FFF2-40B4-BE49-F238E27FC236}">
                <a16:creationId xmlns:a16="http://schemas.microsoft.com/office/drawing/2014/main" id="{75C6ED4B-89D4-4680-B4D6-91737B7AE397}"/>
              </a:ext>
            </a:extLst>
          </p:cNvPr>
          <p:cNvSpPr>
            <a:spLocks noGrp="1"/>
          </p:cNvSpPr>
          <p:nvPr>
            <p:ph type="ftr" sz="quarter" idx="11"/>
          </p:nvPr>
        </p:nvSpPr>
        <p:spPr/>
        <p:txBody>
          <a:bodyPr/>
          <a:lstStyle>
            <a:lvl1pPr>
              <a:defRPr>
                <a:cs typeface="+mn-cs"/>
              </a:defRPr>
            </a:lvl1pPr>
          </a:lstStyle>
          <a:p>
            <a:pPr>
              <a:defRPr/>
            </a:pPr>
            <a:endParaRPr lang="en-US"/>
          </a:p>
        </p:txBody>
      </p:sp>
      <p:sp>
        <p:nvSpPr>
          <p:cNvPr id="10" name="Slide Number Placeholder 3">
            <a:extLst>
              <a:ext uri="{FF2B5EF4-FFF2-40B4-BE49-F238E27FC236}">
                <a16:creationId xmlns:a16="http://schemas.microsoft.com/office/drawing/2014/main" id="{E9C67215-FF6A-480F-8A99-E0D3EE027E40}"/>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fld id="{3EC1274E-4067-47DE-B34D-0DDF27858BAD}" type="slidenum">
              <a:rPr lang="en-US" altLang="en-US"/>
              <a:pPr/>
              <a:t>‹#›</a:t>
            </a:fld>
            <a:endParaRPr lang="en-US" altLang="en-US"/>
          </a:p>
        </p:txBody>
      </p:sp>
    </p:spTree>
    <p:extLst>
      <p:ext uri="{BB962C8B-B14F-4D97-AF65-F5344CB8AC3E}">
        <p14:creationId xmlns:p14="http://schemas.microsoft.com/office/powerpoint/2010/main" val="2598624372"/>
      </p:ext>
    </p:extLst>
  </p:cSld>
  <p:clrMapOvr>
    <a:masterClrMapping/>
  </p:clrMapOvr>
  <p:transition spd="slow">
    <p:push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40F236-85C1-4DB9-8056-A557B82FA846}"/>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AC9F6421-1A50-4C06-9CBE-B9C209001E20}"/>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EBEB183E-3501-45A3-98EE-CC42A6C5F68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32611795-990B-40CF-AE16-747DDF221F51}"/>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A1CDEDD5-3356-435F-A11B-C4A5CC8141E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FF5325EF-E1C8-4432-B3CB-92D2CAF352D5}"/>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a:extLst>
              <a:ext uri="{FF2B5EF4-FFF2-40B4-BE49-F238E27FC236}">
                <a16:creationId xmlns:a16="http://schemas.microsoft.com/office/drawing/2014/main" id="{0EC5C686-A399-47E6-B41D-842EEEC6C6B8}"/>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FF9E0D68-5DB5-4BFA-9562-7C48329F8ADD}"/>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47780EFF-9552-44D2-9396-C09F4480D06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6F927C6A-0E2A-449D-A0B4-9FFC10E767FD}"/>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185C975E-5B3D-4128-882E-B1D6157F89B8}"/>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F98B7BB4-4B38-413B-A877-873A32ED4BA0}"/>
              </a:ext>
            </a:extLst>
          </p:cNvPr>
          <p:cNvSpPr>
            <a:spLocks noGrp="1"/>
          </p:cNvSpPr>
          <p:nvPr>
            <p:ph type="sldNum" sz="quarter" idx="10"/>
          </p:nvPr>
        </p:nvSpPr>
        <p:spPr>
          <a:xfrm>
            <a:off x="1371600" y="312738"/>
            <a:ext cx="457200" cy="441325"/>
          </a:xfrm>
        </p:spPr>
        <p:txBody>
          <a:bodyPr/>
          <a:lstStyle>
            <a:lvl1pPr>
              <a:defRPr/>
            </a:lvl1pPr>
          </a:lstStyle>
          <a:p>
            <a:fld id="{6BDD76A6-9E48-4E39-AA2A-5B06BEDE9EE0}" type="slidenum">
              <a:rPr lang="en-US" altLang="en-US"/>
              <a:pPr/>
              <a:t>‹#›</a:t>
            </a:fld>
            <a:endParaRPr lang="en-US" altLang="en-US"/>
          </a:p>
        </p:txBody>
      </p:sp>
      <p:sp>
        <p:nvSpPr>
          <p:cNvPr id="17" name="Date Placeholder 4">
            <a:extLst>
              <a:ext uri="{FF2B5EF4-FFF2-40B4-BE49-F238E27FC236}">
                <a16:creationId xmlns:a16="http://schemas.microsoft.com/office/drawing/2014/main" id="{CC04F19D-D05E-4A0C-BEF4-A57D3DC10C09}"/>
              </a:ext>
            </a:extLst>
          </p:cNvPr>
          <p:cNvSpPr>
            <a:spLocks noGrp="1"/>
          </p:cNvSpPr>
          <p:nvPr>
            <p:ph type="dt" sz="half" idx="11"/>
          </p:nvPr>
        </p:nvSpPr>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14BDED84-237F-479E-B76A-CB48BC7D4E78}"/>
              </a:ext>
            </a:extLst>
          </p:cNvPr>
          <p:cNvSpPr>
            <a:spLocks noGrp="1"/>
          </p:cNvSpPr>
          <p:nvPr>
            <p:ph type="ftr" sz="quarter" idx="12"/>
          </p:nvPr>
        </p:nvSpPr>
        <p:spPr>
          <a:xfrm>
            <a:off x="301625" y="6410325"/>
            <a:ext cx="3382963"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3796250595"/>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27EEC52A-0AA0-4809-A777-2E166EFC0126}"/>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44EED261-C639-4F38-A975-B9AF40F72AD0}"/>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4A96DFB4-192B-4E04-858E-D0FAC4FADC05}"/>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69846B14-B6A6-4C1A-83C9-866EC2183094}"/>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7270E39D-D9B2-4F0B-A5E2-2341F1E2EE10}"/>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EB6C9D9F-5C16-4F00-B53A-F40B832384AA}"/>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D3CA6710-534D-4C96-9764-897CD6B1A537}"/>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a:extLst>
              <a:ext uri="{FF2B5EF4-FFF2-40B4-BE49-F238E27FC236}">
                <a16:creationId xmlns:a16="http://schemas.microsoft.com/office/drawing/2014/main" id="{8850ABC5-B340-425B-99D0-C7787F4CBDF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3DCE0403-FF40-4C80-A945-A380B70902F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93867E30-DFB3-439D-A26F-961EA097FAD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06424F59-7092-4FBD-8BF6-BA8B68986F50}"/>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E2D1C2B7-FE6A-43FE-B4D3-F4433461797B}"/>
              </a:ext>
            </a:extLst>
          </p:cNvPr>
          <p:cNvSpPr>
            <a:spLocks noGrp="1"/>
          </p:cNvSpPr>
          <p:nvPr>
            <p:ph type="sldNum" sz="quarter" idx="10"/>
          </p:nvPr>
        </p:nvSpPr>
        <p:spPr>
          <a:xfrm>
            <a:off x="1371600" y="312738"/>
            <a:ext cx="457200" cy="441325"/>
          </a:xfrm>
        </p:spPr>
        <p:txBody>
          <a:bodyPr/>
          <a:lstStyle>
            <a:lvl1pPr>
              <a:defRPr/>
            </a:lvl1pPr>
          </a:lstStyle>
          <a:p>
            <a:fld id="{D2851D94-25CD-4FF6-82E1-ACE9E07254FF}" type="slidenum">
              <a:rPr lang="en-US" altLang="en-US"/>
              <a:pPr/>
              <a:t>‹#›</a:t>
            </a:fld>
            <a:endParaRPr lang="en-US" altLang="en-US"/>
          </a:p>
        </p:txBody>
      </p:sp>
      <p:sp>
        <p:nvSpPr>
          <p:cNvPr id="17" name="Date Placeholder 4">
            <a:extLst>
              <a:ext uri="{FF2B5EF4-FFF2-40B4-BE49-F238E27FC236}">
                <a16:creationId xmlns:a16="http://schemas.microsoft.com/office/drawing/2014/main" id="{95EDFEE6-FC83-4482-9AA5-7C23BCFD6F38}"/>
              </a:ext>
            </a:extLst>
          </p:cNvPr>
          <p:cNvSpPr>
            <a:spLocks noGrp="1"/>
          </p:cNvSpPr>
          <p:nvPr>
            <p:ph type="dt" sz="half" idx="11"/>
          </p:nvPr>
        </p:nvSpPr>
        <p:spPr>
          <a:xfrm>
            <a:off x="5788025" y="6405563"/>
            <a:ext cx="3044825" cy="365125"/>
          </a:xfrm>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CB8007F2-DC2D-4D25-8BF0-9FB1812720EA}"/>
              </a:ext>
            </a:extLst>
          </p:cNvPr>
          <p:cNvSpPr>
            <a:spLocks noGrp="1"/>
          </p:cNvSpPr>
          <p:nvPr>
            <p:ph type="ftr" sz="quarter" idx="12"/>
          </p:nvPr>
        </p:nvSpPr>
        <p:spPr>
          <a:xfrm>
            <a:off x="301625" y="6410325"/>
            <a:ext cx="3584575"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474612030"/>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7">
            <a:extLst>
              <a:ext uri="{FF2B5EF4-FFF2-40B4-BE49-F238E27FC236}">
                <a16:creationId xmlns:a16="http://schemas.microsoft.com/office/drawing/2014/main" id="{094FBECE-65FB-41D8-A16E-438BD9B967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56C3CF7A-01FB-4F7E-9843-12C39D34DA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E0A4DFDA-E5A4-48AA-978E-F51FE6E3A9E1}"/>
              </a:ext>
            </a:extLst>
          </p:cNvPr>
          <p:cNvSpPr>
            <a:spLocks noGrp="1" noChangeArrowheads="1"/>
          </p:cNvSpPr>
          <p:nvPr>
            <p:ph type="sldNum" sz="quarter" idx="12"/>
          </p:nvPr>
        </p:nvSpPr>
        <p:spPr>
          <a:ln/>
        </p:spPr>
        <p:txBody>
          <a:bodyPr/>
          <a:lstStyle>
            <a:lvl1pPr>
              <a:defRPr/>
            </a:lvl1pPr>
          </a:lstStyle>
          <a:p>
            <a:fld id="{95FD4476-D0B2-43F8-9437-A90CC20A40A9}" type="slidenum">
              <a:rPr lang="en-US" altLang="en-US"/>
              <a:pPr/>
              <a:t>‹#›</a:t>
            </a:fld>
            <a:endParaRPr lang="en-US" altLang="en-US"/>
          </a:p>
        </p:txBody>
      </p:sp>
    </p:spTree>
    <p:extLst>
      <p:ext uri="{BB962C8B-B14F-4D97-AF65-F5344CB8AC3E}">
        <p14:creationId xmlns:p14="http://schemas.microsoft.com/office/powerpoint/2010/main" val="2334537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F7327-D2B5-45BA-8E62-C0DBA8DC099A}"/>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6C7FC96C-9FE5-4926-8880-9FD6D09B5D07}"/>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F79CCF31-1865-4757-A179-BE8D2BF1F06B}"/>
              </a:ext>
            </a:extLst>
          </p:cNvPr>
          <p:cNvSpPr>
            <a:spLocks noGrp="1"/>
          </p:cNvSpPr>
          <p:nvPr>
            <p:ph type="sldNum" sz="quarter" idx="12"/>
          </p:nvPr>
        </p:nvSpPr>
        <p:spPr/>
        <p:txBody>
          <a:bodyPr/>
          <a:lstStyle>
            <a:lvl1pPr>
              <a:defRPr/>
            </a:lvl1pPr>
          </a:lstStyle>
          <a:p>
            <a:fld id="{12D495EE-69EC-46AC-AF01-AB0E7897EB90}" type="slidenum">
              <a:rPr lang="en-US" altLang="en-US"/>
              <a:pPr/>
              <a:t>‹#›</a:t>
            </a:fld>
            <a:endParaRPr lang="en-US" altLang="en-US"/>
          </a:p>
        </p:txBody>
      </p:sp>
    </p:spTree>
    <p:extLst>
      <p:ext uri="{BB962C8B-B14F-4D97-AF65-F5344CB8AC3E}">
        <p14:creationId xmlns:p14="http://schemas.microsoft.com/office/powerpoint/2010/main" val="13962172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4267A8A-5DA4-4DD7-BD36-60A77579195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7038BE6F-E33A-47AA-801E-90F22998353A}"/>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E5181B7E-F704-4EA9-82EB-469B92C38BD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BD7091A8-B148-413F-8C8F-2ABC0F847A9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7">
            <a:extLst>
              <a:ext uri="{FF2B5EF4-FFF2-40B4-BE49-F238E27FC236}">
                <a16:creationId xmlns:a16="http://schemas.microsoft.com/office/drawing/2014/main" id="{CE9A08AD-23B1-4AAF-A43A-3047B84F3B9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9" name="Rectangle 8">
            <a:extLst>
              <a:ext uri="{FF2B5EF4-FFF2-40B4-BE49-F238E27FC236}">
                <a16:creationId xmlns:a16="http://schemas.microsoft.com/office/drawing/2014/main" id="{EC8B6E01-CA29-4A1C-804D-0AE1F6878DD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5141BE68-44CB-413B-AA60-786EAC965705}"/>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Oval 10">
            <a:extLst>
              <a:ext uri="{FF2B5EF4-FFF2-40B4-BE49-F238E27FC236}">
                <a16:creationId xmlns:a16="http://schemas.microsoft.com/office/drawing/2014/main" id="{8374459C-DE45-43CB-9489-71D17FDC52D8}"/>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Oval 11">
            <a:extLst>
              <a:ext uri="{FF2B5EF4-FFF2-40B4-BE49-F238E27FC236}">
                <a16:creationId xmlns:a16="http://schemas.microsoft.com/office/drawing/2014/main" id="{70B3578A-4799-401C-8506-4172179786C0}"/>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7430D1E-69EE-4C92-99D7-09ED6A9B2A85}"/>
              </a:ext>
            </a:extLst>
          </p:cNvPr>
          <p:cNvSpPr>
            <a:spLocks noGrp="1"/>
          </p:cNvSpPr>
          <p:nvPr>
            <p:ph type="sldNum" sz="quarter" idx="10"/>
          </p:nvPr>
        </p:nvSpPr>
        <p:spPr>
          <a:xfrm>
            <a:off x="6915150" y="3009900"/>
            <a:ext cx="457200" cy="441325"/>
          </a:xfrm>
        </p:spPr>
        <p:txBody>
          <a:bodyPr/>
          <a:lstStyle>
            <a:lvl1pPr>
              <a:defRPr/>
            </a:lvl1pPr>
          </a:lstStyle>
          <a:p>
            <a:fld id="{64A6A080-0676-4748-85D3-AED47066D0E7}" type="slidenum">
              <a:rPr lang="en-US" altLang="en-US"/>
              <a:pPr/>
              <a:t>‹#›</a:t>
            </a:fld>
            <a:endParaRPr lang="en-US" altLang="en-US"/>
          </a:p>
        </p:txBody>
      </p:sp>
      <p:sp>
        <p:nvSpPr>
          <p:cNvPr id="14" name="Date Placeholder 3">
            <a:extLst>
              <a:ext uri="{FF2B5EF4-FFF2-40B4-BE49-F238E27FC236}">
                <a16:creationId xmlns:a16="http://schemas.microsoft.com/office/drawing/2014/main" id="{D96FE9DE-36D2-4822-B842-7AE764FF4871}"/>
              </a:ext>
            </a:extLst>
          </p:cNvPr>
          <p:cNvSpPr>
            <a:spLocks noGrp="1"/>
          </p:cNvSpPr>
          <p:nvPr>
            <p:ph type="dt" sz="half" idx="11"/>
          </p:nvPr>
        </p:nvSpPr>
        <p:spPr/>
        <p:txBody>
          <a:bodyPr/>
          <a:lstStyle>
            <a:lvl1pPr>
              <a:defRPr>
                <a:cs typeface="+mn-cs"/>
              </a:defRPr>
            </a:lvl1pPr>
          </a:lstStyle>
          <a:p>
            <a:pPr>
              <a:defRPr/>
            </a:pPr>
            <a:endParaRPr lang="en-US"/>
          </a:p>
        </p:txBody>
      </p:sp>
      <p:sp>
        <p:nvSpPr>
          <p:cNvPr id="15" name="Footer Placeholder 4">
            <a:extLst>
              <a:ext uri="{FF2B5EF4-FFF2-40B4-BE49-F238E27FC236}">
                <a16:creationId xmlns:a16="http://schemas.microsoft.com/office/drawing/2014/main" id="{09992913-84EA-4623-B4C6-F9BB8E950B9D}"/>
              </a:ext>
            </a:extLst>
          </p:cNvPr>
          <p:cNvSpPr>
            <a:spLocks noGrp="1"/>
          </p:cNvSpPr>
          <p:nvPr>
            <p:ph type="ftr" sz="quarter" idx="12"/>
          </p:nvPr>
        </p:nvSpPr>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1153654679"/>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9D9C2C0-A944-4097-9D12-7AC676F7F822}"/>
              </a:ext>
            </a:extLst>
          </p:cNvPr>
          <p:cNvSpPr>
            <a:spLocks noGrp="1" noChangeArrowheads="1"/>
          </p:cNvSpPr>
          <p:nvPr>
            <p:ph type="dt" sz="half" idx="10"/>
          </p:nvPr>
        </p:nvSpPr>
        <p:spPr/>
        <p:txBody>
          <a:bodyPr/>
          <a:lstStyle>
            <a:lvl1pPr>
              <a:defRPr>
                <a:cs typeface="+mn-cs"/>
              </a:defRPr>
            </a:lvl1pPr>
          </a:lstStyle>
          <a:p>
            <a:pPr>
              <a:defRPr/>
            </a:pPr>
            <a:fld id="{E6F06626-46C6-4BD9-B848-A628DE562096}" type="datetimeFigureOut">
              <a:rPr lang="en-US"/>
              <a:pPr>
                <a:defRPr/>
              </a:pPr>
              <a:t>12/2/2022</a:t>
            </a:fld>
            <a:endParaRPr lang="en-US"/>
          </a:p>
        </p:txBody>
      </p:sp>
      <p:sp>
        <p:nvSpPr>
          <p:cNvPr id="4" name="Rectangle 5">
            <a:extLst>
              <a:ext uri="{FF2B5EF4-FFF2-40B4-BE49-F238E27FC236}">
                <a16:creationId xmlns:a16="http://schemas.microsoft.com/office/drawing/2014/main" id="{F4C12F66-E874-488F-9814-148695A9A020}"/>
              </a:ext>
            </a:extLst>
          </p:cNvPr>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a:extLst>
              <a:ext uri="{FF2B5EF4-FFF2-40B4-BE49-F238E27FC236}">
                <a16:creationId xmlns:a16="http://schemas.microsoft.com/office/drawing/2014/main" id="{D8BB4ECC-BCD5-479F-B552-0310FD74869B}"/>
              </a:ext>
            </a:extLst>
          </p:cNvPr>
          <p:cNvSpPr>
            <a:spLocks noGrp="1" noChangeArrowheads="1"/>
          </p:cNvSpPr>
          <p:nvPr>
            <p:ph type="sldNum" sz="quarter" idx="12"/>
          </p:nvPr>
        </p:nvSpPr>
        <p:spPr/>
        <p:txBody>
          <a:bodyPr/>
          <a:lstStyle>
            <a:lvl1pPr>
              <a:defRPr/>
            </a:lvl1pPr>
          </a:lstStyle>
          <a:p>
            <a:fld id="{A22FCB83-9B64-424B-AEF4-3803A021053D}" type="slidenum">
              <a:rPr lang="en-US" altLang="en-US"/>
              <a:pPr/>
              <a:t>‹#›</a:t>
            </a:fld>
            <a:endParaRPr lang="en-US" altLang="en-US"/>
          </a:p>
        </p:txBody>
      </p:sp>
    </p:spTree>
    <p:extLst>
      <p:ext uri="{BB962C8B-B14F-4D97-AF65-F5344CB8AC3E}">
        <p14:creationId xmlns:p14="http://schemas.microsoft.com/office/powerpoint/2010/main" val="1524585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39B3231-390C-49D2-8D54-33F93AAD9D2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F2398E28-F45C-4040-9058-2BEAAE7A38C7}"/>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9DEC6BD2-D3C6-478E-8442-0DEE366BF44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59C28557-4431-4C58-8599-FF3432A84805}"/>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401D8B57-99DF-4948-AC48-266D65278F83}"/>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Straight Connector 10">
            <a:extLst>
              <a:ext uri="{FF2B5EF4-FFF2-40B4-BE49-F238E27FC236}">
                <a16:creationId xmlns:a16="http://schemas.microsoft.com/office/drawing/2014/main" id="{BEBC786D-C88D-4A6E-99E3-2CACB2C64CC5}"/>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Rectangle 11">
            <a:extLst>
              <a:ext uri="{FF2B5EF4-FFF2-40B4-BE49-F238E27FC236}">
                <a16:creationId xmlns:a16="http://schemas.microsoft.com/office/drawing/2014/main" id="{6829FCEE-A710-4BC0-93E4-8077964FFC6D}"/>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44631333-8135-47CA-B5EA-974266D09148}"/>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3F4765BB-0AE4-4015-9D90-4B88A1ED6A1A}"/>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848EDFE9-BF55-4B03-BDF9-75D6E748A6CE}"/>
              </a:ext>
            </a:extLst>
          </p:cNvPr>
          <p:cNvSpPr>
            <a:spLocks noGrp="1"/>
          </p:cNvSpPr>
          <p:nvPr>
            <p:ph type="dt" sz="half" idx="10"/>
          </p:nvPr>
        </p:nvSpPr>
        <p:spPr/>
        <p:txBody>
          <a:bodyPr/>
          <a:lstStyle>
            <a:lvl1pPr>
              <a:defRPr>
                <a:cs typeface="+mn-cs"/>
              </a:defRPr>
            </a:lvl1pPr>
          </a:lstStyle>
          <a:p>
            <a:pPr>
              <a:defRPr/>
            </a:pPr>
            <a:endParaRPr lang="en-US"/>
          </a:p>
        </p:txBody>
      </p:sp>
      <p:sp>
        <p:nvSpPr>
          <p:cNvPr id="16" name="Footer Placeholder 16">
            <a:extLst>
              <a:ext uri="{FF2B5EF4-FFF2-40B4-BE49-F238E27FC236}">
                <a16:creationId xmlns:a16="http://schemas.microsoft.com/office/drawing/2014/main" id="{BE945108-DC22-42BA-99F1-841B2F741357}"/>
              </a:ext>
            </a:extLst>
          </p:cNvPr>
          <p:cNvSpPr>
            <a:spLocks noGrp="1"/>
          </p:cNvSpPr>
          <p:nvPr>
            <p:ph type="ftr" sz="quarter" idx="11"/>
          </p:nvPr>
        </p:nvSpPr>
        <p:spPr/>
        <p:txBody>
          <a:bodyPr/>
          <a:lstStyle>
            <a:lvl1pPr>
              <a:defRPr>
                <a:cs typeface="+mn-cs"/>
              </a:defRPr>
            </a:lvl1pPr>
          </a:lstStyle>
          <a:p>
            <a:pPr>
              <a:defRPr/>
            </a:pPr>
            <a:endParaRPr lang="en-US"/>
          </a:p>
        </p:txBody>
      </p:sp>
      <p:sp>
        <p:nvSpPr>
          <p:cNvPr id="17" name="Slide Number Placeholder 28">
            <a:extLst>
              <a:ext uri="{FF2B5EF4-FFF2-40B4-BE49-F238E27FC236}">
                <a16:creationId xmlns:a16="http://schemas.microsoft.com/office/drawing/2014/main" id="{91CCEB9B-F7B4-4437-A14D-A50FF852C86C}"/>
              </a:ext>
            </a:extLst>
          </p:cNvPr>
          <p:cNvSpPr>
            <a:spLocks noGrp="1"/>
          </p:cNvSpPr>
          <p:nvPr>
            <p:ph type="sldNum" sz="quarter" idx="12"/>
          </p:nvPr>
        </p:nvSpPr>
        <p:spPr>
          <a:xfrm>
            <a:off x="4343400" y="2198688"/>
            <a:ext cx="457200" cy="441325"/>
          </a:xfrm>
        </p:spPr>
        <p:txBody>
          <a:bodyPr/>
          <a:lstStyle>
            <a:lvl1pPr>
              <a:defRPr/>
            </a:lvl1pPr>
          </a:lstStyle>
          <a:p>
            <a:fld id="{2B2B15D1-4349-4319-A4FB-CED8E5AEDC6F}" type="slidenum">
              <a:rPr lang="en-US" altLang="en-US"/>
              <a:pPr/>
              <a:t>‹#›</a:t>
            </a:fld>
            <a:endParaRPr lang="en-US" altLang="en-US"/>
          </a:p>
        </p:txBody>
      </p:sp>
    </p:spTree>
    <p:extLst>
      <p:ext uri="{BB962C8B-B14F-4D97-AF65-F5344CB8AC3E}">
        <p14:creationId xmlns:p14="http://schemas.microsoft.com/office/powerpoint/2010/main" val="332604217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79FB5-15EE-4252-B59F-27DF5248F8A1}"/>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9F6D0481-21F9-4DE5-8981-D90CA0DAEE8E}"/>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DCFD5466-C67F-4753-950C-ECB06AF1DE1A}"/>
              </a:ext>
            </a:extLst>
          </p:cNvPr>
          <p:cNvSpPr>
            <a:spLocks noGrp="1"/>
          </p:cNvSpPr>
          <p:nvPr>
            <p:ph type="sldNum" sz="quarter" idx="12"/>
          </p:nvPr>
        </p:nvSpPr>
        <p:spPr>
          <a:xfrm>
            <a:off x="4362450" y="1027113"/>
            <a:ext cx="457200" cy="441325"/>
          </a:xfrm>
        </p:spPr>
        <p:txBody>
          <a:bodyPr/>
          <a:lstStyle>
            <a:lvl1pPr>
              <a:defRPr/>
            </a:lvl1pPr>
          </a:lstStyle>
          <a:p>
            <a:fld id="{3B849B13-3FDA-4BCF-BEEC-9EC4C59FD42D}" type="slidenum">
              <a:rPr lang="en-US" altLang="en-US"/>
              <a:pPr/>
              <a:t>‹#›</a:t>
            </a:fld>
            <a:endParaRPr lang="en-US" altLang="en-US"/>
          </a:p>
        </p:txBody>
      </p:sp>
    </p:spTree>
    <p:extLst>
      <p:ext uri="{BB962C8B-B14F-4D97-AF65-F5344CB8AC3E}">
        <p14:creationId xmlns:p14="http://schemas.microsoft.com/office/powerpoint/2010/main" val="1841965319"/>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C0A86532-D47E-44A7-990D-F3A5C60CA9CC}"/>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949DE38F-A216-4FDA-8A3F-56FEE09DA634}"/>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D444362E-8801-4940-BE02-17DA49484623}"/>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3F3998BE-DECD-428B-ACB2-59067BA4140E}"/>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4">
            <a:extLst>
              <a:ext uri="{FF2B5EF4-FFF2-40B4-BE49-F238E27FC236}">
                <a16:creationId xmlns:a16="http://schemas.microsoft.com/office/drawing/2014/main" id="{E279E512-8744-4B8E-8100-97873A43D92C}"/>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5">
            <a:extLst>
              <a:ext uri="{FF2B5EF4-FFF2-40B4-BE49-F238E27FC236}">
                <a16:creationId xmlns:a16="http://schemas.microsoft.com/office/drawing/2014/main" id="{D42C09CC-E56B-4CA2-BCED-1BF78E2E48B7}"/>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0D9D94B6-506F-4DA3-907E-68A6CAD86A2C}"/>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BFA5E6F1-4045-42B8-BA7F-529027D6232A}"/>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7A8C1F25-FFFC-4170-9425-E0F4BE3E26B0}"/>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12F843A5-A8DC-4698-91BF-1173F19948D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A04628B1-1FC2-4F5C-8FA4-01E217056F8C}"/>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B15836E9-AA21-4F45-BD70-07E935BD8585}"/>
              </a:ext>
            </a:extLst>
          </p:cNvPr>
          <p:cNvSpPr>
            <a:spLocks noGrp="1"/>
          </p:cNvSpPr>
          <p:nvPr>
            <p:ph type="ftr" sz="quarter" idx="10"/>
          </p:nvPr>
        </p:nvSpPr>
        <p:spPr/>
        <p:txBody>
          <a:bodyPr/>
          <a:lstStyle>
            <a:lvl1pPr>
              <a:defRPr>
                <a:cs typeface="+mn-cs"/>
              </a:defRPr>
            </a:lvl1pPr>
          </a:lstStyle>
          <a:p>
            <a:pPr>
              <a:defRPr/>
            </a:pPr>
            <a:endParaRPr lang="en-US"/>
          </a:p>
        </p:txBody>
      </p:sp>
      <p:sp>
        <p:nvSpPr>
          <p:cNvPr id="16" name="Date Placeholder 3">
            <a:extLst>
              <a:ext uri="{FF2B5EF4-FFF2-40B4-BE49-F238E27FC236}">
                <a16:creationId xmlns:a16="http://schemas.microsoft.com/office/drawing/2014/main" id="{B66FE77D-879B-43EB-9D30-949D9554F99D}"/>
              </a:ext>
            </a:extLst>
          </p:cNvPr>
          <p:cNvSpPr>
            <a:spLocks noGrp="1"/>
          </p:cNvSpPr>
          <p:nvPr>
            <p:ph type="dt" sz="half" idx="11"/>
          </p:nvPr>
        </p:nvSpPr>
        <p:spPr/>
        <p:txBody>
          <a:bodyPr/>
          <a:lstStyle>
            <a:lvl1pPr>
              <a:defRPr>
                <a:cs typeface="+mn-cs"/>
              </a:defRPr>
            </a:lvl1pPr>
          </a:lstStyle>
          <a:p>
            <a:pPr>
              <a:defRPr/>
            </a:pPr>
            <a:endParaRPr lang="en-US"/>
          </a:p>
        </p:txBody>
      </p:sp>
      <p:sp>
        <p:nvSpPr>
          <p:cNvPr id="17" name="Slide Number Placeholder 5">
            <a:extLst>
              <a:ext uri="{FF2B5EF4-FFF2-40B4-BE49-F238E27FC236}">
                <a16:creationId xmlns:a16="http://schemas.microsoft.com/office/drawing/2014/main" id="{A39F5F84-3CE1-433D-8631-2E2E46271FB2}"/>
              </a:ext>
            </a:extLst>
          </p:cNvPr>
          <p:cNvSpPr>
            <a:spLocks noGrp="1"/>
          </p:cNvSpPr>
          <p:nvPr>
            <p:ph type="sldNum" sz="quarter" idx="12"/>
          </p:nvPr>
        </p:nvSpPr>
        <p:spPr>
          <a:xfrm>
            <a:off x="4343400" y="2198688"/>
            <a:ext cx="457200" cy="441325"/>
          </a:xfrm>
        </p:spPr>
        <p:txBody>
          <a:bodyPr/>
          <a:lstStyle>
            <a:lvl1pPr>
              <a:defRPr/>
            </a:lvl1pPr>
          </a:lstStyle>
          <a:p>
            <a:fld id="{A83CED15-4761-4294-989B-7D6DDA5D6D70}" type="slidenum">
              <a:rPr lang="en-US" altLang="en-US"/>
              <a:pPr/>
              <a:t>‹#›</a:t>
            </a:fld>
            <a:endParaRPr lang="en-US" altLang="en-US"/>
          </a:p>
        </p:txBody>
      </p:sp>
    </p:spTree>
    <p:extLst>
      <p:ext uri="{BB962C8B-B14F-4D97-AF65-F5344CB8AC3E}">
        <p14:creationId xmlns:p14="http://schemas.microsoft.com/office/powerpoint/2010/main" val="3622680964"/>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F8FDD73D-CF63-4C90-B677-C7004FE45641}"/>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36FEBAA9-A19F-4849-8DE6-360257DACEE1}"/>
              </a:ext>
            </a:extLst>
          </p:cNvPr>
          <p:cNvSpPr>
            <a:spLocks noGrp="1"/>
          </p:cNvSpPr>
          <p:nvPr>
            <p:ph type="dt" sz="half" idx="10"/>
          </p:nvPr>
        </p:nvSpPr>
        <p:spPr>
          <a:xfrm>
            <a:off x="5791200" y="6410325"/>
            <a:ext cx="3044825" cy="365125"/>
          </a:xfrm>
        </p:spPr>
        <p:txBody>
          <a:bodyPr/>
          <a:lstStyle>
            <a:lvl1pPr>
              <a:defRPr>
                <a:cs typeface="+mn-cs"/>
              </a:defRPr>
            </a:lvl1pPr>
          </a:lstStyle>
          <a:p>
            <a:pPr>
              <a:defRPr/>
            </a:pPr>
            <a:endParaRPr lang="en-US"/>
          </a:p>
        </p:txBody>
      </p:sp>
      <p:sp>
        <p:nvSpPr>
          <p:cNvPr id="7" name="Footer Placeholder 5">
            <a:extLst>
              <a:ext uri="{FF2B5EF4-FFF2-40B4-BE49-F238E27FC236}">
                <a16:creationId xmlns:a16="http://schemas.microsoft.com/office/drawing/2014/main" id="{20D69B4E-0669-443D-B0C4-AC36FF5AE9D7}"/>
              </a:ext>
            </a:extLst>
          </p:cNvPr>
          <p:cNvSpPr>
            <a:spLocks noGrp="1"/>
          </p:cNvSpPr>
          <p:nvPr>
            <p:ph type="ftr" sz="quarter" idx="11"/>
          </p:nvPr>
        </p:nvSpPr>
        <p:spPr/>
        <p:txBody>
          <a:bodyPr/>
          <a:lstStyle>
            <a:lvl1pPr>
              <a:defRPr>
                <a:cs typeface="+mn-cs"/>
              </a:defRPr>
            </a:lvl1pPr>
          </a:lstStyle>
          <a:p>
            <a:pPr>
              <a:defRPr/>
            </a:pPr>
            <a:endParaRPr lang="en-US"/>
          </a:p>
        </p:txBody>
      </p:sp>
      <p:sp>
        <p:nvSpPr>
          <p:cNvPr id="8" name="Slide Number Placeholder 6">
            <a:extLst>
              <a:ext uri="{FF2B5EF4-FFF2-40B4-BE49-F238E27FC236}">
                <a16:creationId xmlns:a16="http://schemas.microsoft.com/office/drawing/2014/main" id="{21E1BFB0-3787-4979-A128-0CD8148D6F48}"/>
              </a:ext>
            </a:extLst>
          </p:cNvPr>
          <p:cNvSpPr>
            <a:spLocks noGrp="1"/>
          </p:cNvSpPr>
          <p:nvPr>
            <p:ph type="sldNum" sz="quarter" idx="12"/>
          </p:nvPr>
        </p:nvSpPr>
        <p:spPr/>
        <p:txBody>
          <a:bodyPr/>
          <a:lstStyle>
            <a:lvl1pPr>
              <a:defRPr/>
            </a:lvl1pPr>
          </a:lstStyle>
          <a:p>
            <a:fld id="{1D70A8BE-C64C-4EFC-A420-49DC2F64D7DF}" type="slidenum">
              <a:rPr lang="en-US" altLang="en-US"/>
              <a:pPr/>
              <a:t>‹#›</a:t>
            </a:fld>
            <a:endParaRPr lang="en-US" altLang="en-US"/>
          </a:p>
        </p:txBody>
      </p:sp>
    </p:spTree>
    <p:extLst>
      <p:ext uri="{BB962C8B-B14F-4D97-AF65-F5344CB8AC3E}">
        <p14:creationId xmlns:p14="http://schemas.microsoft.com/office/powerpoint/2010/main" val="1169930195"/>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769D6BD9-D96A-423F-BA05-08644582ED9D}"/>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a:extLst>
              <a:ext uri="{FF2B5EF4-FFF2-40B4-BE49-F238E27FC236}">
                <a16:creationId xmlns:a16="http://schemas.microsoft.com/office/drawing/2014/main" id="{E22D6216-82DB-4D96-849E-47939F98B42E}"/>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1">
            <a:extLst>
              <a:ext uri="{FF2B5EF4-FFF2-40B4-BE49-F238E27FC236}">
                <a16:creationId xmlns:a16="http://schemas.microsoft.com/office/drawing/2014/main" id="{96F1C43F-24B6-492C-AABA-817A863577F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23">
            <a:extLst>
              <a:ext uri="{FF2B5EF4-FFF2-40B4-BE49-F238E27FC236}">
                <a16:creationId xmlns:a16="http://schemas.microsoft.com/office/drawing/2014/main" id="{5238C0D0-ABAF-4293-8160-E5A4947F295F}"/>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1" name="Rectangle 24">
            <a:extLst>
              <a:ext uri="{FF2B5EF4-FFF2-40B4-BE49-F238E27FC236}">
                <a16:creationId xmlns:a16="http://schemas.microsoft.com/office/drawing/2014/main" id="{B34BB4ED-0B3D-4C23-B87F-EBD5609BB2E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2" name="Rectangle 11">
            <a:extLst>
              <a:ext uri="{FF2B5EF4-FFF2-40B4-BE49-F238E27FC236}">
                <a16:creationId xmlns:a16="http://schemas.microsoft.com/office/drawing/2014/main" id="{E5DB5E2A-F359-4461-87DF-5D37EB046E5E}"/>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a:extLst>
              <a:ext uri="{FF2B5EF4-FFF2-40B4-BE49-F238E27FC236}">
                <a16:creationId xmlns:a16="http://schemas.microsoft.com/office/drawing/2014/main" id="{31807A4C-77A6-40ED-BB73-3F67610C1CB6}"/>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Straight Connector 13">
            <a:extLst>
              <a:ext uri="{FF2B5EF4-FFF2-40B4-BE49-F238E27FC236}">
                <a16:creationId xmlns:a16="http://schemas.microsoft.com/office/drawing/2014/main" id="{25EF36C9-644F-459F-997F-804543D91C2B}"/>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5" name="Rectangle 14">
            <a:extLst>
              <a:ext uri="{FF2B5EF4-FFF2-40B4-BE49-F238E27FC236}">
                <a16:creationId xmlns:a16="http://schemas.microsoft.com/office/drawing/2014/main" id="{0571D144-D1E1-4D42-A1BE-F274CBD2450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6" name="Oval 15">
            <a:extLst>
              <a:ext uri="{FF2B5EF4-FFF2-40B4-BE49-F238E27FC236}">
                <a16:creationId xmlns:a16="http://schemas.microsoft.com/office/drawing/2014/main" id="{7FC9071D-7A54-4306-8DF1-94F61333B3B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Oval 16">
            <a:extLst>
              <a:ext uri="{FF2B5EF4-FFF2-40B4-BE49-F238E27FC236}">
                <a16:creationId xmlns:a16="http://schemas.microsoft.com/office/drawing/2014/main" id="{ECF6DA08-B39C-4096-8248-21291977D009}"/>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22E71832-1C60-4FFE-91A7-2C2851A23295}"/>
              </a:ext>
            </a:extLst>
          </p:cNvPr>
          <p:cNvSpPr>
            <a:spLocks noGrp="1"/>
          </p:cNvSpPr>
          <p:nvPr>
            <p:ph type="dt" sz="half" idx="10"/>
          </p:nvPr>
        </p:nvSpPr>
        <p:spPr/>
        <p:txBody>
          <a:bodyPr/>
          <a:lstStyle>
            <a:lvl1pPr>
              <a:defRPr>
                <a:cs typeface="+mn-cs"/>
              </a:defRPr>
            </a:lvl1pPr>
          </a:lstStyle>
          <a:p>
            <a:pPr>
              <a:defRPr/>
            </a:pPr>
            <a:endParaRPr lang="en-US"/>
          </a:p>
        </p:txBody>
      </p:sp>
      <p:sp>
        <p:nvSpPr>
          <p:cNvPr id="19" name="Footer Placeholder 7">
            <a:extLst>
              <a:ext uri="{FF2B5EF4-FFF2-40B4-BE49-F238E27FC236}">
                <a16:creationId xmlns:a16="http://schemas.microsoft.com/office/drawing/2014/main" id="{3EF83561-20CD-4477-9AE5-80403ECE278A}"/>
              </a:ext>
            </a:extLst>
          </p:cNvPr>
          <p:cNvSpPr>
            <a:spLocks noGrp="1"/>
          </p:cNvSpPr>
          <p:nvPr>
            <p:ph type="ftr" sz="quarter" idx="11"/>
          </p:nvPr>
        </p:nvSpPr>
        <p:spPr>
          <a:xfrm>
            <a:off x="304800" y="6410325"/>
            <a:ext cx="3581400" cy="365125"/>
          </a:xfrm>
        </p:spPr>
        <p:txBody>
          <a:bodyPr/>
          <a:lstStyle>
            <a:lvl1pPr>
              <a:defRPr>
                <a:cs typeface="+mn-cs"/>
              </a:defRPr>
            </a:lvl1pPr>
          </a:lstStyle>
          <a:p>
            <a:pPr>
              <a:defRPr/>
            </a:pPr>
            <a:endParaRPr lang="en-US"/>
          </a:p>
        </p:txBody>
      </p:sp>
      <p:sp>
        <p:nvSpPr>
          <p:cNvPr id="20" name="Slide Number Placeholder 8">
            <a:extLst>
              <a:ext uri="{FF2B5EF4-FFF2-40B4-BE49-F238E27FC236}">
                <a16:creationId xmlns:a16="http://schemas.microsoft.com/office/drawing/2014/main" id="{472B197A-6812-4742-8602-68E5048CBFD9}"/>
              </a:ext>
            </a:extLst>
          </p:cNvPr>
          <p:cNvSpPr>
            <a:spLocks noGrp="1"/>
          </p:cNvSpPr>
          <p:nvPr>
            <p:ph type="sldNum" sz="quarter" idx="12"/>
          </p:nvPr>
        </p:nvSpPr>
        <p:spPr>
          <a:xfrm>
            <a:off x="4343400" y="1042988"/>
            <a:ext cx="457200" cy="441325"/>
          </a:xfrm>
        </p:spPr>
        <p:txBody>
          <a:bodyPr/>
          <a:lstStyle>
            <a:lvl1pPr>
              <a:defRPr/>
            </a:lvl1pPr>
          </a:lstStyle>
          <a:p>
            <a:fld id="{F2C7CF77-4300-4E12-874C-4FBF43F06DA3}" type="slidenum">
              <a:rPr lang="en-US" altLang="en-US"/>
              <a:pPr/>
              <a:t>‹#›</a:t>
            </a:fld>
            <a:endParaRPr lang="en-US" altLang="en-US"/>
          </a:p>
        </p:txBody>
      </p:sp>
    </p:spTree>
    <p:extLst>
      <p:ext uri="{BB962C8B-B14F-4D97-AF65-F5344CB8AC3E}">
        <p14:creationId xmlns:p14="http://schemas.microsoft.com/office/powerpoint/2010/main" val="255375963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7759B-222D-4CAA-B50B-F985F1C7256A}"/>
              </a:ext>
            </a:extLst>
          </p:cNvPr>
          <p:cNvSpPr>
            <a:spLocks noGrp="1"/>
          </p:cNvSpPr>
          <p:nvPr>
            <p:ph type="dt" sz="half" idx="10"/>
          </p:nvPr>
        </p:nvSpPr>
        <p:spPr/>
        <p:txBody>
          <a:bodyPr/>
          <a:lstStyle>
            <a:lvl1pPr>
              <a:defRPr>
                <a:cs typeface="+mn-cs"/>
              </a:defRPr>
            </a:lvl1pPr>
          </a:lstStyle>
          <a:p>
            <a:pPr>
              <a:defRPr/>
            </a:pPr>
            <a:endParaRPr lang="en-US"/>
          </a:p>
        </p:txBody>
      </p:sp>
      <p:sp>
        <p:nvSpPr>
          <p:cNvPr id="4" name="Footer Placeholder 3">
            <a:extLst>
              <a:ext uri="{FF2B5EF4-FFF2-40B4-BE49-F238E27FC236}">
                <a16:creationId xmlns:a16="http://schemas.microsoft.com/office/drawing/2014/main" id="{9648138B-AC81-4B2E-B1FF-00CAC5A48D34}"/>
              </a:ext>
            </a:extLst>
          </p:cNvPr>
          <p:cNvSpPr>
            <a:spLocks noGrp="1"/>
          </p:cNvSpPr>
          <p:nvPr>
            <p:ph type="ftr" sz="quarter" idx="11"/>
          </p:nvPr>
        </p:nvSpPr>
        <p:spPr/>
        <p:txBody>
          <a:bodyPr/>
          <a:lstStyle>
            <a:lvl1pPr>
              <a:defRPr>
                <a:cs typeface="+mn-cs"/>
              </a:defRPr>
            </a:lvl1pPr>
          </a:lstStyle>
          <a:p>
            <a:pPr>
              <a:defRPr/>
            </a:pPr>
            <a:endParaRPr lang="en-US"/>
          </a:p>
        </p:txBody>
      </p:sp>
      <p:sp>
        <p:nvSpPr>
          <p:cNvPr id="5" name="Slide Number Placeholder 4">
            <a:extLst>
              <a:ext uri="{FF2B5EF4-FFF2-40B4-BE49-F238E27FC236}">
                <a16:creationId xmlns:a16="http://schemas.microsoft.com/office/drawing/2014/main" id="{67F8E378-64BE-4ECB-AAD0-8FD55F61409A}"/>
              </a:ext>
            </a:extLst>
          </p:cNvPr>
          <p:cNvSpPr>
            <a:spLocks noGrp="1"/>
          </p:cNvSpPr>
          <p:nvPr>
            <p:ph type="sldNum" sz="quarter" idx="12"/>
          </p:nvPr>
        </p:nvSpPr>
        <p:spPr>
          <a:xfrm>
            <a:off x="4343400" y="1036638"/>
            <a:ext cx="457200" cy="441325"/>
          </a:xfrm>
        </p:spPr>
        <p:txBody>
          <a:bodyPr/>
          <a:lstStyle>
            <a:lvl1pPr>
              <a:defRPr/>
            </a:lvl1pPr>
          </a:lstStyle>
          <a:p>
            <a:fld id="{270DDEB3-F329-4573-98EE-C2F1B80A0D33}" type="slidenum">
              <a:rPr lang="en-US" altLang="en-US"/>
              <a:pPr/>
              <a:t>‹#›</a:t>
            </a:fld>
            <a:endParaRPr lang="en-US" altLang="en-US"/>
          </a:p>
        </p:txBody>
      </p:sp>
    </p:spTree>
    <p:extLst>
      <p:ext uri="{BB962C8B-B14F-4D97-AF65-F5344CB8AC3E}">
        <p14:creationId xmlns:p14="http://schemas.microsoft.com/office/powerpoint/2010/main" val="3417410910"/>
      </p:ext>
    </p:extLst>
  </p:cSld>
  <p:clrMapOvr>
    <a:masterClrMapping/>
  </p:clrMapOvr>
  <p:transition spd="slow">
    <p:push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E4C56C6-0F77-4229-A2FE-9E843A05ED44}"/>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3" name="Rectangle 20">
            <a:extLst>
              <a:ext uri="{FF2B5EF4-FFF2-40B4-BE49-F238E27FC236}">
                <a16:creationId xmlns:a16="http://schemas.microsoft.com/office/drawing/2014/main" id="{98EB0908-7491-4DBD-A239-4594CF9C67C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4" name="Rectangle 21">
            <a:extLst>
              <a:ext uri="{FF2B5EF4-FFF2-40B4-BE49-F238E27FC236}">
                <a16:creationId xmlns:a16="http://schemas.microsoft.com/office/drawing/2014/main" id="{1DA1AE64-7420-4ABC-B601-871CD4E5A08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3">
            <a:extLst>
              <a:ext uri="{FF2B5EF4-FFF2-40B4-BE49-F238E27FC236}">
                <a16:creationId xmlns:a16="http://schemas.microsoft.com/office/drawing/2014/main" id="{4341668D-6585-4F76-AB50-C15CFB43A3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5">
            <a:extLst>
              <a:ext uri="{FF2B5EF4-FFF2-40B4-BE49-F238E27FC236}">
                <a16:creationId xmlns:a16="http://schemas.microsoft.com/office/drawing/2014/main" id="{F5062C68-6199-446D-A26A-528AB29DA7F8}"/>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7" name="Rectangle 6">
            <a:extLst>
              <a:ext uri="{FF2B5EF4-FFF2-40B4-BE49-F238E27FC236}">
                <a16:creationId xmlns:a16="http://schemas.microsoft.com/office/drawing/2014/main" id="{A40105DA-C926-4250-A597-853A452A4737}"/>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8" name="Date Placeholder 1">
            <a:extLst>
              <a:ext uri="{FF2B5EF4-FFF2-40B4-BE49-F238E27FC236}">
                <a16:creationId xmlns:a16="http://schemas.microsoft.com/office/drawing/2014/main" id="{133A0093-AFA8-431A-9F48-7724D534319C}"/>
              </a:ext>
            </a:extLst>
          </p:cNvPr>
          <p:cNvSpPr>
            <a:spLocks noGrp="1"/>
          </p:cNvSpPr>
          <p:nvPr>
            <p:ph type="dt" sz="half" idx="10"/>
          </p:nvPr>
        </p:nvSpPr>
        <p:spPr/>
        <p:txBody>
          <a:bodyPr/>
          <a:lstStyle>
            <a:lvl1pPr>
              <a:defRPr>
                <a:cs typeface="+mn-cs"/>
              </a:defRPr>
            </a:lvl1pPr>
          </a:lstStyle>
          <a:p>
            <a:pPr>
              <a:defRPr/>
            </a:pPr>
            <a:endParaRPr lang="en-US"/>
          </a:p>
        </p:txBody>
      </p:sp>
      <p:sp>
        <p:nvSpPr>
          <p:cNvPr id="9" name="Footer Placeholder 2">
            <a:extLst>
              <a:ext uri="{FF2B5EF4-FFF2-40B4-BE49-F238E27FC236}">
                <a16:creationId xmlns:a16="http://schemas.microsoft.com/office/drawing/2014/main" id="{B9F61152-E4F1-47A4-960A-784A356951E0}"/>
              </a:ext>
            </a:extLst>
          </p:cNvPr>
          <p:cNvSpPr>
            <a:spLocks noGrp="1"/>
          </p:cNvSpPr>
          <p:nvPr>
            <p:ph type="ftr" sz="quarter" idx="11"/>
          </p:nvPr>
        </p:nvSpPr>
        <p:spPr/>
        <p:txBody>
          <a:bodyPr/>
          <a:lstStyle>
            <a:lvl1pPr>
              <a:defRPr>
                <a:cs typeface="+mn-cs"/>
              </a:defRPr>
            </a:lvl1pPr>
          </a:lstStyle>
          <a:p>
            <a:pPr>
              <a:defRPr/>
            </a:pPr>
            <a:endParaRPr lang="en-US"/>
          </a:p>
        </p:txBody>
      </p:sp>
      <p:sp>
        <p:nvSpPr>
          <p:cNvPr id="10" name="Slide Number Placeholder 3">
            <a:extLst>
              <a:ext uri="{FF2B5EF4-FFF2-40B4-BE49-F238E27FC236}">
                <a16:creationId xmlns:a16="http://schemas.microsoft.com/office/drawing/2014/main" id="{4D941342-641C-4791-9F4F-D939D78A4C88}"/>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fld id="{1C1E26BB-1032-4CD4-8937-41B601C31726}" type="slidenum">
              <a:rPr lang="en-US" altLang="en-US"/>
              <a:pPr/>
              <a:t>‹#›</a:t>
            </a:fld>
            <a:endParaRPr lang="en-US" altLang="en-US"/>
          </a:p>
        </p:txBody>
      </p:sp>
    </p:spTree>
    <p:extLst>
      <p:ext uri="{BB962C8B-B14F-4D97-AF65-F5344CB8AC3E}">
        <p14:creationId xmlns:p14="http://schemas.microsoft.com/office/powerpoint/2010/main" val="3834505763"/>
      </p:ext>
    </p:extLst>
  </p:cSld>
  <p:clrMapOvr>
    <a:masterClrMapping/>
  </p:clrMapOvr>
  <p:transition spd="slow">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7">
            <a:extLst>
              <a:ext uri="{FF2B5EF4-FFF2-40B4-BE49-F238E27FC236}">
                <a16:creationId xmlns:a16="http://schemas.microsoft.com/office/drawing/2014/main" id="{B0ADCA6F-A666-4090-89D5-CD51868A80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A83A7FEE-C123-418F-AE40-B48E6DF24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AED0D832-389B-4F5B-AB7C-FD0BE06F52AD}"/>
              </a:ext>
            </a:extLst>
          </p:cNvPr>
          <p:cNvSpPr>
            <a:spLocks noGrp="1" noChangeArrowheads="1"/>
          </p:cNvSpPr>
          <p:nvPr>
            <p:ph type="sldNum" sz="quarter" idx="12"/>
          </p:nvPr>
        </p:nvSpPr>
        <p:spPr>
          <a:ln/>
        </p:spPr>
        <p:txBody>
          <a:bodyPr/>
          <a:lstStyle>
            <a:lvl1pPr>
              <a:defRPr/>
            </a:lvl1pPr>
          </a:lstStyle>
          <a:p>
            <a:fld id="{545823C6-04D5-41DD-9E1E-2D64852E99CC}" type="slidenum">
              <a:rPr lang="en-US" altLang="en-US"/>
              <a:pPr/>
              <a:t>‹#›</a:t>
            </a:fld>
            <a:endParaRPr lang="en-US" altLang="en-US"/>
          </a:p>
        </p:txBody>
      </p:sp>
    </p:spTree>
    <p:extLst>
      <p:ext uri="{BB962C8B-B14F-4D97-AF65-F5344CB8AC3E}">
        <p14:creationId xmlns:p14="http://schemas.microsoft.com/office/powerpoint/2010/main" val="1134945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49552D-8FC5-4261-B19A-0D9EF143F586}"/>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F919EAC1-5AC8-4360-BEAC-E21657BE72B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1ED735DF-2980-4A25-B7D9-28DE519C17C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863EFC66-F0E9-4AFB-ACB2-42F42CB00973}"/>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CBFF009B-B53A-4138-A043-44E109E95D5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80C9983D-D723-48F5-85DA-BB0EF9C57FF2}"/>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a:extLst>
              <a:ext uri="{FF2B5EF4-FFF2-40B4-BE49-F238E27FC236}">
                <a16:creationId xmlns:a16="http://schemas.microsoft.com/office/drawing/2014/main" id="{EE2C9A82-6573-471B-9F28-A03EFD11326C}"/>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796B0E8B-1A45-490D-9C11-C1F2C7BA3FE6}"/>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5E5DFB2B-8577-4B21-AA1E-A297322B3C15}"/>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FEA57F8C-58F2-4AA4-9995-90AE76375DBA}"/>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8E7AB362-F0B2-4622-8307-DD4589C99742}"/>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8F6CD5BF-98B5-4628-9EFC-2BEA42DCBEBB}"/>
              </a:ext>
            </a:extLst>
          </p:cNvPr>
          <p:cNvSpPr>
            <a:spLocks noGrp="1"/>
          </p:cNvSpPr>
          <p:nvPr>
            <p:ph type="sldNum" sz="quarter" idx="10"/>
          </p:nvPr>
        </p:nvSpPr>
        <p:spPr>
          <a:xfrm>
            <a:off x="1371600" y="312738"/>
            <a:ext cx="457200" cy="441325"/>
          </a:xfrm>
        </p:spPr>
        <p:txBody>
          <a:bodyPr/>
          <a:lstStyle>
            <a:lvl1pPr>
              <a:defRPr/>
            </a:lvl1pPr>
          </a:lstStyle>
          <a:p>
            <a:fld id="{DCABFF0B-E7F0-426E-86A5-5477CD28F2B3}" type="slidenum">
              <a:rPr lang="en-US" altLang="en-US"/>
              <a:pPr/>
              <a:t>‹#›</a:t>
            </a:fld>
            <a:endParaRPr lang="en-US" altLang="en-US"/>
          </a:p>
        </p:txBody>
      </p:sp>
      <p:sp>
        <p:nvSpPr>
          <p:cNvPr id="17" name="Date Placeholder 4">
            <a:extLst>
              <a:ext uri="{FF2B5EF4-FFF2-40B4-BE49-F238E27FC236}">
                <a16:creationId xmlns:a16="http://schemas.microsoft.com/office/drawing/2014/main" id="{A48ADBA2-F394-4394-82B8-A0E15746680C}"/>
              </a:ext>
            </a:extLst>
          </p:cNvPr>
          <p:cNvSpPr>
            <a:spLocks noGrp="1"/>
          </p:cNvSpPr>
          <p:nvPr>
            <p:ph type="dt" sz="half" idx="11"/>
          </p:nvPr>
        </p:nvSpPr>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C5A1F9BF-819C-4498-9D42-5551BB4833AA}"/>
              </a:ext>
            </a:extLst>
          </p:cNvPr>
          <p:cNvSpPr>
            <a:spLocks noGrp="1"/>
          </p:cNvSpPr>
          <p:nvPr>
            <p:ph type="ftr" sz="quarter" idx="12"/>
          </p:nvPr>
        </p:nvSpPr>
        <p:spPr>
          <a:xfrm>
            <a:off x="301625" y="6410325"/>
            <a:ext cx="3382963"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2498145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B1328A00-B9A1-44C0-B586-061FAE95D483}"/>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7F1CF80A-9868-4980-A6AF-F4205714B551}"/>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84F105DC-1D70-4164-812E-A96E67E0F024}"/>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AC974743-926B-4DF2-A991-C3A678AFD9C9}"/>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145B2605-21A7-4E3D-B392-E237B1F596E0}"/>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287FFA31-ED2F-431F-AD2C-1396B0CA8593}"/>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59492B36-E315-449C-B0AC-0A6ACF098F28}"/>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a:extLst>
              <a:ext uri="{FF2B5EF4-FFF2-40B4-BE49-F238E27FC236}">
                <a16:creationId xmlns:a16="http://schemas.microsoft.com/office/drawing/2014/main" id="{40F0A910-40E1-4677-94C8-C7706279E18A}"/>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E43EFD9E-E411-4173-B5FA-CD9729AB551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B992E3D7-95FB-4C5C-84FC-B9253FF8EB4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D58D42BC-2A0B-4907-B008-0566FA434DFD}"/>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0792D8A-6050-4FA7-B080-BDBD49DBB5F4}"/>
              </a:ext>
            </a:extLst>
          </p:cNvPr>
          <p:cNvSpPr>
            <a:spLocks noGrp="1"/>
          </p:cNvSpPr>
          <p:nvPr>
            <p:ph type="sldNum" sz="quarter" idx="10"/>
          </p:nvPr>
        </p:nvSpPr>
        <p:spPr>
          <a:xfrm>
            <a:off x="1371600" y="312738"/>
            <a:ext cx="457200" cy="441325"/>
          </a:xfrm>
        </p:spPr>
        <p:txBody>
          <a:bodyPr/>
          <a:lstStyle>
            <a:lvl1pPr>
              <a:defRPr/>
            </a:lvl1pPr>
          </a:lstStyle>
          <a:p>
            <a:fld id="{09953069-E658-4A93-A71B-2253B35803F0}" type="slidenum">
              <a:rPr lang="en-US" altLang="en-US"/>
              <a:pPr/>
              <a:t>‹#›</a:t>
            </a:fld>
            <a:endParaRPr lang="en-US" altLang="en-US"/>
          </a:p>
        </p:txBody>
      </p:sp>
      <p:sp>
        <p:nvSpPr>
          <p:cNvPr id="17" name="Date Placeholder 4">
            <a:extLst>
              <a:ext uri="{FF2B5EF4-FFF2-40B4-BE49-F238E27FC236}">
                <a16:creationId xmlns:a16="http://schemas.microsoft.com/office/drawing/2014/main" id="{F4A14F9F-5704-4F5A-8C0B-62286C8A168C}"/>
              </a:ext>
            </a:extLst>
          </p:cNvPr>
          <p:cNvSpPr>
            <a:spLocks noGrp="1"/>
          </p:cNvSpPr>
          <p:nvPr>
            <p:ph type="dt" sz="half" idx="11"/>
          </p:nvPr>
        </p:nvSpPr>
        <p:spPr>
          <a:xfrm>
            <a:off x="5788025" y="6405563"/>
            <a:ext cx="3044825" cy="365125"/>
          </a:xfrm>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FFE2342D-AC9B-4DC6-A86E-BAAACAF005C1}"/>
              </a:ext>
            </a:extLst>
          </p:cNvPr>
          <p:cNvSpPr>
            <a:spLocks noGrp="1"/>
          </p:cNvSpPr>
          <p:nvPr>
            <p:ph type="ftr" sz="quarter" idx="12"/>
          </p:nvPr>
        </p:nvSpPr>
        <p:spPr>
          <a:xfrm>
            <a:off x="301625" y="6410325"/>
            <a:ext cx="3584575"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288531499"/>
      </p:ext>
    </p:extLst>
  </p:cSld>
  <p:clrMapOvr>
    <a:masterClrMapping/>
  </p:clrMapOvr>
  <p:transition spd="slow">
    <p:push di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DF8EB-337E-4B99-9F37-B8D923EAE6E4}"/>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6A436C1E-E102-4A16-A20E-1301768BD1AF}"/>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8B819CF4-5526-4199-A3D9-F5BA696CCD33}"/>
              </a:ext>
            </a:extLst>
          </p:cNvPr>
          <p:cNvSpPr>
            <a:spLocks noGrp="1"/>
          </p:cNvSpPr>
          <p:nvPr>
            <p:ph type="sldNum" sz="quarter" idx="12"/>
          </p:nvPr>
        </p:nvSpPr>
        <p:spPr/>
        <p:txBody>
          <a:bodyPr/>
          <a:lstStyle>
            <a:lvl1pPr>
              <a:defRPr/>
            </a:lvl1pPr>
          </a:lstStyle>
          <a:p>
            <a:fld id="{8D83E98F-EE56-4A72-8A7D-CDBE07AA6E94}" type="slidenum">
              <a:rPr lang="en-US" altLang="en-US"/>
              <a:pPr/>
              <a:t>‹#›</a:t>
            </a:fld>
            <a:endParaRPr lang="en-US" altLang="en-US"/>
          </a:p>
        </p:txBody>
      </p:sp>
    </p:spTree>
    <p:extLst>
      <p:ext uri="{BB962C8B-B14F-4D97-AF65-F5344CB8AC3E}">
        <p14:creationId xmlns:p14="http://schemas.microsoft.com/office/powerpoint/2010/main" val="733430808"/>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5A2FD07-7F81-4C35-AAAE-6B52071B3AB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42B4C24E-BE11-4EF6-A6F8-BE13D026D0A1}"/>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743D1A85-8863-4192-ADC2-2A5A0F9BD850}"/>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69A5D24E-8A8E-4435-ABA2-A46C21B9E80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7">
            <a:extLst>
              <a:ext uri="{FF2B5EF4-FFF2-40B4-BE49-F238E27FC236}">
                <a16:creationId xmlns:a16="http://schemas.microsoft.com/office/drawing/2014/main" id="{2B6A9259-D897-4374-93AC-973C3C8F49D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9" name="Rectangle 8">
            <a:extLst>
              <a:ext uri="{FF2B5EF4-FFF2-40B4-BE49-F238E27FC236}">
                <a16:creationId xmlns:a16="http://schemas.microsoft.com/office/drawing/2014/main" id="{E9CBD543-C3C4-4861-B9AB-2B2B342D89A2}"/>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2FCE1DF2-061A-440C-B075-25F66B59094C}"/>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Oval 10">
            <a:extLst>
              <a:ext uri="{FF2B5EF4-FFF2-40B4-BE49-F238E27FC236}">
                <a16:creationId xmlns:a16="http://schemas.microsoft.com/office/drawing/2014/main" id="{0547A74A-FC7E-4AB1-AA3C-4E36D02A0439}"/>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Oval 11">
            <a:extLst>
              <a:ext uri="{FF2B5EF4-FFF2-40B4-BE49-F238E27FC236}">
                <a16:creationId xmlns:a16="http://schemas.microsoft.com/office/drawing/2014/main" id="{3B5B4459-495C-4D6E-BA0C-87896A147E41}"/>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ADFFFEC4-97EC-4AF0-A7AD-A8C851D6E927}"/>
              </a:ext>
            </a:extLst>
          </p:cNvPr>
          <p:cNvSpPr>
            <a:spLocks noGrp="1"/>
          </p:cNvSpPr>
          <p:nvPr>
            <p:ph type="sldNum" sz="quarter" idx="10"/>
          </p:nvPr>
        </p:nvSpPr>
        <p:spPr>
          <a:xfrm>
            <a:off x="6915150" y="3009900"/>
            <a:ext cx="457200" cy="441325"/>
          </a:xfrm>
        </p:spPr>
        <p:txBody>
          <a:bodyPr/>
          <a:lstStyle>
            <a:lvl1pPr>
              <a:defRPr/>
            </a:lvl1pPr>
          </a:lstStyle>
          <a:p>
            <a:fld id="{E9693B09-8267-4BEC-B91B-A0E38610AE7A}" type="slidenum">
              <a:rPr lang="en-US" altLang="en-US"/>
              <a:pPr/>
              <a:t>‹#›</a:t>
            </a:fld>
            <a:endParaRPr lang="en-US" altLang="en-US"/>
          </a:p>
        </p:txBody>
      </p:sp>
      <p:sp>
        <p:nvSpPr>
          <p:cNvPr id="14" name="Date Placeholder 3">
            <a:extLst>
              <a:ext uri="{FF2B5EF4-FFF2-40B4-BE49-F238E27FC236}">
                <a16:creationId xmlns:a16="http://schemas.microsoft.com/office/drawing/2014/main" id="{6EC86EC4-BC5D-44F8-AED7-DA694E09556D}"/>
              </a:ext>
            </a:extLst>
          </p:cNvPr>
          <p:cNvSpPr>
            <a:spLocks noGrp="1"/>
          </p:cNvSpPr>
          <p:nvPr>
            <p:ph type="dt" sz="half" idx="11"/>
          </p:nvPr>
        </p:nvSpPr>
        <p:spPr/>
        <p:txBody>
          <a:bodyPr/>
          <a:lstStyle>
            <a:lvl1pPr>
              <a:defRPr>
                <a:cs typeface="+mn-cs"/>
              </a:defRPr>
            </a:lvl1pPr>
          </a:lstStyle>
          <a:p>
            <a:pPr>
              <a:defRPr/>
            </a:pPr>
            <a:endParaRPr lang="en-US"/>
          </a:p>
        </p:txBody>
      </p:sp>
      <p:sp>
        <p:nvSpPr>
          <p:cNvPr id="15" name="Footer Placeholder 4">
            <a:extLst>
              <a:ext uri="{FF2B5EF4-FFF2-40B4-BE49-F238E27FC236}">
                <a16:creationId xmlns:a16="http://schemas.microsoft.com/office/drawing/2014/main" id="{3C42191A-A80F-4864-A43D-F9F5AF2152BC}"/>
              </a:ext>
            </a:extLst>
          </p:cNvPr>
          <p:cNvSpPr>
            <a:spLocks noGrp="1"/>
          </p:cNvSpPr>
          <p:nvPr>
            <p:ph type="ftr" sz="quarter" idx="12"/>
          </p:nvPr>
        </p:nvSpPr>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1731955177"/>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22B96A-A915-4E29-8C4D-1BF41E12A840}"/>
              </a:ext>
            </a:extLst>
          </p:cNvPr>
          <p:cNvSpPr>
            <a:spLocks noGrp="1" noChangeArrowheads="1"/>
          </p:cNvSpPr>
          <p:nvPr>
            <p:ph type="dt" sz="half" idx="10"/>
          </p:nvPr>
        </p:nvSpPr>
        <p:spPr/>
        <p:txBody>
          <a:bodyPr/>
          <a:lstStyle>
            <a:lvl1pPr>
              <a:defRPr>
                <a:cs typeface="+mn-cs"/>
              </a:defRPr>
            </a:lvl1pPr>
          </a:lstStyle>
          <a:p>
            <a:pPr>
              <a:defRPr/>
            </a:pPr>
            <a:fld id="{42928249-C03D-4F24-945D-7A3A1BDFC1D4}" type="datetimeFigureOut">
              <a:rPr lang="en-US"/>
              <a:pPr>
                <a:defRPr/>
              </a:pPr>
              <a:t>12/2/2022</a:t>
            </a:fld>
            <a:endParaRPr lang="en-US"/>
          </a:p>
        </p:txBody>
      </p:sp>
      <p:sp>
        <p:nvSpPr>
          <p:cNvPr id="4" name="Rectangle 5">
            <a:extLst>
              <a:ext uri="{FF2B5EF4-FFF2-40B4-BE49-F238E27FC236}">
                <a16:creationId xmlns:a16="http://schemas.microsoft.com/office/drawing/2014/main" id="{3DFA73E3-3C8D-49FB-94C1-AC9008161FA8}"/>
              </a:ext>
            </a:extLst>
          </p:cNvPr>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a:extLst>
              <a:ext uri="{FF2B5EF4-FFF2-40B4-BE49-F238E27FC236}">
                <a16:creationId xmlns:a16="http://schemas.microsoft.com/office/drawing/2014/main" id="{EF1CBE8C-4CD4-4A03-8C0D-930B6AD93C8F}"/>
              </a:ext>
            </a:extLst>
          </p:cNvPr>
          <p:cNvSpPr>
            <a:spLocks noGrp="1" noChangeArrowheads="1"/>
          </p:cNvSpPr>
          <p:nvPr>
            <p:ph type="sldNum" sz="quarter" idx="12"/>
          </p:nvPr>
        </p:nvSpPr>
        <p:spPr/>
        <p:txBody>
          <a:bodyPr/>
          <a:lstStyle>
            <a:lvl1pPr>
              <a:defRPr/>
            </a:lvl1pPr>
          </a:lstStyle>
          <a:p>
            <a:fld id="{6D6F53F8-4BD4-4959-A42A-4605425353E8}" type="slidenum">
              <a:rPr lang="en-US" altLang="en-US"/>
              <a:pPr/>
              <a:t>‹#›</a:t>
            </a:fld>
            <a:endParaRPr lang="en-US" altLang="en-US"/>
          </a:p>
        </p:txBody>
      </p:sp>
    </p:spTree>
    <p:extLst>
      <p:ext uri="{BB962C8B-B14F-4D97-AF65-F5344CB8AC3E}">
        <p14:creationId xmlns:p14="http://schemas.microsoft.com/office/powerpoint/2010/main" val="2758391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0BD776F2-4C7B-4C4B-AD91-DD4A45D62A5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47EE70C-5072-4F20-9B55-AC37654D843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D0FDEB3-4762-4B75-BE7E-A1939628D138}"/>
              </a:ext>
            </a:extLst>
          </p:cNvPr>
          <p:cNvSpPr>
            <a:spLocks noGrp="1"/>
          </p:cNvSpPr>
          <p:nvPr>
            <p:ph type="sldNum" sz="quarter" idx="12"/>
          </p:nvPr>
        </p:nvSpPr>
        <p:spPr/>
        <p:txBody>
          <a:bodyPr/>
          <a:lstStyle>
            <a:lvl1pPr eaLnBrk="0" hangingPunct="0">
              <a:defRPr/>
            </a:lvl1pPr>
          </a:lstStyle>
          <a:p>
            <a:fld id="{AEAACBB8-16BA-4065-8337-A1CA02D1EA6D}" type="slidenum">
              <a:rPr lang="en-US" altLang="en-US"/>
              <a:pPr/>
              <a:t>‹#›</a:t>
            </a:fld>
            <a:endParaRPr lang="en-US" altLang="en-US"/>
          </a:p>
        </p:txBody>
      </p:sp>
    </p:spTree>
    <p:extLst>
      <p:ext uri="{BB962C8B-B14F-4D97-AF65-F5344CB8AC3E}">
        <p14:creationId xmlns:p14="http://schemas.microsoft.com/office/powerpoint/2010/main" val="2682597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48E19A32-7C18-4A50-843D-31FE4B5A925F}"/>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7E2D0E45-44DC-46B0-8B02-4779B3D98BC5}"/>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7E4C1DF-F64B-4FD5-AC8B-E419E94F990A}"/>
              </a:ext>
            </a:extLst>
          </p:cNvPr>
          <p:cNvSpPr>
            <a:spLocks noGrp="1"/>
          </p:cNvSpPr>
          <p:nvPr>
            <p:ph type="sldNum" sz="quarter" idx="12"/>
          </p:nvPr>
        </p:nvSpPr>
        <p:spPr/>
        <p:txBody>
          <a:bodyPr/>
          <a:lstStyle>
            <a:lvl1pPr eaLnBrk="0" hangingPunct="0">
              <a:defRPr/>
            </a:lvl1pPr>
          </a:lstStyle>
          <a:p>
            <a:fld id="{8902A379-3043-4E99-A013-3A2A86BAD777}" type="slidenum">
              <a:rPr lang="en-US" altLang="en-US"/>
              <a:pPr/>
              <a:t>‹#›</a:t>
            </a:fld>
            <a:endParaRPr lang="en-US" altLang="en-US"/>
          </a:p>
        </p:txBody>
      </p:sp>
    </p:spTree>
    <p:extLst>
      <p:ext uri="{BB962C8B-B14F-4D97-AF65-F5344CB8AC3E}">
        <p14:creationId xmlns:p14="http://schemas.microsoft.com/office/powerpoint/2010/main" val="2077189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B5D9A14C-9513-4CF3-9814-0C169DED94C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A1CC40C-E478-4DC0-99C4-7A0E2E9757E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837ED74-A98F-4A86-908F-3BA1E355EB7B}"/>
              </a:ext>
            </a:extLst>
          </p:cNvPr>
          <p:cNvSpPr>
            <a:spLocks noGrp="1"/>
          </p:cNvSpPr>
          <p:nvPr>
            <p:ph type="sldNum" sz="quarter" idx="12"/>
          </p:nvPr>
        </p:nvSpPr>
        <p:spPr/>
        <p:txBody>
          <a:bodyPr/>
          <a:lstStyle>
            <a:lvl1pPr eaLnBrk="0" hangingPunct="0">
              <a:defRPr/>
            </a:lvl1pPr>
          </a:lstStyle>
          <a:p>
            <a:fld id="{7A99E15A-38AA-4AC3-A7F3-651839942C07}" type="slidenum">
              <a:rPr lang="en-US" altLang="en-US"/>
              <a:pPr/>
              <a:t>‹#›</a:t>
            </a:fld>
            <a:endParaRPr lang="en-US" altLang="en-US"/>
          </a:p>
        </p:txBody>
      </p:sp>
    </p:spTree>
    <p:extLst>
      <p:ext uri="{BB962C8B-B14F-4D97-AF65-F5344CB8AC3E}">
        <p14:creationId xmlns:p14="http://schemas.microsoft.com/office/powerpoint/2010/main" val="3356182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47C11FD0-0E18-4D83-9AD2-F04F1E6D340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9ED639A-DCFB-444F-9A0A-F7732AE79619}"/>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F28D14A3-6F7A-483F-9E66-E269747B9C87}"/>
              </a:ext>
            </a:extLst>
          </p:cNvPr>
          <p:cNvSpPr>
            <a:spLocks noGrp="1"/>
          </p:cNvSpPr>
          <p:nvPr>
            <p:ph type="sldNum" sz="quarter" idx="12"/>
          </p:nvPr>
        </p:nvSpPr>
        <p:spPr/>
        <p:txBody>
          <a:bodyPr/>
          <a:lstStyle>
            <a:lvl1pPr eaLnBrk="0" hangingPunct="0">
              <a:defRPr/>
            </a:lvl1pPr>
          </a:lstStyle>
          <a:p>
            <a:fld id="{F3FA4756-FFE8-4C15-95DD-527698CE7651}" type="slidenum">
              <a:rPr lang="en-US" altLang="en-US"/>
              <a:pPr/>
              <a:t>‹#›</a:t>
            </a:fld>
            <a:endParaRPr lang="en-US" altLang="en-US"/>
          </a:p>
        </p:txBody>
      </p:sp>
    </p:spTree>
    <p:extLst>
      <p:ext uri="{BB962C8B-B14F-4D97-AF65-F5344CB8AC3E}">
        <p14:creationId xmlns:p14="http://schemas.microsoft.com/office/powerpoint/2010/main" val="42805215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F49A2449-653E-46F7-B634-AACFD5A932B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A78AE73B-4061-4669-A05C-90191002F25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AB0A7EB2-508F-4629-A3BA-4DD67D3D8502}"/>
              </a:ext>
            </a:extLst>
          </p:cNvPr>
          <p:cNvSpPr>
            <a:spLocks noGrp="1"/>
          </p:cNvSpPr>
          <p:nvPr>
            <p:ph type="sldNum" sz="quarter" idx="12"/>
          </p:nvPr>
        </p:nvSpPr>
        <p:spPr/>
        <p:txBody>
          <a:bodyPr/>
          <a:lstStyle>
            <a:lvl1pPr eaLnBrk="0" hangingPunct="0">
              <a:defRPr/>
            </a:lvl1pPr>
          </a:lstStyle>
          <a:p>
            <a:fld id="{EB231B9B-C517-4E9D-9981-66A98233C69E}" type="slidenum">
              <a:rPr lang="en-US" altLang="en-US"/>
              <a:pPr/>
              <a:t>‹#›</a:t>
            </a:fld>
            <a:endParaRPr lang="en-US" altLang="en-US"/>
          </a:p>
        </p:txBody>
      </p:sp>
    </p:spTree>
    <p:extLst>
      <p:ext uri="{BB962C8B-B14F-4D97-AF65-F5344CB8AC3E}">
        <p14:creationId xmlns:p14="http://schemas.microsoft.com/office/powerpoint/2010/main" val="379117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528924E-42A9-408C-A7B6-3A97915055D4}"/>
              </a:ext>
            </a:extLst>
          </p:cNvPr>
          <p:cNvGrpSpPr>
            <a:grpSpLocks/>
          </p:cNvGrpSpPr>
          <p:nvPr/>
        </p:nvGrpSpPr>
        <p:grpSpPr bwMode="auto">
          <a:xfrm>
            <a:off x="-7938" y="0"/>
            <a:ext cx="2833688" cy="6856413"/>
            <a:chOff x="-5" y="0"/>
            <a:chExt cx="1785" cy="4319"/>
          </a:xfrm>
        </p:grpSpPr>
        <p:sp>
          <p:nvSpPr>
            <p:cNvPr id="1032" name="Freeform 3">
              <a:extLst>
                <a:ext uri="{FF2B5EF4-FFF2-40B4-BE49-F238E27FC236}">
                  <a16:creationId xmlns:a16="http://schemas.microsoft.com/office/drawing/2014/main" id="{4E0BFFBF-B78D-4A08-9A5F-62436A5EE5D3}"/>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3" name="Group 4">
              <a:extLst>
                <a:ext uri="{FF2B5EF4-FFF2-40B4-BE49-F238E27FC236}">
                  <a16:creationId xmlns:a16="http://schemas.microsoft.com/office/drawing/2014/main" id="{2B82BCFA-D1F2-439C-9DA3-FD075F13F0AB}"/>
                </a:ext>
              </a:extLst>
            </p:cNvPr>
            <p:cNvGrpSpPr>
              <a:grpSpLocks/>
            </p:cNvGrpSpPr>
            <p:nvPr/>
          </p:nvGrpSpPr>
          <p:grpSpPr bwMode="auto">
            <a:xfrm rot="14964908" flipH="1">
              <a:off x="104" y="2441"/>
              <a:ext cx="452" cy="444"/>
              <a:chOff x="1727" y="866"/>
              <a:chExt cx="129" cy="157"/>
            </a:xfrm>
          </p:grpSpPr>
          <p:sp>
            <p:nvSpPr>
              <p:cNvPr id="1071" name="Freeform 5">
                <a:extLst>
                  <a:ext uri="{FF2B5EF4-FFF2-40B4-BE49-F238E27FC236}">
                    <a16:creationId xmlns:a16="http://schemas.microsoft.com/office/drawing/2014/main" id="{83EA6536-B1F4-433F-9030-A93D84ED600E}"/>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6">
                <a:extLst>
                  <a:ext uri="{FF2B5EF4-FFF2-40B4-BE49-F238E27FC236}">
                    <a16:creationId xmlns:a16="http://schemas.microsoft.com/office/drawing/2014/main" id="{0C93D018-B718-441B-A2F3-D61C9C67172D}"/>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7">
                <a:extLst>
                  <a:ext uri="{FF2B5EF4-FFF2-40B4-BE49-F238E27FC236}">
                    <a16:creationId xmlns:a16="http://schemas.microsoft.com/office/drawing/2014/main" id="{3953A214-A334-45FE-B20F-02C951D823BE}"/>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4" name="Freeform 8">
              <a:extLst>
                <a:ext uri="{FF2B5EF4-FFF2-40B4-BE49-F238E27FC236}">
                  <a16:creationId xmlns:a16="http://schemas.microsoft.com/office/drawing/2014/main" id="{6D9AEAF8-13C8-4481-AEBC-357A53512ECE}"/>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5" name="Group 9">
              <a:extLst>
                <a:ext uri="{FF2B5EF4-FFF2-40B4-BE49-F238E27FC236}">
                  <a16:creationId xmlns:a16="http://schemas.microsoft.com/office/drawing/2014/main" id="{1993EF8D-C826-4CA6-A917-63DABA8C41E9}"/>
                </a:ext>
              </a:extLst>
            </p:cNvPr>
            <p:cNvGrpSpPr>
              <a:grpSpLocks/>
            </p:cNvGrpSpPr>
            <p:nvPr/>
          </p:nvGrpSpPr>
          <p:grpSpPr bwMode="auto">
            <a:xfrm rot="416244">
              <a:off x="9" y="1746"/>
              <a:ext cx="1771" cy="1741"/>
              <a:chOff x="41" y="2787"/>
              <a:chExt cx="902" cy="833"/>
            </a:xfrm>
          </p:grpSpPr>
          <p:sp>
            <p:nvSpPr>
              <p:cNvPr id="1062" name="Freeform 10">
                <a:extLst>
                  <a:ext uri="{FF2B5EF4-FFF2-40B4-BE49-F238E27FC236}">
                    <a16:creationId xmlns:a16="http://schemas.microsoft.com/office/drawing/2014/main" id="{89F6CB8D-CCCD-4E51-A51E-1B358FB1019A}"/>
                  </a:ext>
                </a:extLst>
              </p:cNvPr>
              <p:cNvSpPr>
                <a:spLocks/>
              </p:cNvSpPr>
              <p:nvPr userDrawn="1"/>
            </p:nvSpPr>
            <p:spPr bwMode="ltGray">
              <a:xfrm rot="373331" flipH="1">
                <a:off x="125" y="2787"/>
                <a:ext cx="313" cy="303"/>
              </a:xfrm>
              <a:custGeom>
                <a:avLst/>
                <a:gdLst>
                  <a:gd name="T0" fmla="*/ 286 w 217"/>
                  <a:gd name="T1" fmla="*/ 1313 h 210"/>
                  <a:gd name="T2" fmla="*/ 229 w 217"/>
                  <a:gd name="T3" fmla="*/ 1241 h 210"/>
                  <a:gd name="T4" fmla="*/ 164 w 217"/>
                  <a:gd name="T5" fmla="*/ 1133 h 210"/>
                  <a:gd name="T6" fmla="*/ 95 w 217"/>
                  <a:gd name="T7" fmla="*/ 991 h 210"/>
                  <a:gd name="T8" fmla="*/ 29 w 217"/>
                  <a:gd name="T9" fmla="*/ 843 h 210"/>
                  <a:gd name="T10" fmla="*/ 0 w 217"/>
                  <a:gd name="T11" fmla="*/ 682 h 210"/>
                  <a:gd name="T12" fmla="*/ 1 w 217"/>
                  <a:gd name="T13" fmla="*/ 511 h 210"/>
                  <a:gd name="T14" fmla="*/ 56 w 217"/>
                  <a:gd name="T15" fmla="*/ 354 h 210"/>
                  <a:gd name="T16" fmla="*/ 169 w 217"/>
                  <a:gd name="T17" fmla="*/ 222 h 210"/>
                  <a:gd name="T18" fmla="*/ 283 w 217"/>
                  <a:gd name="T19" fmla="*/ 137 h 210"/>
                  <a:gd name="T20" fmla="*/ 375 w 217"/>
                  <a:gd name="T21" fmla="*/ 75 h 210"/>
                  <a:gd name="T22" fmla="*/ 450 w 217"/>
                  <a:gd name="T23" fmla="*/ 42 h 210"/>
                  <a:gd name="T24" fmla="*/ 508 w 217"/>
                  <a:gd name="T25" fmla="*/ 29 h 210"/>
                  <a:gd name="T26" fmla="*/ 550 w 217"/>
                  <a:gd name="T27" fmla="*/ 29 h 210"/>
                  <a:gd name="T28" fmla="*/ 649 w 217"/>
                  <a:gd name="T29" fmla="*/ 0 h 210"/>
                  <a:gd name="T30" fmla="*/ 922 w 217"/>
                  <a:gd name="T31" fmla="*/ 52 h 210"/>
                  <a:gd name="T32" fmla="*/ 998 w 217"/>
                  <a:gd name="T33" fmla="*/ 75 h 210"/>
                  <a:gd name="T34" fmla="*/ 1073 w 217"/>
                  <a:gd name="T35" fmla="*/ 95 h 210"/>
                  <a:gd name="T36" fmla="*/ 1138 w 217"/>
                  <a:gd name="T37" fmla="*/ 117 h 210"/>
                  <a:gd name="T38" fmla="*/ 1186 w 217"/>
                  <a:gd name="T39" fmla="*/ 144 h 210"/>
                  <a:gd name="T40" fmla="*/ 1240 w 217"/>
                  <a:gd name="T41" fmla="*/ 169 h 210"/>
                  <a:gd name="T42" fmla="*/ 1282 w 217"/>
                  <a:gd name="T43" fmla="*/ 198 h 210"/>
                  <a:gd name="T44" fmla="*/ 1315 w 217"/>
                  <a:gd name="T45" fmla="*/ 237 h 210"/>
                  <a:gd name="T46" fmla="*/ 1354 w 217"/>
                  <a:gd name="T47" fmla="*/ 283 h 210"/>
                  <a:gd name="T48" fmla="*/ 1282 w 217"/>
                  <a:gd name="T49" fmla="*/ 253 h 210"/>
                  <a:gd name="T50" fmla="*/ 1213 w 217"/>
                  <a:gd name="T51" fmla="*/ 225 h 210"/>
                  <a:gd name="T52" fmla="*/ 1144 w 217"/>
                  <a:gd name="T53" fmla="*/ 208 h 210"/>
                  <a:gd name="T54" fmla="*/ 1073 w 217"/>
                  <a:gd name="T55" fmla="*/ 185 h 210"/>
                  <a:gd name="T56" fmla="*/ 1017 w 217"/>
                  <a:gd name="T57" fmla="*/ 169 h 210"/>
                  <a:gd name="T58" fmla="*/ 958 w 217"/>
                  <a:gd name="T59" fmla="*/ 164 h 210"/>
                  <a:gd name="T60" fmla="*/ 890 w 217"/>
                  <a:gd name="T61" fmla="*/ 154 h 210"/>
                  <a:gd name="T62" fmla="*/ 834 w 217"/>
                  <a:gd name="T63" fmla="*/ 154 h 210"/>
                  <a:gd name="T64" fmla="*/ 780 w 217"/>
                  <a:gd name="T65" fmla="*/ 154 h 210"/>
                  <a:gd name="T66" fmla="*/ 724 w 217"/>
                  <a:gd name="T67" fmla="*/ 156 h 210"/>
                  <a:gd name="T68" fmla="*/ 666 w 217"/>
                  <a:gd name="T69" fmla="*/ 169 h 210"/>
                  <a:gd name="T70" fmla="*/ 617 w 217"/>
                  <a:gd name="T71" fmla="*/ 183 h 210"/>
                  <a:gd name="T72" fmla="*/ 568 w 217"/>
                  <a:gd name="T73" fmla="*/ 208 h 210"/>
                  <a:gd name="T74" fmla="*/ 509 w 217"/>
                  <a:gd name="T75" fmla="*/ 225 h 210"/>
                  <a:gd name="T76" fmla="*/ 462 w 217"/>
                  <a:gd name="T77" fmla="*/ 255 h 210"/>
                  <a:gd name="T78" fmla="*/ 413 w 217"/>
                  <a:gd name="T79" fmla="*/ 286 h 210"/>
                  <a:gd name="T80" fmla="*/ 325 w 217"/>
                  <a:gd name="T81" fmla="*/ 381 h 210"/>
                  <a:gd name="T82" fmla="*/ 264 w 217"/>
                  <a:gd name="T83" fmla="*/ 499 h 210"/>
                  <a:gd name="T84" fmla="*/ 229 w 217"/>
                  <a:gd name="T85" fmla="*/ 645 h 210"/>
                  <a:gd name="T86" fmla="*/ 216 w 217"/>
                  <a:gd name="T87" fmla="*/ 789 h 210"/>
                  <a:gd name="T88" fmla="*/ 216 w 217"/>
                  <a:gd name="T89" fmla="*/ 948 h 210"/>
                  <a:gd name="T90" fmla="*/ 237 w 217"/>
                  <a:gd name="T91" fmla="*/ 1086 h 210"/>
                  <a:gd name="T92" fmla="*/ 255 w 217"/>
                  <a:gd name="T93" fmla="*/ 1213 h 210"/>
                  <a:gd name="T94" fmla="*/ 286 w 217"/>
                  <a:gd name="T95" fmla="*/ 1313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11">
                <a:extLst>
                  <a:ext uri="{FF2B5EF4-FFF2-40B4-BE49-F238E27FC236}">
                    <a16:creationId xmlns:a16="http://schemas.microsoft.com/office/drawing/2014/main" id="{C965D093-C1C3-4CCF-BB5E-C1AD0ECAF30C}"/>
                  </a:ext>
                </a:extLst>
              </p:cNvPr>
              <p:cNvSpPr>
                <a:spLocks/>
              </p:cNvSpPr>
              <p:nvPr userDrawn="1"/>
            </p:nvSpPr>
            <p:spPr bwMode="ltGray">
              <a:xfrm rot="373331" flipH="1">
                <a:off x="41" y="2843"/>
                <a:ext cx="262" cy="308"/>
              </a:xfrm>
              <a:custGeom>
                <a:avLst/>
                <a:gdLst>
                  <a:gd name="T0" fmla="*/ 674 w 182"/>
                  <a:gd name="T1" fmla="*/ 0 h 213"/>
                  <a:gd name="T2" fmla="*/ 692 w 182"/>
                  <a:gd name="T3" fmla="*/ 13 h 213"/>
                  <a:gd name="T4" fmla="*/ 731 w 182"/>
                  <a:gd name="T5" fmla="*/ 52 h 213"/>
                  <a:gd name="T6" fmla="*/ 786 w 182"/>
                  <a:gd name="T7" fmla="*/ 116 h 213"/>
                  <a:gd name="T8" fmla="*/ 848 w 182"/>
                  <a:gd name="T9" fmla="*/ 210 h 213"/>
                  <a:gd name="T10" fmla="*/ 897 w 182"/>
                  <a:gd name="T11" fmla="*/ 327 h 213"/>
                  <a:gd name="T12" fmla="*/ 929 w 182"/>
                  <a:gd name="T13" fmla="*/ 482 h 213"/>
                  <a:gd name="T14" fmla="*/ 929 w 182"/>
                  <a:gd name="T15" fmla="*/ 665 h 213"/>
                  <a:gd name="T16" fmla="*/ 890 w 182"/>
                  <a:gd name="T17" fmla="*/ 881 h 213"/>
                  <a:gd name="T18" fmla="*/ 868 w 182"/>
                  <a:gd name="T19" fmla="*/ 941 h 213"/>
                  <a:gd name="T20" fmla="*/ 841 w 182"/>
                  <a:gd name="T21" fmla="*/ 991 h 213"/>
                  <a:gd name="T22" fmla="*/ 812 w 182"/>
                  <a:gd name="T23" fmla="*/ 1045 h 213"/>
                  <a:gd name="T24" fmla="*/ 773 w 182"/>
                  <a:gd name="T25" fmla="*/ 1093 h 213"/>
                  <a:gd name="T26" fmla="*/ 721 w 182"/>
                  <a:gd name="T27" fmla="*/ 1138 h 213"/>
                  <a:gd name="T28" fmla="*/ 678 w 182"/>
                  <a:gd name="T29" fmla="*/ 1173 h 213"/>
                  <a:gd name="T30" fmla="*/ 632 w 182"/>
                  <a:gd name="T31" fmla="*/ 1206 h 213"/>
                  <a:gd name="T32" fmla="*/ 567 w 182"/>
                  <a:gd name="T33" fmla="*/ 1233 h 213"/>
                  <a:gd name="T34" fmla="*/ 508 w 182"/>
                  <a:gd name="T35" fmla="*/ 1246 h 213"/>
                  <a:gd name="T36" fmla="*/ 448 w 182"/>
                  <a:gd name="T37" fmla="*/ 1262 h 213"/>
                  <a:gd name="T38" fmla="*/ 379 w 182"/>
                  <a:gd name="T39" fmla="*/ 1274 h 213"/>
                  <a:gd name="T40" fmla="*/ 305 w 182"/>
                  <a:gd name="T41" fmla="*/ 1274 h 213"/>
                  <a:gd name="T42" fmla="*/ 226 w 182"/>
                  <a:gd name="T43" fmla="*/ 1262 h 213"/>
                  <a:gd name="T44" fmla="*/ 155 w 182"/>
                  <a:gd name="T45" fmla="*/ 1246 h 213"/>
                  <a:gd name="T46" fmla="*/ 72 w 182"/>
                  <a:gd name="T47" fmla="*/ 1219 h 213"/>
                  <a:gd name="T48" fmla="*/ 0 w 182"/>
                  <a:gd name="T49" fmla="*/ 1187 h 213"/>
                  <a:gd name="T50" fmla="*/ 69 w 182"/>
                  <a:gd name="T51" fmla="*/ 1233 h 213"/>
                  <a:gd name="T52" fmla="*/ 137 w 182"/>
                  <a:gd name="T53" fmla="*/ 1262 h 213"/>
                  <a:gd name="T54" fmla="*/ 206 w 182"/>
                  <a:gd name="T55" fmla="*/ 1294 h 213"/>
                  <a:gd name="T56" fmla="*/ 265 w 182"/>
                  <a:gd name="T57" fmla="*/ 1316 h 213"/>
                  <a:gd name="T58" fmla="*/ 325 w 182"/>
                  <a:gd name="T59" fmla="*/ 1335 h 213"/>
                  <a:gd name="T60" fmla="*/ 392 w 182"/>
                  <a:gd name="T61" fmla="*/ 1342 h 213"/>
                  <a:gd name="T62" fmla="*/ 449 w 182"/>
                  <a:gd name="T63" fmla="*/ 1345 h 213"/>
                  <a:gd name="T64" fmla="*/ 510 w 182"/>
                  <a:gd name="T65" fmla="*/ 1345 h 213"/>
                  <a:gd name="T66" fmla="*/ 564 w 182"/>
                  <a:gd name="T67" fmla="*/ 1342 h 213"/>
                  <a:gd name="T68" fmla="*/ 618 w 182"/>
                  <a:gd name="T69" fmla="*/ 1330 h 213"/>
                  <a:gd name="T70" fmla="*/ 665 w 182"/>
                  <a:gd name="T71" fmla="*/ 1316 h 213"/>
                  <a:gd name="T72" fmla="*/ 715 w 182"/>
                  <a:gd name="T73" fmla="*/ 1303 h 213"/>
                  <a:gd name="T74" fmla="*/ 760 w 182"/>
                  <a:gd name="T75" fmla="*/ 1286 h 213"/>
                  <a:gd name="T76" fmla="*/ 802 w 182"/>
                  <a:gd name="T77" fmla="*/ 1258 h 213"/>
                  <a:gd name="T78" fmla="*/ 841 w 182"/>
                  <a:gd name="T79" fmla="*/ 1233 h 213"/>
                  <a:gd name="T80" fmla="*/ 877 w 182"/>
                  <a:gd name="T81" fmla="*/ 1206 h 213"/>
                  <a:gd name="T82" fmla="*/ 976 w 182"/>
                  <a:gd name="T83" fmla="*/ 1111 h 213"/>
                  <a:gd name="T84" fmla="*/ 1045 w 182"/>
                  <a:gd name="T85" fmla="*/ 1018 h 213"/>
                  <a:gd name="T86" fmla="*/ 1085 w 182"/>
                  <a:gd name="T87" fmla="*/ 910 h 213"/>
                  <a:gd name="T88" fmla="*/ 1107 w 182"/>
                  <a:gd name="T89" fmla="*/ 811 h 213"/>
                  <a:gd name="T90" fmla="*/ 1121 w 182"/>
                  <a:gd name="T91" fmla="*/ 704 h 213"/>
                  <a:gd name="T92" fmla="*/ 1121 w 182"/>
                  <a:gd name="T93" fmla="*/ 599 h 213"/>
                  <a:gd name="T94" fmla="*/ 1126 w 182"/>
                  <a:gd name="T95" fmla="*/ 500 h 213"/>
                  <a:gd name="T96" fmla="*/ 1067 w 182"/>
                  <a:gd name="T97" fmla="*/ 292 h 213"/>
                  <a:gd name="T98" fmla="*/ 966 w 182"/>
                  <a:gd name="T99" fmla="*/ 130 h 213"/>
                  <a:gd name="T100" fmla="*/ 930 w 182"/>
                  <a:gd name="T101" fmla="*/ 116 h 213"/>
                  <a:gd name="T102" fmla="*/ 910 w 182"/>
                  <a:gd name="T103" fmla="*/ 97 h 213"/>
                  <a:gd name="T104" fmla="*/ 877 w 182"/>
                  <a:gd name="T105" fmla="*/ 81 h 213"/>
                  <a:gd name="T106" fmla="*/ 854 w 182"/>
                  <a:gd name="T107" fmla="*/ 69 h 213"/>
                  <a:gd name="T108" fmla="*/ 816 w 182"/>
                  <a:gd name="T109" fmla="*/ 56 h 213"/>
                  <a:gd name="T110" fmla="*/ 779 w 182"/>
                  <a:gd name="T111" fmla="*/ 39 h 213"/>
                  <a:gd name="T112" fmla="*/ 734 w 182"/>
                  <a:gd name="T113" fmla="*/ 19 h 213"/>
                  <a:gd name="T114" fmla="*/ 674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12">
                <a:extLst>
                  <a:ext uri="{FF2B5EF4-FFF2-40B4-BE49-F238E27FC236}">
                    <a16:creationId xmlns:a16="http://schemas.microsoft.com/office/drawing/2014/main" id="{8E4AF774-37DC-402D-92C1-C6A1DA873082}"/>
                  </a:ext>
                </a:extLst>
              </p:cNvPr>
              <p:cNvSpPr>
                <a:spLocks/>
              </p:cNvSpPr>
              <p:nvPr userDrawn="1"/>
            </p:nvSpPr>
            <p:spPr bwMode="ltGray">
              <a:xfrm rot="373331" flipH="1">
                <a:off x="121" y="2907"/>
                <a:ext cx="93" cy="156"/>
              </a:xfrm>
              <a:custGeom>
                <a:avLst/>
                <a:gdLst>
                  <a:gd name="T0" fmla="*/ 19 w 128"/>
                  <a:gd name="T1" fmla="*/ 0 h 217"/>
                  <a:gd name="T2" fmla="*/ 21 w 128"/>
                  <a:gd name="T3" fmla="*/ 1 h 217"/>
                  <a:gd name="T4" fmla="*/ 23 w 128"/>
                  <a:gd name="T5" fmla="*/ 5 h 217"/>
                  <a:gd name="T6" fmla="*/ 25 w 128"/>
                  <a:gd name="T7" fmla="*/ 10 h 217"/>
                  <a:gd name="T8" fmla="*/ 26 w 128"/>
                  <a:gd name="T9" fmla="*/ 15 h 217"/>
                  <a:gd name="T10" fmla="*/ 26 w 128"/>
                  <a:gd name="T11" fmla="*/ 22 h 217"/>
                  <a:gd name="T12" fmla="*/ 23 w 128"/>
                  <a:gd name="T13" fmla="*/ 28 h 217"/>
                  <a:gd name="T14" fmla="*/ 19 w 128"/>
                  <a:gd name="T15" fmla="*/ 35 h 217"/>
                  <a:gd name="T16" fmla="*/ 12 w 128"/>
                  <a:gd name="T17" fmla="*/ 42 h 217"/>
                  <a:gd name="T18" fmla="*/ 10 w 128"/>
                  <a:gd name="T19" fmla="*/ 41 h 217"/>
                  <a:gd name="T20" fmla="*/ 8 w 128"/>
                  <a:gd name="T21" fmla="*/ 40 h 217"/>
                  <a:gd name="T22" fmla="*/ 5 w 128"/>
                  <a:gd name="T23" fmla="*/ 40 h 217"/>
                  <a:gd name="T24" fmla="*/ 4 w 128"/>
                  <a:gd name="T25" fmla="*/ 39 h 217"/>
                  <a:gd name="T26" fmla="*/ 1 w 128"/>
                  <a:gd name="T27" fmla="*/ 37 h 217"/>
                  <a:gd name="T28" fmla="*/ 1 w 128"/>
                  <a:gd name="T29" fmla="*/ 36 h 217"/>
                  <a:gd name="T30" fmla="*/ 0 w 128"/>
                  <a:gd name="T31" fmla="*/ 35 h 217"/>
                  <a:gd name="T32" fmla="*/ 1 w 128"/>
                  <a:gd name="T33" fmla="*/ 34 h 217"/>
                  <a:gd name="T34" fmla="*/ 3 w 128"/>
                  <a:gd name="T35" fmla="*/ 32 h 217"/>
                  <a:gd name="T36" fmla="*/ 6 w 128"/>
                  <a:gd name="T37" fmla="*/ 31 h 217"/>
                  <a:gd name="T38" fmla="*/ 9 w 128"/>
                  <a:gd name="T39" fmla="*/ 29 h 217"/>
                  <a:gd name="T40" fmla="*/ 12 w 128"/>
                  <a:gd name="T41" fmla="*/ 26 h 217"/>
                  <a:gd name="T42" fmla="*/ 16 w 128"/>
                  <a:gd name="T43" fmla="*/ 22 h 217"/>
                  <a:gd name="T44" fmla="*/ 18 w 128"/>
                  <a:gd name="T45" fmla="*/ 16 h 217"/>
                  <a:gd name="T46" fmla="*/ 20 w 128"/>
                  <a:gd name="T47" fmla="*/ 9 h 217"/>
                  <a:gd name="T48" fmla="*/ 1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13">
                <a:extLst>
                  <a:ext uri="{FF2B5EF4-FFF2-40B4-BE49-F238E27FC236}">
                    <a16:creationId xmlns:a16="http://schemas.microsoft.com/office/drawing/2014/main" id="{19DF8F4D-D6B4-4B8E-BAA9-A5CCAE1BC445}"/>
                  </a:ext>
                </a:extLst>
              </p:cNvPr>
              <p:cNvSpPr>
                <a:spLocks/>
              </p:cNvSpPr>
              <p:nvPr userDrawn="1"/>
            </p:nvSpPr>
            <p:spPr bwMode="ltGray">
              <a:xfrm rot="373331" flipH="1">
                <a:off x="313" y="3110"/>
                <a:ext cx="85" cy="93"/>
              </a:xfrm>
              <a:custGeom>
                <a:avLst/>
                <a:gdLst>
                  <a:gd name="T0" fmla="*/ 15 w 117"/>
                  <a:gd name="T1" fmla="*/ 0 h 132"/>
                  <a:gd name="T2" fmla="*/ 0 w 117"/>
                  <a:gd name="T3" fmla="*/ 4 h 132"/>
                  <a:gd name="T4" fmla="*/ 1 w 117"/>
                  <a:gd name="T5" fmla="*/ 4 h 132"/>
                  <a:gd name="T6" fmla="*/ 3 w 117"/>
                  <a:gd name="T7" fmla="*/ 5 h 132"/>
                  <a:gd name="T8" fmla="*/ 6 w 117"/>
                  <a:gd name="T9" fmla="*/ 6 h 132"/>
                  <a:gd name="T10" fmla="*/ 9 w 117"/>
                  <a:gd name="T11" fmla="*/ 8 h 132"/>
                  <a:gd name="T12" fmla="*/ 13 w 117"/>
                  <a:gd name="T13" fmla="*/ 11 h 132"/>
                  <a:gd name="T14" fmla="*/ 17 w 117"/>
                  <a:gd name="T15" fmla="*/ 13 h 132"/>
                  <a:gd name="T16" fmla="*/ 20 w 117"/>
                  <a:gd name="T17" fmla="*/ 18 h 132"/>
                  <a:gd name="T18" fmla="*/ 23 w 117"/>
                  <a:gd name="T19" fmla="*/ 23 h 132"/>
                  <a:gd name="T20" fmla="*/ 24 w 117"/>
                  <a:gd name="T21" fmla="*/ 21 h 132"/>
                  <a:gd name="T22" fmla="*/ 23 w 117"/>
                  <a:gd name="T23" fmla="*/ 18 h 132"/>
                  <a:gd name="T24" fmla="*/ 22 w 117"/>
                  <a:gd name="T25" fmla="*/ 16 h 132"/>
                  <a:gd name="T26" fmla="*/ 20 w 117"/>
                  <a:gd name="T27" fmla="*/ 13 h 132"/>
                  <a:gd name="T28" fmla="*/ 18 w 117"/>
                  <a:gd name="T29" fmla="*/ 10 h 132"/>
                  <a:gd name="T30" fmla="*/ 16 w 117"/>
                  <a:gd name="T31" fmla="*/ 8 h 132"/>
                  <a:gd name="T32" fmla="*/ 14 w 117"/>
                  <a:gd name="T33" fmla="*/ 6 h 132"/>
                  <a:gd name="T34" fmla="*/ 12 w 117"/>
                  <a:gd name="T35" fmla="*/ 6 h 132"/>
                  <a:gd name="T36" fmla="*/ 14 w 117"/>
                  <a:gd name="T37" fmla="*/ 5 h 132"/>
                  <a:gd name="T38" fmla="*/ 16 w 117"/>
                  <a:gd name="T39" fmla="*/ 5 h 132"/>
                  <a:gd name="T40" fmla="*/ 18 w 117"/>
                  <a:gd name="T41" fmla="*/ 4 h 132"/>
                  <a:gd name="T42" fmla="*/ 20 w 117"/>
                  <a:gd name="T43" fmla="*/ 4 h 132"/>
                  <a:gd name="T44" fmla="*/ 21 w 117"/>
                  <a:gd name="T45" fmla="*/ 4 h 132"/>
                  <a:gd name="T46" fmla="*/ 22 w 117"/>
                  <a:gd name="T47" fmla="*/ 4 h 132"/>
                  <a:gd name="T48" fmla="*/ 23 w 117"/>
                  <a:gd name="T49" fmla="*/ 4 h 132"/>
                  <a:gd name="T50" fmla="*/ 23 w 117"/>
                  <a:gd name="T51" fmla="*/ 4 h 132"/>
                  <a:gd name="T52" fmla="*/ 15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14">
                <a:extLst>
                  <a:ext uri="{FF2B5EF4-FFF2-40B4-BE49-F238E27FC236}">
                    <a16:creationId xmlns:a16="http://schemas.microsoft.com/office/drawing/2014/main" id="{70A086AA-D89B-4CE1-AF0D-267BCEDEA66F}"/>
                  </a:ext>
                </a:extLst>
              </p:cNvPr>
              <p:cNvSpPr>
                <a:spLocks/>
              </p:cNvSpPr>
              <p:nvPr userDrawn="1"/>
            </p:nvSpPr>
            <p:spPr bwMode="ltGray">
              <a:xfrm rot="373331" flipH="1">
                <a:off x="289" y="3135"/>
                <a:ext cx="21" cy="55"/>
              </a:xfrm>
              <a:custGeom>
                <a:avLst/>
                <a:gdLst>
                  <a:gd name="T0" fmla="*/ 6 w 29"/>
                  <a:gd name="T1" fmla="*/ 0 h 77"/>
                  <a:gd name="T2" fmla="*/ 5 w 29"/>
                  <a:gd name="T3" fmla="*/ 0 h 77"/>
                  <a:gd name="T4" fmla="*/ 4 w 29"/>
                  <a:gd name="T5" fmla="*/ 1 h 77"/>
                  <a:gd name="T6" fmla="*/ 2 w 29"/>
                  <a:gd name="T7" fmla="*/ 1 h 77"/>
                  <a:gd name="T8" fmla="*/ 1 w 29"/>
                  <a:gd name="T9" fmla="*/ 4 h 77"/>
                  <a:gd name="T10" fmla="*/ 1 w 29"/>
                  <a:gd name="T11" fmla="*/ 6 h 77"/>
                  <a:gd name="T12" fmla="*/ 0 w 29"/>
                  <a:gd name="T13" fmla="*/ 8 h 77"/>
                  <a:gd name="T14" fmla="*/ 1 w 29"/>
                  <a:gd name="T15" fmla="*/ 11 h 77"/>
                  <a:gd name="T16" fmla="*/ 2 w 29"/>
                  <a:gd name="T17" fmla="*/ 14 h 77"/>
                  <a:gd name="T18" fmla="*/ 3 w 29"/>
                  <a:gd name="T19" fmla="*/ 10 h 77"/>
                  <a:gd name="T20" fmla="*/ 4 w 29"/>
                  <a:gd name="T21" fmla="*/ 7 h 77"/>
                  <a:gd name="T22" fmla="*/ 5 w 29"/>
                  <a:gd name="T23" fmla="*/ 4 h 77"/>
                  <a:gd name="T24" fmla="*/ 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7" name="Group 15">
                <a:extLst>
                  <a:ext uri="{FF2B5EF4-FFF2-40B4-BE49-F238E27FC236}">
                    <a16:creationId xmlns:a16="http://schemas.microsoft.com/office/drawing/2014/main" id="{E694627D-F453-41D4-A416-2BE9E53BA8AF}"/>
                  </a:ext>
                </a:extLst>
              </p:cNvPr>
              <p:cNvGrpSpPr>
                <a:grpSpLocks/>
              </p:cNvGrpSpPr>
              <p:nvPr userDrawn="1"/>
            </p:nvGrpSpPr>
            <p:grpSpPr bwMode="auto">
              <a:xfrm rot="10886446" flipH="1">
                <a:off x="335" y="3251"/>
                <a:ext cx="608" cy="369"/>
                <a:chOff x="-366" y="1704"/>
                <a:chExt cx="608" cy="369"/>
              </a:xfrm>
            </p:grpSpPr>
            <p:sp>
              <p:nvSpPr>
                <p:cNvPr id="1068" name="Freeform 16">
                  <a:extLst>
                    <a:ext uri="{FF2B5EF4-FFF2-40B4-BE49-F238E27FC236}">
                      <a16:creationId xmlns:a16="http://schemas.microsoft.com/office/drawing/2014/main" id="{8B603EFD-3923-4862-823E-753089FD5E36}"/>
                    </a:ext>
                  </a:extLst>
                </p:cNvPr>
                <p:cNvSpPr>
                  <a:spLocks/>
                </p:cNvSpPr>
                <p:nvPr userDrawn="1"/>
              </p:nvSpPr>
              <p:spPr bwMode="ltGray">
                <a:xfrm rot="4200091">
                  <a:off x="-243" y="1807"/>
                  <a:ext cx="143" cy="390"/>
                </a:xfrm>
                <a:custGeom>
                  <a:avLst/>
                  <a:gdLst>
                    <a:gd name="T0" fmla="*/ 2 w 207"/>
                    <a:gd name="T1" fmla="*/ 7 h 564"/>
                    <a:gd name="T2" fmla="*/ 1 w 207"/>
                    <a:gd name="T3" fmla="*/ 12 h 564"/>
                    <a:gd name="T4" fmla="*/ 1 w 207"/>
                    <a:gd name="T5" fmla="*/ 16 h 564"/>
                    <a:gd name="T6" fmla="*/ 0 w 207"/>
                    <a:gd name="T7" fmla="*/ 19 h 564"/>
                    <a:gd name="T8" fmla="*/ 0 w 207"/>
                    <a:gd name="T9" fmla="*/ 24 h 564"/>
                    <a:gd name="T10" fmla="*/ 1 w 207"/>
                    <a:gd name="T11" fmla="*/ 28 h 564"/>
                    <a:gd name="T12" fmla="*/ 1 w 207"/>
                    <a:gd name="T13" fmla="*/ 33 h 564"/>
                    <a:gd name="T14" fmla="*/ 3 w 207"/>
                    <a:gd name="T15" fmla="*/ 39 h 564"/>
                    <a:gd name="T16" fmla="*/ 5 w 207"/>
                    <a:gd name="T17" fmla="*/ 46 h 564"/>
                    <a:gd name="T18" fmla="*/ 7 w 207"/>
                    <a:gd name="T19" fmla="*/ 52 h 564"/>
                    <a:gd name="T20" fmla="*/ 10 w 207"/>
                    <a:gd name="T21" fmla="*/ 57 h 564"/>
                    <a:gd name="T22" fmla="*/ 13 w 207"/>
                    <a:gd name="T23" fmla="*/ 64 h 564"/>
                    <a:gd name="T24" fmla="*/ 17 w 207"/>
                    <a:gd name="T25" fmla="*/ 71 h 564"/>
                    <a:gd name="T26" fmla="*/ 21 w 207"/>
                    <a:gd name="T27" fmla="*/ 77 h 564"/>
                    <a:gd name="T28" fmla="*/ 25 w 207"/>
                    <a:gd name="T29" fmla="*/ 82 h 564"/>
                    <a:gd name="T30" fmla="*/ 28 w 207"/>
                    <a:gd name="T31" fmla="*/ 86 h 564"/>
                    <a:gd name="T32" fmla="*/ 32 w 207"/>
                    <a:gd name="T33" fmla="*/ 89 h 564"/>
                    <a:gd name="T34" fmla="*/ 26 w 207"/>
                    <a:gd name="T35" fmla="*/ 79 h 564"/>
                    <a:gd name="T36" fmla="*/ 20 w 207"/>
                    <a:gd name="T37" fmla="*/ 71 h 564"/>
                    <a:gd name="T38" fmla="*/ 16 w 207"/>
                    <a:gd name="T39" fmla="*/ 64 h 564"/>
                    <a:gd name="T40" fmla="*/ 13 w 207"/>
                    <a:gd name="T41" fmla="*/ 58 h 564"/>
                    <a:gd name="T42" fmla="*/ 12 w 207"/>
                    <a:gd name="T43" fmla="*/ 53 h 564"/>
                    <a:gd name="T44" fmla="*/ 10 w 207"/>
                    <a:gd name="T45" fmla="*/ 49 h 564"/>
                    <a:gd name="T46" fmla="*/ 10 w 207"/>
                    <a:gd name="T47" fmla="*/ 45 h 564"/>
                    <a:gd name="T48" fmla="*/ 9 w 207"/>
                    <a:gd name="T49" fmla="*/ 41 h 564"/>
                    <a:gd name="T50" fmla="*/ 7 w 207"/>
                    <a:gd name="T51" fmla="*/ 33 h 564"/>
                    <a:gd name="T52" fmla="*/ 6 w 207"/>
                    <a:gd name="T53" fmla="*/ 22 h 564"/>
                    <a:gd name="T54" fmla="*/ 7 w 207"/>
                    <a:gd name="T55" fmla="*/ 11 h 564"/>
                    <a:gd name="T56" fmla="*/ 8 w 207"/>
                    <a:gd name="T57" fmla="*/ 0 h 564"/>
                    <a:gd name="T58" fmla="*/ 2 w 207"/>
                    <a:gd name="T59" fmla="*/ 7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17">
                  <a:extLst>
                    <a:ext uri="{FF2B5EF4-FFF2-40B4-BE49-F238E27FC236}">
                      <a16:creationId xmlns:a16="http://schemas.microsoft.com/office/drawing/2014/main" id="{52B38376-3120-4647-9559-D4391BDC44B2}"/>
                    </a:ext>
                  </a:extLst>
                </p:cNvPr>
                <p:cNvSpPr>
                  <a:spLocks/>
                </p:cNvSpPr>
                <p:nvPr userDrawn="1"/>
              </p:nvSpPr>
              <p:spPr bwMode="ltGray">
                <a:xfrm rot="4200091">
                  <a:off x="124" y="1761"/>
                  <a:ext cx="33" cy="160"/>
                </a:xfrm>
                <a:custGeom>
                  <a:avLst/>
                  <a:gdLst>
                    <a:gd name="T0" fmla="*/ 0 w 47"/>
                    <a:gd name="T1" fmla="*/ 3 h 232"/>
                    <a:gd name="T2" fmla="*/ 3 w 47"/>
                    <a:gd name="T3" fmla="*/ 8 h 232"/>
                    <a:gd name="T4" fmla="*/ 4 w 47"/>
                    <a:gd name="T5" fmla="*/ 16 h 232"/>
                    <a:gd name="T6" fmla="*/ 4 w 47"/>
                    <a:gd name="T7" fmla="*/ 25 h 232"/>
                    <a:gd name="T8" fmla="*/ 3 w 47"/>
                    <a:gd name="T9" fmla="*/ 36 h 232"/>
                    <a:gd name="T10" fmla="*/ 8 w 47"/>
                    <a:gd name="T11" fmla="*/ 34 h 232"/>
                    <a:gd name="T12" fmla="*/ 8 w 47"/>
                    <a:gd name="T13" fmla="*/ 28 h 232"/>
                    <a:gd name="T14" fmla="*/ 8 w 47"/>
                    <a:gd name="T15" fmla="*/ 22 h 232"/>
                    <a:gd name="T16" fmla="*/ 8 w 47"/>
                    <a:gd name="T17" fmla="*/ 16 h 232"/>
                    <a:gd name="T18" fmla="*/ 7 w 47"/>
                    <a:gd name="T19" fmla="*/ 11 h 232"/>
                    <a:gd name="T20" fmla="*/ 6 w 47"/>
                    <a:gd name="T21" fmla="*/ 8 h 232"/>
                    <a:gd name="T22" fmla="*/ 5 w 47"/>
                    <a:gd name="T23" fmla="*/ 6 h 232"/>
                    <a:gd name="T24" fmla="*/ 4 w 47"/>
                    <a:gd name="T25" fmla="*/ 3 h 232"/>
                    <a:gd name="T26" fmla="*/ 2 w 47"/>
                    <a:gd name="T27" fmla="*/ 0 h 232"/>
                    <a:gd name="T28" fmla="*/ 0 w 47"/>
                    <a:gd name="T29" fmla="*/ 3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18">
                  <a:extLst>
                    <a:ext uri="{FF2B5EF4-FFF2-40B4-BE49-F238E27FC236}">
                      <a16:creationId xmlns:a16="http://schemas.microsoft.com/office/drawing/2014/main" id="{8A381F1E-A23F-45F0-A918-1411931FAADD}"/>
                    </a:ext>
                  </a:extLst>
                </p:cNvPr>
                <p:cNvSpPr>
                  <a:spLocks/>
                </p:cNvSpPr>
                <p:nvPr userDrawn="1"/>
              </p:nvSpPr>
              <p:spPr bwMode="ltGray">
                <a:xfrm rot="4200091">
                  <a:off x="199" y="1720"/>
                  <a:ext cx="60" cy="27"/>
                </a:xfrm>
                <a:custGeom>
                  <a:avLst/>
                  <a:gdLst>
                    <a:gd name="T0" fmla="*/ 13 w 87"/>
                    <a:gd name="T1" fmla="*/ 3 h 40"/>
                    <a:gd name="T2" fmla="*/ 12 w 87"/>
                    <a:gd name="T3" fmla="*/ 2 h 40"/>
                    <a:gd name="T4" fmla="*/ 10 w 87"/>
                    <a:gd name="T5" fmla="*/ 1 h 40"/>
                    <a:gd name="T6" fmla="*/ 9 w 87"/>
                    <a:gd name="T7" fmla="*/ 1 h 40"/>
                    <a:gd name="T8" fmla="*/ 7 w 87"/>
                    <a:gd name="T9" fmla="*/ 1 h 40"/>
                    <a:gd name="T10" fmla="*/ 6 w 87"/>
                    <a:gd name="T11" fmla="*/ 1 h 40"/>
                    <a:gd name="T12" fmla="*/ 4 w 87"/>
                    <a:gd name="T13" fmla="*/ 1 h 40"/>
                    <a:gd name="T14" fmla="*/ 2 w 87"/>
                    <a:gd name="T15" fmla="*/ 0 h 40"/>
                    <a:gd name="T16" fmla="*/ 0 w 87"/>
                    <a:gd name="T17" fmla="*/ 1 h 40"/>
                    <a:gd name="T18" fmla="*/ 1 w 87"/>
                    <a:gd name="T19" fmla="*/ 1 h 40"/>
                    <a:gd name="T20" fmla="*/ 2 w 87"/>
                    <a:gd name="T21" fmla="*/ 1 h 40"/>
                    <a:gd name="T22" fmla="*/ 3 w 87"/>
                    <a:gd name="T23" fmla="*/ 2 h 40"/>
                    <a:gd name="T24" fmla="*/ 6 w 87"/>
                    <a:gd name="T25" fmla="*/ 2 h 40"/>
                    <a:gd name="T26" fmla="*/ 7 w 87"/>
                    <a:gd name="T27" fmla="*/ 3 h 40"/>
                    <a:gd name="T28" fmla="*/ 8 w 87"/>
                    <a:gd name="T29" fmla="*/ 3 h 40"/>
                    <a:gd name="T30" fmla="*/ 10 w 87"/>
                    <a:gd name="T31" fmla="*/ 5 h 40"/>
                    <a:gd name="T32" fmla="*/ 12 w 87"/>
                    <a:gd name="T33" fmla="*/ 5 h 40"/>
                    <a:gd name="T34" fmla="*/ 13 w 87"/>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36" name="Group 19">
              <a:extLst>
                <a:ext uri="{FF2B5EF4-FFF2-40B4-BE49-F238E27FC236}">
                  <a16:creationId xmlns:a16="http://schemas.microsoft.com/office/drawing/2014/main" id="{4FFFB4E7-B7F3-4118-8580-10F420853EE6}"/>
                </a:ext>
              </a:extLst>
            </p:cNvPr>
            <p:cNvGrpSpPr>
              <a:grpSpLocks/>
            </p:cNvGrpSpPr>
            <p:nvPr/>
          </p:nvGrpSpPr>
          <p:grpSpPr bwMode="auto">
            <a:xfrm rot="6248562">
              <a:off x="343" y="3854"/>
              <a:ext cx="392" cy="424"/>
              <a:chOff x="1727" y="866"/>
              <a:chExt cx="129" cy="157"/>
            </a:xfrm>
          </p:grpSpPr>
          <p:sp>
            <p:nvSpPr>
              <p:cNvPr id="1059" name="Freeform 20">
                <a:extLst>
                  <a:ext uri="{FF2B5EF4-FFF2-40B4-BE49-F238E27FC236}">
                    <a16:creationId xmlns:a16="http://schemas.microsoft.com/office/drawing/2014/main" id="{D4B2330F-0936-4A5A-89D7-0FB483D8F1B3}"/>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21">
                <a:extLst>
                  <a:ext uri="{FF2B5EF4-FFF2-40B4-BE49-F238E27FC236}">
                    <a16:creationId xmlns:a16="http://schemas.microsoft.com/office/drawing/2014/main" id="{7C6CE273-34AF-4C5C-AB83-39B7A2B75AEF}"/>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22">
                <a:extLst>
                  <a:ext uri="{FF2B5EF4-FFF2-40B4-BE49-F238E27FC236}">
                    <a16:creationId xmlns:a16="http://schemas.microsoft.com/office/drawing/2014/main" id="{B6890A40-5871-4ACE-A4C1-A363E35BD1A1}"/>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7" name="Group 23">
              <a:extLst>
                <a:ext uri="{FF2B5EF4-FFF2-40B4-BE49-F238E27FC236}">
                  <a16:creationId xmlns:a16="http://schemas.microsoft.com/office/drawing/2014/main" id="{8D44788B-263B-40D8-A9A7-110102E5FE36}"/>
                </a:ext>
              </a:extLst>
            </p:cNvPr>
            <p:cNvGrpSpPr>
              <a:grpSpLocks/>
            </p:cNvGrpSpPr>
            <p:nvPr/>
          </p:nvGrpSpPr>
          <p:grpSpPr bwMode="auto">
            <a:xfrm rot="5003157">
              <a:off x="249" y="1102"/>
              <a:ext cx="412" cy="500"/>
              <a:chOff x="1727" y="866"/>
              <a:chExt cx="129" cy="157"/>
            </a:xfrm>
          </p:grpSpPr>
          <p:sp>
            <p:nvSpPr>
              <p:cNvPr id="1056" name="Freeform 24">
                <a:extLst>
                  <a:ext uri="{FF2B5EF4-FFF2-40B4-BE49-F238E27FC236}">
                    <a16:creationId xmlns:a16="http://schemas.microsoft.com/office/drawing/2014/main" id="{0EF1137A-8217-485B-B461-801D244121B0}"/>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5">
                <a:extLst>
                  <a:ext uri="{FF2B5EF4-FFF2-40B4-BE49-F238E27FC236}">
                    <a16:creationId xmlns:a16="http://schemas.microsoft.com/office/drawing/2014/main" id="{A19DC1C7-880F-4C70-90D2-28B7E31D35F5}"/>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6">
                <a:extLst>
                  <a:ext uri="{FF2B5EF4-FFF2-40B4-BE49-F238E27FC236}">
                    <a16:creationId xmlns:a16="http://schemas.microsoft.com/office/drawing/2014/main" id="{1DFCD918-88BB-4E11-A0B7-FF05AFF964AE}"/>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8" name="Group 27">
              <a:extLst>
                <a:ext uri="{FF2B5EF4-FFF2-40B4-BE49-F238E27FC236}">
                  <a16:creationId xmlns:a16="http://schemas.microsoft.com/office/drawing/2014/main" id="{2C30194E-C826-4EA1-B8AB-9A43A3410C91}"/>
                </a:ext>
              </a:extLst>
            </p:cNvPr>
            <p:cNvGrpSpPr>
              <a:grpSpLocks/>
            </p:cNvGrpSpPr>
            <p:nvPr/>
          </p:nvGrpSpPr>
          <p:grpSpPr bwMode="auto">
            <a:xfrm>
              <a:off x="815" y="0"/>
              <a:ext cx="345" cy="367"/>
              <a:chOff x="1727" y="866"/>
              <a:chExt cx="129" cy="157"/>
            </a:xfrm>
          </p:grpSpPr>
          <p:sp>
            <p:nvSpPr>
              <p:cNvPr id="1053" name="Freeform 28">
                <a:extLst>
                  <a:ext uri="{FF2B5EF4-FFF2-40B4-BE49-F238E27FC236}">
                    <a16:creationId xmlns:a16="http://schemas.microsoft.com/office/drawing/2014/main" id="{DD94813E-C39B-4819-AC5B-25F8DF8DF074}"/>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29">
                <a:extLst>
                  <a:ext uri="{FF2B5EF4-FFF2-40B4-BE49-F238E27FC236}">
                    <a16:creationId xmlns:a16="http://schemas.microsoft.com/office/drawing/2014/main" id="{68E87F86-D816-4195-9D17-68871CBE3E4F}"/>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0">
                <a:extLst>
                  <a:ext uri="{FF2B5EF4-FFF2-40B4-BE49-F238E27FC236}">
                    <a16:creationId xmlns:a16="http://schemas.microsoft.com/office/drawing/2014/main" id="{D4C8A89C-9798-4479-A850-3C0BBE1AD7AB}"/>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9" name="Freeform 31">
              <a:extLst>
                <a:ext uri="{FF2B5EF4-FFF2-40B4-BE49-F238E27FC236}">
                  <a16:creationId xmlns:a16="http://schemas.microsoft.com/office/drawing/2014/main" id="{283AAD2A-D800-400C-B38B-7E07EA89A056}"/>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32">
              <a:extLst>
                <a:ext uri="{FF2B5EF4-FFF2-40B4-BE49-F238E27FC236}">
                  <a16:creationId xmlns:a16="http://schemas.microsoft.com/office/drawing/2014/main" id="{6EBEE7AE-3781-44FF-84AA-C8C552D5E83E}"/>
                </a:ext>
              </a:extLst>
            </p:cNvPr>
            <p:cNvSpPr>
              <a:spLocks/>
            </p:cNvSpPr>
            <p:nvPr/>
          </p:nvSpPr>
          <p:spPr bwMode="ltGray">
            <a:xfrm rot="828663">
              <a:off x="242" y="3404"/>
              <a:ext cx="132" cy="167"/>
            </a:xfrm>
            <a:custGeom>
              <a:avLst/>
              <a:gdLst>
                <a:gd name="T0" fmla="*/ 0 w 109"/>
                <a:gd name="T1" fmla="*/ 0 h 156"/>
                <a:gd name="T2" fmla="*/ 12 w 109"/>
                <a:gd name="T3" fmla="*/ 1 h 156"/>
                <a:gd name="T4" fmla="*/ 48 w 109"/>
                <a:gd name="T5" fmla="*/ 5 h 156"/>
                <a:gd name="T6" fmla="*/ 96 w 109"/>
                <a:gd name="T7" fmla="*/ 17 h 156"/>
                <a:gd name="T8" fmla="*/ 151 w 109"/>
                <a:gd name="T9" fmla="*/ 34 h 156"/>
                <a:gd name="T10" fmla="*/ 202 w 109"/>
                <a:gd name="T11" fmla="*/ 62 h 156"/>
                <a:gd name="T12" fmla="*/ 249 w 109"/>
                <a:gd name="T13" fmla="*/ 100 h 156"/>
                <a:gd name="T14" fmla="*/ 279 w 109"/>
                <a:gd name="T15" fmla="*/ 152 h 156"/>
                <a:gd name="T16" fmla="*/ 285 w 109"/>
                <a:gd name="T17" fmla="*/ 221 h 156"/>
                <a:gd name="T18" fmla="*/ 272 w 109"/>
                <a:gd name="T19" fmla="*/ 221 h 156"/>
                <a:gd name="T20" fmla="*/ 258 w 109"/>
                <a:gd name="T21" fmla="*/ 221 h 156"/>
                <a:gd name="T22" fmla="*/ 243 w 109"/>
                <a:gd name="T23" fmla="*/ 221 h 156"/>
                <a:gd name="T24" fmla="*/ 225 w 109"/>
                <a:gd name="T25" fmla="*/ 216 h 156"/>
                <a:gd name="T26" fmla="*/ 211 w 109"/>
                <a:gd name="T27" fmla="*/ 215 h 156"/>
                <a:gd name="T28" fmla="*/ 194 w 109"/>
                <a:gd name="T29" fmla="*/ 211 h 156"/>
                <a:gd name="T30" fmla="*/ 172 w 109"/>
                <a:gd name="T31" fmla="*/ 204 h 156"/>
                <a:gd name="T32" fmla="*/ 151 w 109"/>
                <a:gd name="T33" fmla="*/ 196 h 156"/>
                <a:gd name="T34" fmla="*/ 138 w 109"/>
                <a:gd name="T35" fmla="*/ 178 h 156"/>
                <a:gd name="T36" fmla="*/ 138 w 109"/>
                <a:gd name="T37" fmla="*/ 156 h 156"/>
                <a:gd name="T38" fmla="*/ 145 w 109"/>
                <a:gd name="T39" fmla="*/ 135 h 156"/>
                <a:gd name="T40" fmla="*/ 153 w 109"/>
                <a:gd name="T41" fmla="*/ 112 h 156"/>
                <a:gd name="T42" fmla="*/ 145 w 109"/>
                <a:gd name="T43" fmla="*/ 87 h 156"/>
                <a:gd name="T44" fmla="*/ 125 w 109"/>
                <a:gd name="T45" fmla="*/ 60 h 156"/>
                <a:gd name="T46" fmla="*/ 82 w 109"/>
                <a:gd name="T47" fmla="*/ 3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
              <a:extLst>
                <a:ext uri="{FF2B5EF4-FFF2-40B4-BE49-F238E27FC236}">
                  <a16:creationId xmlns:a16="http://schemas.microsoft.com/office/drawing/2014/main" id="{DC448C9F-7EC8-48EE-BA1E-088661D96407}"/>
                </a:ext>
              </a:extLst>
            </p:cNvPr>
            <p:cNvSpPr>
              <a:spLocks/>
            </p:cNvSpPr>
            <p:nvPr/>
          </p:nvSpPr>
          <p:spPr bwMode="ltGray">
            <a:xfrm rot="828663">
              <a:off x="266" y="3592"/>
              <a:ext cx="66" cy="43"/>
            </a:xfrm>
            <a:custGeom>
              <a:avLst/>
              <a:gdLst>
                <a:gd name="T0" fmla="*/ 0 w 54"/>
                <a:gd name="T1" fmla="*/ 0 h 40"/>
                <a:gd name="T2" fmla="*/ 1 w 54"/>
                <a:gd name="T3" fmla="*/ 1 h 40"/>
                <a:gd name="T4" fmla="*/ 16 w 54"/>
                <a:gd name="T5" fmla="*/ 3 h 40"/>
                <a:gd name="T6" fmla="*/ 35 w 54"/>
                <a:gd name="T7" fmla="*/ 13 h 40"/>
                <a:gd name="T8" fmla="*/ 59 w 54"/>
                <a:gd name="T9" fmla="*/ 17 h 40"/>
                <a:gd name="T10" fmla="*/ 79 w 54"/>
                <a:gd name="T11" fmla="*/ 20 h 40"/>
                <a:gd name="T12" fmla="*/ 101 w 54"/>
                <a:gd name="T13" fmla="*/ 24 h 40"/>
                <a:gd name="T14" fmla="*/ 123 w 54"/>
                <a:gd name="T15" fmla="*/ 26 h 40"/>
                <a:gd name="T16" fmla="*/ 148 w 54"/>
                <a:gd name="T17" fmla="*/ 22 h 40"/>
                <a:gd name="T18" fmla="*/ 145 w 54"/>
                <a:gd name="T19" fmla="*/ 35 h 40"/>
                <a:gd name="T20" fmla="*/ 137 w 54"/>
                <a:gd name="T21" fmla="*/ 47 h 40"/>
                <a:gd name="T22" fmla="*/ 121 w 54"/>
                <a:gd name="T23" fmla="*/ 55 h 40"/>
                <a:gd name="T24" fmla="*/ 100 w 54"/>
                <a:gd name="T25" fmla="*/ 57 h 40"/>
                <a:gd name="T26" fmla="*/ 76 w 54"/>
                <a:gd name="T27" fmla="*/ 56 h 40"/>
                <a:gd name="T28" fmla="*/ 51 w 54"/>
                <a:gd name="T29" fmla="*/ 46 h 40"/>
                <a:gd name="T30" fmla="*/ 27 w 54"/>
                <a:gd name="T31" fmla="*/ 3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4">
              <a:extLst>
                <a:ext uri="{FF2B5EF4-FFF2-40B4-BE49-F238E27FC236}">
                  <a16:creationId xmlns:a16="http://schemas.microsoft.com/office/drawing/2014/main" id="{C2479598-2AEA-4B98-B1A7-26D3D10F5C1C}"/>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5">
              <a:extLst>
                <a:ext uri="{FF2B5EF4-FFF2-40B4-BE49-F238E27FC236}">
                  <a16:creationId xmlns:a16="http://schemas.microsoft.com/office/drawing/2014/main" id="{5AACBCB7-8059-40AC-9AC7-417A56FEE6D7}"/>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6">
              <a:extLst>
                <a:ext uri="{FF2B5EF4-FFF2-40B4-BE49-F238E27FC236}">
                  <a16:creationId xmlns:a16="http://schemas.microsoft.com/office/drawing/2014/main" id="{C72CE7B4-3E40-49D5-A152-E4E0C5FDD915}"/>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7">
              <a:extLst>
                <a:ext uri="{FF2B5EF4-FFF2-40B4-BE49-F238E27FC236}">
                  <a16:creationId xmlns:a16="http://schemas.microsoft.com/office/drawing/2014/main" id="{60627B3F-E384-4094-854C-813546AC604A}"/>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8">
              <a:extLst>
                <a:ext uri="{FF2B5EF4-FFF2-40B4-BE49-F238E27FC236}">
                  <a16:creationId xmlns:a16="http://schemas.microsoft.com/office/drawing/2014/main" id="{17805226-39D4-4894-81EA-56DDA6861758}"/>
                </a:ext>
              </a:extLst>
            </p:cNvPr>
            <p:cNvSpPr>
              <a:spLocks/>
            </p:cNvSpPr>
            <p:nvPr/>
          </p:nvSpPr>
          <p:spPr bwMode="ltGray">
            <a:xfrm rot="1584153">
              <a:off x="20" y="410"/>
              <a:ext cx="344" cy="245"/>
            </a:xfrm>
            <a:custGeom>
              <a:avLst/>
              <a:gdLst>
                <a:gd name="T0" fmla="*/ 0 w 257"/>
                <a:gd name="T1" fmla="*/ 0 h 237"/>
                <a:gd name="T2" fmla="*/ 0 w 257"/>
                <a:gd name="T3" fmla="*/ 30 h 237"/>
                <a:gd name="T4" fmla="*/ 12 w 257"/>
                <a:gd name="T5" fmla="*/ 60 h 237"/>
                <a:gd name="T6" fmla="*/ 27 w 257"/>
                <a:gd name="T7" fmla="*/ 90 h 237"/>
                <a:gd name="T8" fmla="*/ 48 w 257"/>
                <a:gd name="T9" fmla="*/ 116 h 237"/>
                <a:gd name="T10" fmla="*/ 78 w 257"/>
                <a:gd name="T11" fmla="*/ 140 h 237"/>
                <a:gd name="T12" fmla="*/ 115 w 257"/>
                <a:gd name="T13" fmla="*/ 166 h 237"/>
                <a:gd name="T14" fmla="*/ 163 w 257"/>
                <a:gd name="T15" fmla="*/ 190 h 237"/>
                <a:gd name="T16" fmla="*/ 218 w 257"/>
                <a:gd name="T17" fmla="*/ 210 h 237"/>
                <a:gd name="T18" fmla="*/ 289 w 257"/>
                <a:gd name="T19" fmla="*/ 229 h 237"/>
                <a:gd name="T20" fmla="*/ 369 w 257"/>
                <a:gd name="T21" fmla="*/ 245 h 237"/>
                <a:gd name="T22" fmla="*/ 455 w 257"/>
                <a:gd name="T23" fmla="*/ 258 h 237"/>
                <a:gd name="T24" fmla="*/ 561 w 257"/>
                <a:gd name="T25" fmla="*/ 270 h 237"/>
                <a:gd name="T26" fmla="*/ 676 w 257"/>
                <a:gd name="T27" fmla="*/ 276 h 237"/>
                <a:gd name="T28" fmla="*/ 808 w 257"/>
                <a:gd name="T29" fmla="*/ 280 h 237"/>
                <a:gd name="T30" fmla="*/ 944 w 257"/>
                <a:gd name="T31" fmla="*/ 279 h 237"/>
                <a:gd name="T32" fmla="*/ 1104 w 257"/>
                <a:gd name="T33" fmla="*/ 274 h 237"/>
                <a:gd name="T34" fmla="*/ 964 w 257"/>
                <a:gd name="T35" fmla="*/ 268 h 237"/>
                <a:gd name="T36" fmla="*/ 837 w 257"/>
                <a:gd name="T37" fmla="*/ 259 h 237"/>
                <a:gd name="T38" fmla="*/ 731 w 257"/>
                <a:gd name="T39" fmla="*/ 250 h 237"/>
                <a:gd name="T40" fmla="*/ 636 w 257"/>
                <a:gd name="T41" fmla="*/ 241 h 237"/>
                <a:gd name="T42" fmla="*/ 550 w 257"/>
                <a:gd name="T43" fmla="*/ 228 h 237"/>
                <a:gd name="T44" fmla="*/ 482 w 257"/>
                <a:gd name="T45" fmla="*/ 215 h 237"/>
                <a:gd name="T46" fmla="*/ 418 w 257"/>
                <a:gd name="T47" fmla="*/ 200 h 237"/>
                <a:gd name="T48" fmla="*/ 360 w 257"/>
                <a:gd name="T49" fmla="*/ 183 h 237"/>
                <a:gd name="T50" fmla="*/ 307 w 257"/>
                <a:gd name="T51" fmla="*/ 166 h 237"/>
                <a:gd name="T52" fmla="*/ 264 w 257"/>
                <a:gd name="T53" fmla="*/ 147 h 237"/>
                <a:gd name="T54" fmla="*/ 226 w 257"/>
                <a:gd name="T55" fmla="*/ 127 h 237"/>
                <a:gd name="T56" fmla="*/ 186 w 257"/>
                <a:gd name="T57" fmla="*/ 103 h 237"/>
                <a:gd name="T58" fmla="*/ 142 w 257"/>
                <a:gd name="T59" fmla="*/ 81 h 237"/>
                <a:gd name="T60" fmla="*/ 99 w 257"/>
                <a:gd name="T61" fmla="*/ 57 h 237"/>
                <a:gd name="T62" fmla="*/ 50 w 257"/>
                <a:gd name="T63" fmla="*/ 2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39">
              <a:extLst>
                <a:ext uri="{FF2B5EF4-FFF2-40B4-BE49-F238E27FC236}">
                  <a16:creationId xmlns:a16="http://schemas.microsoft.com/office/drawing/2014/main" id="{D4440A81-CC15-40F4-811B-7969104D54F4}"/>
                </a:ext>
              </a:extLst>
            </p:cNvPr>
            <p:cNvSpPr>
              <a:spLocks/>
            </p:cNvSpPr>
            <p:nvPr/>
          </p:nvSpPr>
          <p:spPr bwMode="ltGray">
            <a:xfrm rot="1584153">
              <a:off x="242" y="756"/>
              <a:ext cx="167" cy="115"/>
            </a:xfrm>
            <a:custGeom>
              <a:avLst/>
              <a:gdLst>
                <a:gd name="T0" fmla="*/ 343 w 124"/>
                <a:gd name="T1" fmla="*/ 0 h 110"/>
                <a:gd name="T2" fmla="*/ 549 w 124"/>
                <a:gd name="T3" fmla="*/ 135 h 110"/>
                <a:gd name="T4" fmla="*/ 533 w 124"/>
                <a:gd name="T5" fmla="*/ 134 h 110"/>
                <a:gd name="T6" fmla="*/ 474 w 124"/>
                <a:gd name="T7" fmla="*/ 131 h 110"/>
                <a:gd name="T8" fmla="*/ 396 w 124"/>
                <a:gd name="T9" fmla="*/ 127 h 110"/>
                <a:gd name="T10" fmla="*/ 303 w 124"/>
                <a:gd name="T11" fmla="*/ 124 h 110"/>
                <a:gd name="T12" fmla="*/ 199 w 124"/>
                <a:gd name="T13" fmla="*/ 121 h 110"/>
                <a:gd name="T14" fmla="*/ 113 w 124"/>
                <a:gd name="T15" fmla="*/ 122 h 110"/>
                <a:gd name="T16" fmla="*/ 40 w 124"/>
                <a:gd name="T17" fmla="*/ 128 h 110"/>
                <a:gd name="T18" fmla="*/ 0 w 124"/>
                <a:gd name="T19" fmla="*/ 137 h 110"/>
                <a:gd name="T20" fmla="*/ 16 w 124"/>
                <a:gd name="T21" fmla="*/ 122 h 110"/>
                <a:gd name="T22" fmla="*/ 36 w 124"/>
                <a:gd name="T23" fmla="*/ 111 h 110"/>
                <a:gd name="T24" fmla="*/ 73 w 124"/>
                <a:gd name="T25" fmla="*/ 102 h 110"/>
                <a:gd name="T26" fmla="*/ 113 w 124"/>
                <a:gd name="T27" fmla="*/ 95 h 110"/>
                <a:gd name="T28" fmla="*/ 160 w 124"/>
                <a:gd name="T29" fmla="*/ 90 h 110"/>
                <a:gd name="T30" fmla="*/ 207 w 124"/>
                <a:gd name="T31" fmla="*/ 89 h 110"/>
                <a:gd name="T32" fmla="*/ 260 w 124"/>
                <a:gd name="T33" fmla="*/ 89 h 110"/>
                <a:gd name="T34" fmla="*/ 319 w 124"/>
                <a:gd name="T35" fmla="*/ 93 h 110"/>
                <a:gd name="T36" fmla="*/ 323 w 124"/>
                <a:gd name="T37" fmla="*/ 89 h 110"/>
                <a:gd name="T38" fmla="*/ 310 w 124"/>
                <a:gd name="T39" fmla="*/ 71 h 110"/>
                <a:gd name="T40" fmla="*/ 296 w 124"/>
                <a:gd name="T41" fmla="*/ 48 h 110"/>
                <a:gd name="T42" fmla="*/ 290 w 124"/>
                <a:gd name="T43" fmla="*/ 37 h 110"/>
                <a:gd name="T44" fmla="*/ 279 w 124"/>
                <a:gd name="T45" fmla="*/ 37 h 110"/>
                <a:gd name="T46" fmla="*/ 268 w 124"/>
                <a:gd name="T47" fmla="*/ 35 h 110"/>
                <a:gd name="T48" fmla="*/ 260 w 124"/>
                <a:gd name="T49" fmla="*/ 31 h 110"/>
                <a:gd name="T50" fmla="*/ 255 w 124"/>
                <a:gd name="T51" fmla="*/ 28 h 110"/>
                <a:gd name="T52" fmla="*/ 255 w 124"/>
                <a:gd name="T53" fmla="*/ 24 h 110"/>
                <a:gd name="T54" fmla="*/ 260 w 124"/>
                <a:gd name="T55" fmla="*/ 19 h 110"/>
                <a:gd name="T56" fmla="*/ 294 w 124"/>
                <a:gd name="T57" fmla="*/ 8 h 110"/>
                <a:gd name="T58" fmla="*/ 34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40">
              <a:extLst>
                <a:ext uri="{FF2B5EF4-FFF2-40B4-BE49-F238E27FC236}">
                  <a16:creationId xmlns:a16="http://schemas.microsoft.com/office/drawing/2014/main" id="{CE13FCFD-FB7C-4C85-9CB8-5877780F4B66}"/>
                </a:ext>
              </a:extLst>
            </p:cNvPr>
            <p:cNvSpPr>
              <a:spLocks/>
            </p:cNvSpPr>
            <p:nvPr/>
          </p:nvSpPr>
          <p:spPr bwMode="ltGray">
            <a:xfrm rot="1584153">
              <a:off x="574" y="286"/>
              <a:ext cx="147" cy="160"/>
            </a:xfrm>
            <a:custGeom>
              <a:avLst/>
              <a:gdLst>
                <a:gd name="T0" fmla="*/ 0 w 109"/>
                <a:gd name="T1" fmla="*/ 0 h 156"/>
                <a:gd name="T2" fmla="*/ 22 w 109"/>
                <a:gd name="T3" fmla="*/ 1 h 156"/>
                <a:gd name="T4" fmla="*/ 78 w 109"/>
                <a:gd name="T5" fmla="*/ 5 h 156"/>
                <a:gd name="T6" fmla="*/ 163 w 109"/>
                <a:gd name="T7" fmla="*/ 12 h 156"/>
                <a:gd name="T8" fmla="*/ 259 w 109"/>
                <a:gd name="T9" fmla="*/ 29 h 156"/>
                <a:gd name="T10" fmla="*/ 349 w 109"/>
                <a:gd name="T11" fmla="*/ 49 h 156"/>
                <a:gd name="T12" fmla="*/ 428 w 109"/>
                <a:gd name="T13" fmla="*/ 81 h 156"/>
                <a:gd name="T14" fmla="*/ 476 w 109"/>
                <a:gd name="T15" fmla="*/ 123 h 156"/>
                <a:gd name="T16" fmla="*/ 486 w 109"/>
                <a:gd name="T17" fmla="*/ 176 h 156"/>
                <a:gd name="T18" fmla="*/ 471 w 109"/>
                <a:gd name="T19" fmla="*/ 176 h 156"/>
                <a:gd name="T20" fmla="*/ 444 w 109"/>
                <a:gd name="T21" fmla="*/ 176 h 156"/>
                <a:gd name="T22" fmla="*/ 414 w 109"/>
                <a:gd name="T23" fmla="*/ 176 h 156"/>
                <a:gd name="T24" fmla="*/ 387 w 109"/>
                <a:gd name="T25" fmla="*/ 174 h 156"/>
                <a:gd name="T26" fmla="*/ 360 w 109"/>
                <a:gd name="T27" fmla="*/ 173 h 156"/>
                <a:gd name="T28" fmla="*/ 330 w 109"/>
                <a:gd name="T29" fmla="*/ 170 h 156"/>
                <a:gd name="T30" fmla="*/ 294 w 109"/>
                <a:gd name="T31" fmla="*/ 165 h 156"/>
                <a:gd name="T32" fmla="*/ 259 w 109"/>
                <a:gd name="T33" fmla="*/ 159 h 156"/>
                <a:gd name="T34" fmla="*/ 235 w 109"/>
                <a:gd name="T35" fmla="*/ 142 h 156"/>
                <a:gd name="T36" fmla="*/ 235 w 109"/>
                <a:gd name="T37" fmla="*/ 126 h 156"/>
                <a:gd name="T38" fmla="*/ 251 w 109"/>
                <a:gd name="T39" fmla="*/ 110 h 156"/>
                <a:gd name="T40" fmla="*/ 266 w 109"/>
                <a:gd name="T41" fmla="*/ 90 h 156"/>
                <a:gd name="T42" fmla="*/ 251 w 109"/>
                <a:gd name="T43" fmla="*/ 72 h 156"/>
                <a:gd name="T44" fmla="*/ 216 w 109"/>
                <a:gd name="T45" fmla="*/ 48 h 156"/>
                <a:gd name="T46" fmla="*/ 140 w 109"/>
                <a:gd name="T47" fmla="*/ 2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41">
              <a:extLst>
                <a:ext uri="{FF2B5EF4-FFF2-40B4-BE49-F238E27FC236}">
                  <a16:creationId xmlns:a16="http://schemas.microsoft.com/office/drawing/2014/main" id="{E479D69D-6158-4805-90DD-D74365FF26EB}"/>
                </a:ext>
              </a:extLst>
            </p:cNvPr>
            <p:cNvSpPr>
              <a:spLocks/>
            </p:cNvSpPr>
            <p:nvPr/>
          </p:nvSpPr>
          <p:spPr bwMode="ltGray">
            <a:xfrm rot="1584153">
              <a:off x="236" y="721"/>
              <a:ext cx="62" cy="97"/>
            </a:xfrm>
            <a:custGeom>
              <a:avLst/>
              <a:gdLst>
                <a:gd name="T0" fmla="*/ 140 w 46"/>
                <a:gd name="T1" fmla="*/ 0 h 94"/>
                <a:gd name="T2" fmla="*/ 89 w 46"/>
                <a:gd name="T3" fmla="*/ 43 h 94"/>
                <a:gd name="T4" fmla="*/ 66 w 46"/>
                <a:gd name="T5" fmla="*/ 72 h 94"/>
                <a:gd name="T6" fmla="*/ 49 w 46"/>
                <a:gd name="T7" fmla="*/ 94 h 94"/>
                <a:gd name="T8" fmla="*/ 0 w 46"/>
                <a:gd name="T9" fmla="*/ 109 h 94"/>
                <a:gd name="T10" fmla="*/ 54 w 46"/>
                <a:gd name="T11" fmla="*/ 103 h 94"/>
                <a:gd name="T12" fmla="*/ 104 w 46"/>
                <a:gd name="T13" fmla="*/ 95 h 94"/>
                <a:gd name="T14" fmla="*/ 142 w 46"/>
                <a:gd name="T15" fmla="*/ 79 h 94"/>
                <a:gd name="T16" fmla="*/ 178 w 46"/>
                <a:gd name="T17" fmla="*/ 67 h 94"/>
                <a:gd name="T18" fmla="*/ 202 w 46"/>
                <a:gd name="T19" fmla="*/ 51 h 94"/>
                <a:gd name="T20" fmla="*/ 205 w 46"/>
                <a:gd name="T21" fmla="*/ 35 h 94"/>
                <a:gd name="T22" fmla="*/ 189 w 46"/>
                <a:gd name="T23" fmla="*/ 15 h 94"/>
                <a:gd name="T24" fmla="*/ 1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42">
              <a:extLst>
                <a:ext uri="{FF2B5EF4-FFF2-40B4-BE49-F238E27FC236}">
                  <a16:creationId xmlns:a16="http://schemas.microsoft.com/office/drawing/2014/main" id="{0FA250D0-A6AA-41E7-810E-4664E12308D4}"/>
                </a:ext>
              </a:extLst>
            </p:cNvPr>
            <p:cNvSpPr>
              <a:spLocks/>
            </p:cNvSpPr>
            <p:nvPr/>
          </p:nvSpPr>
          <p:spPr bwMode="ltGray">
            <a:xfrm rot="1584153">
              <a:off x="585" y="466"/>
              <a:ext cx="72" cy="41"/>
            </a:xfrm>
            <a:custGeom>
              <a:avLst/>
              <a:gdLst>
                <a:gd name="T0" fmla="*/ 0 w 54"/>
                <a:gd name="T1" fmla="*/ 0 h 40"/>
                <a:gd name="T2" fmla="*/ 1 w 54"/>
                <a:gd name="T3" fmla="*/ 1 h 40"/>
                <a:gd name="T4" fmla="*/ 27 w 54"/>
                <a:gd name="T5" fmla="*/ 3 h 40"/>
                <a:gd name="T6" fmla="*/ 55 w 54"/>
                <a:gd name="T7" fmla="*/ 8 h 40"/>
                <a:gd name="T8" fmla="*/ 87 w 54"/>
                <a:gd name="T9" fmla="*/ 12 h 40"/>
                <a:gd name="T10" fmla="*/ 123 w 54"/>
                <a:gd name="T11" fmla="*/ 15 h 40"/>
                <a:gd name="T12" fmla="*/ 161 w 54"/>
                <a:gd name="T13" fmla="*/ 17 h 40"/>
                <a:gd name="T14" fmla="*/ 192 w 54"/>
                <a:gd name="T15" fmla="*/ 18 h 40"/>
                <a:gd name="T16" fmla="*/ 228 w 54"/>
                <a:gd name="T17" fmla="*/ 16 h 40"/>
                <a:gd name="T18" fmla="*/ 225 w 54"/>
                <a:gd name="T19" fmla="*/ 30 h 40"/>
                <a:gd name="T20" fmla="*/ 212 w 54"/>
                <a:gd name="T21" fmla="*/ 38 h 40"/>
                <a:gd name="T22" fmla="*/ 187 w 54"/>
                <a:gd name="T23" fmla="*/ 43 h 40"/>
                <a:gd name="T24" fmla="*/ 155 w 54"/>
                <a:gd name="T25" fmla="*/ 45 h 40"/>
                <a:gd name="T26" fmla="*/ 116 w 54"/>
                <a:gd name="T27" fmla="*/ 44 h 40"/>
                <a:gd name="T28" fmla="*/ 79 w 54"/>
                <a:gd name="T29" fmla="*/ 37 h 40"/>
                <a:gd name="T30" fmla="*/ 41 w 54"/>
                <a:gd name="T31" fmla="*/ 25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43">
              <a:extLst>
                <a:ext uri="{FF2B5EF4-FFF2-40B4-BE49-F238E27FC236}">
                  <a16:creationId xmlns:a16="http://schemas.microsoft.com/office/drawing/2014/main" id="{A0B6B354-4C44-4D86-BD54-56545D6D4695}"/>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44">
              <a:extLst>
                <a:ext uri="{FF2B5EF4-FFF2-40B4-BE49-F238E27FC236}">
                  <a16:creationId xmlns:a16="http://schemas.microsoft.com/office/drawing/2014/main" id="{E98CCFA5-5BAD-4FC0-AB77-750EA98711DB}"/>
                </a:ext>
              </a:extLst>
            </p:cNvPr>
            <p:cNvSpPr>
              <a:spLocks/>
            </p:cNvSpPr>
            <p:nvPr/>
          </p:nvSpPr>
          <p:spPr bwMode="ltGray">
            <a:xfrm rot="1584153">
              <a:off x="56" y="84"/>
              <a:ext cx="804" cy="686"/>
            </a:xfrm>
            <a:custGeom>
              <a:avLst/>
              <a:gdLst>
                <a:gd name="T0" fmla="*/ 73 w 596"/>
                <a:gd name="T1" fmla="*/ 428 h 666"/>
                <a:gd name="T2" fmla="*/ 27 w 596"/>
                <a:gd name="T3" fmla="*/ 396 h 666"/>
                <a:gd name="T4" fmla="*/ 0 w 596"/>
                <a:gd name="T5" fmla="*/ 335 h 666"/>
                <a:gd name="T6" fmla="*/ 16 w 596"/>
                <a:gd name="T7" fmla="*/ 258 h 666"/>
                <a:gd name="T8" fmla="*/ 113 w 596"/>
                <a:gd name="T9" fmla="*/ 176 h 666"/>
                <a:gd name="T10" fmla="*/ 308 w 596"/>
                <a:gd name="T11" fmla="*/ 99 h 666"/>
                <a:gd name="T12" fmla="*/ 635 w 596"/>
                <a:gd name="T13" fmla="*/ 36 h 666"/>
                <a:gd name="T14" fmla="*/ 1102 w 596"/>
                <a:gd name="T15" fmla="*/ 2 h 666"/>
                <a:gd name="T16" fmla="*/ 1700 w 596"/>
                <a:gd name="T17" fmla="*/ 9 h 666"/>
                <a:gd name="T18" fmla="*/ 2162 w 596"/>
                <a:gd name="T19" fmla="*/ 78 h 666"/>
                <a:gd name="T20" fmla="*/ 2475 w 596"/>
                <a:gd name="T21" fmla="*/ 191 h 666"/>
                <a:gd name="T22" fmla="*/ 2639 w 596"/>
                <a:gd name="T23" fmla="*/ 330 h 666"/>
                <a:gd name="T24" fmla="*/ 2659 w 596"/>
                <a:gd name="T25" fmla="*/ 474 h 666"/>
                <a:gd name="T26" fmla="*/ 2531 w 596"/>
                <a:gd name="T27" fmla="*/ 609 h 666"/>
                <a:gd name="T28" fmla="*/ 2265 w 596"/>
                <a:gd name="T29" fmla="*/ 713 h 666"/>
                <a:gd name="T30" fmla="*/ 1863 w 596"/>
                <a:gd name="T31" fmla="*/ 769 h 666"/>
                <a:gd name="T32" fmla="*/ 1738 w 596"/>
                <a:gd name="T33" fmla="*/ 764 h 666"/>
                <a:gd name="T34" fmla="*/ 1971 w 596"/>
                <a:gd name="T35" fmla="*/ 716 h 666"/>
                <a:gd name="T36" fmla="*/ 2153 w 596"/>
                <a:gd name="T37" fmla="*/ 630 h 666"/>
                <a:gd name="T38" fmla="*/ 2277 w 596"/>
                <a:gd name="T39" fmla="*/ 526 h 666"/>
                <a:gd name="T40" fmla="*/ 2322 w 596"/>
                <a:gd name="T41" fmla="*/ 412 h 666"/>
                <a:gd name="T42" fmla="*/ 2295 w 596"/>
                <a:gd name="T43" fmla="*/ 299 h 666"/>
                <a:gd name="T44" fmla="*/ 2165 w 596"/>
                <a:gd name="T45" fmla="*/ 202 h 666"/>
                <a:gd name="T46" fmla="*/ 1934 w 596"/>
                <a:gd name="T47" fmla="*/ 130 h 666"/>
                <a:gd name="T48" fmla="*/ 1524 w 596"/>
                <a:gd name="T49" fmla="*/ 85 h 666"/>
                <a:gd name="T50" fmla="*/ 1099 w 596"/>
                <a:gd name="T51" fmla="*/ 71 h 666"/>
                <a:gd name="T52" fmla="*/ 778 w 596"/>
                <a:gd name="T53" fmla="*/ 81 h 666"/>
                <a:gd name="T54" fmla="*/ 541 w 596"/>
                <a:gd name="T55" fmla="*/ 116 h 666"/>
                <a:gd name="T56" fmla="*/ 374 w 596"/>
                <a:gd name="T57" fmla="*/ 173 h 666"/>
                <a:gd name="T58" fmla="*/ 255 w 596"/>
                <a:gd name="T59" fmla="*/ 239 h 666"/>
                <a:gd name="T60" fmla="*/ 178 w 596"/>
                <a:gd name="T61" fmla="*/ 315 h 666"/>
                <a:gd name="T62" fmla="*/ 125 w 596"/>
                <a:gd name="T63" fmla="*/ 3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25" name="Rectangle 45">
            <a:extLst>
              <a:ext uri="{FF2B5EF4-FFF2-40B4-BE49-F238E27FC236}">
                <a16:creationId xmlns:a16="http://schemas.microsoft.com/office/drawing/2014/main" id="{63CF418D-88C6-4462-A233-84B30AF5F41A}"/>
              </a:ext>
            </a:extLst>
          </p:cNvPr>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6">
            <a:extLst>
              <a:ext uri="{FF2B5EF4-FFF2-40B4-BE49-F238E27FC236}">
                <a16:creationId xmlns:a16="http://schemas.microsoft.com/office/drawing/2014/main" id="{134C37F5-0E07-419B-A699-D571E9CDF1EE}"/>
              </a:ext>
            </a:extLst>
          </p:cNvPr>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127" name="Rectangle 47">
            <a:extLst>
              <a:ext uri="{FF2B5EF4-FFF2-40B4-BE49-F238E27FC236}">
                <a16:creationId xmlns:a16="http://schemas.microsoft.com/office/drawing/2014/main" id="{2DAEC42F-07EB-4E59-9026-0ED277A4BA25}"/>
              </a:ext>
            </a:extLst>
          </p:cNvPr>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128" name="Rectangle 48">
            <a:extLst>
              <a:ext uri="{FF2B5EF4-FFF2-40B4-BE49-F238E27FC236}">
                <a16:creationId xmlns:a16="http://schemas.microsoft.com/office/drawing/2014/main" id="{1972A181-3245-49B7-9D0D-3C4ACCD5F48A}"/>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129" name="Rectangle 49">
            <a:extLst>
              <a:ext uri="{FF2B5EF4-FFF2-40B4-BE49-F238E27FC236}">
                <a16:creationId xmlns:a16="http://schemas.microsoft.com/office/drawing/2014/main" id="{E2289A64-4FE9-4FDE-894F-80816A626C84}"/>
              </a:ext>
            </a:extLst>
          </p:cNvPr>
          <p:cNvSpPr>
            <a:spLocks noGrp="1" noChangeArrowheads="1"/>
          </p:cNvSpPr>
          <p:nvPr>
            <p:ph type="sldNum" sz="quarter" idx="4"/>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fld id="{6A3DB392-6ECB-4F1D-8181-454E26242E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24"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Nơi giữ chỗ cho Tiêu đề 1">
            <a:extLst>
              <a:ext uri="{FF2B5EF4-FFF2-40B4-BE49-F238E27FC236}">
                <a16:creationId xmlns:a16="http://schemas.microsoft.com/office/drawing/2014/main" id="{CEB01487-2F0E-459F-BF6A-53333711148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2291" name="Nơi giữ chỗ cho Văn bản 2">
            <a:extLst>
              <a:ext uri="{FF2B5EF4-FFF2-40B4-BE49-F238E27FC236}">
                <a16:creationId xmlns:a16="http://schemas.microsoft.com/office/drawing/2014/main" id="{DF25E4C4-A7BD-4CDC-BFEC-B59FA8FDFF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495C409C-D0B5-480F-9199-B32C90B2273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EC7D9A13-9211-4530-BFD0-D9DD83047EF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912DF7F-BC65-4803-BF97-D68C42A40C5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B9C250EE-E855-4C7F-ADC9-64144110DF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4297890-3BEB-4E38-A7BC-5FD5BD3817A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17307B22-EE2F-4EE8-85EB-2F87D62CAD0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D23DC3FB-7D48-408D-B646-D741AA0C82A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685800" eaLnBrk="1" hangingPunct="1">
              <a:defRPr sz="1050">
                <a:solidFill>
                  <a:srgbClr val="000000"/>
                </a:solidFill>
                <a:latin typeface="Arial" charset="0"/>
              </a:defRPr>
            </a:lvl1pPr>
          </a:lstStyle>
          <a:p>
            <a:pPr>
              <a:defRPr/>
            </a:pPr>
            <a:endParaRPr lang="en-US"/>
          </a:p>
        </p:txBody>
      </p:sp>
      <p:sp>
        <p:nvSpPr>
          <p:cNvPr id="82949" name="Rectangle 5">
            <a:extLst>
              <a:ext uri="{FF2B5EF4-FFF2-40B4-BE49-F238E27FC236}">
                <a16:creationId xmlns:a16="http://schemas.microsoft.com/office/drawing/2014/main" id="{985D488E-F814-4766-B5EB-2E36BA3368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685800" eaLnBrk="1" hangingPunct="1">
              <a:defRPr sz="1050">
                <a:solidFill>
                  <a:srgbClr val="000000"/>
                </a:solidFill>
                <a:latin typeface="Arial" charset="0"/>
              </a:defRPr>
            </a:lvl1pPr>
          </a:lstStyle>
          <a:p>
            <a:pPr>
              <a:defRPr/>
            </a:pPr>
            <a:endParaRPr lang="en-US"/>
          </a:p>
        </p:txBody>
      </p:sp>
      <p:sp>
        <p:nvSpPr>
          <p:cNvPr id="82950" name="Rectangle 6">
            <a:extLst>
              <a:ext uri="{FF2B5EF4-FFF2-40B4-BE49-F238E27FC236}">
                <a16:creationId xmlns:a16="http://schemas.microsoft.com/office/drawing/2014/main" id="{23C20677-14AD-4ACA-B3A2-DC781836D15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685800" eaLnBrk="1" hangingPunct="1">
              <a:defRPr sz="1000">
                <a:solidFill>
                  <a:srgbClr val="000000"/>
                </a:solidFill>
                <a:latin typeface="Arial" panose="020B0604020202020204" pitchFamily="34" charset="0"/>
              </a:defRPr>
            </a:lvl1pPr>
          </a:lstStyle>
          <a:p>
            <a:fld id="{F232F507-D344-43B5-80B7-D10CA449360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E50E82-4D74-4BE3-A0B2-10033DC90CE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D13FE58-F6CC-44DC-A1E3-B9B17F3AC2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B42152-B040-4AB4-8DC5-890244E8143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9E031D9-D5D9-40DB-B7B9-5285663C94B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169DC662-32F2-4F1C-800D-AA33CF993E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85B902B3-9265-4069-90D6-913ACEC47D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2C7C3E4-32FC-4017-9F31-34F5B8BFAB0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17D90493-C9A4-4ADD-872B-5232A038B85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8" name="Rectangle 4">
            <a:extLst>
              <a:ext uri="{FF2B5EF4-FFF2-40B4-BE49-F238E27FC236}">
                <a16:creationId xmlns:a16="http://schemas.microsoft.com/office/drawing/2014/main" id="{DBF65667-E528-4781-8B9A-7484E7C0B48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6629" name="Rectangle 5">
            <a:extLst>
              <a:ext uri="{FF2B5EF4-FFF2-40B4-BE49-F238E27FC236}">
                <a16:creationId xmlns:a16="http://schemas.microsoft.com/office/drawing/2014/main" id="{A512856F-6E41-49D4-8F74-2500B834EE9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6630" name="Rectangle 6">
            <a:extLst>
              <a:ext uri="{FF2B5EF4-FFF2-40B4-BE49-F238E27FC236}">
                <a16:creationId xmlns:a16="http://schemas.microsoft.com/office/drawing/2014/main" id="{A9ADEFB5-5E01-47A2-A528-A5DCA095560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CA41FE5C-367A-4DF9-A5D5-DA269B5547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20E679A-FD93-402A-BBA4-DC1EC202BF0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4099" name="Text Placeholder 2">
            <a:extLst>
              <a:ext uri="{FF2B5EF4-FFF2-40B4-BE49-F238E27FC236}">
                <a16:creationId xmlns:a16="http://schemas.microsoft.com/office/drawing/2014/main" id="{D307CD92-F784-49C8-81BE-8551BA7CD020}"/>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394673BB-AA9C-412C-8785-F62ED16FC1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5" name="Footer Placeholder 4">
            <a:extLst>
              <a:ext uri="{FF2B5EF4-FFF2-40B4-BE49-F238E27FC236}">
                <a16:creationId xmlns:a16="http://schemas.microsoft.com/office/drawing/2014/main" id="{2C5DEEC2-BC08-481F-A4F7-33A8439995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6" name="Slide Number Placeholder 5">
            <a:extLst>
              <a:ext uri="{FF2B5EF4-FFF2-40B4-BE49-F238E27FC236}">
                <a16:creationId xmlns:a16="http://schemas.microsoft.com/office/drawing/2014/main" id="{0C73C4D7-1856-46E2-A517-C2A0ED096EA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Clr>
                <a:srgbClr val="954F72"/>
              </a:buClr>
              <a:buSzPct val="60000"/>
              <a:buFont typeface="Wingdings" panose="05000000000000000000" pitchFamily="2" charset="2"/>
              <a:buChar char="n"/>
              <a:defRPr sz="900">
                <a:solidFill>
                  <a:srgbClr val="898989"/>
                </a:solidFill>
              </a:defRPr>
            </a:lvl1pPr>
          </a:lstStyle>
          <a:p>
            <a:fld id="{6CCE92E8-9E4C-41D9-BFEC-FE2DE3587BAD}"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93969C5-52CD-4437-A0D7-D241016D488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5123" name="Text Placeholder 2">
            <a:extLst>
              <a:ext uri="{FF2B5EF4-FFF2-40B4-BE49-F238E27FC236}">
                <a16:creationId xmlns:a16="http://schemas.microsoft.com/office/drawing/2014/main" id="{32B3856E-2744-46F6-9A54-63C2AB95821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94D759E1-1C60-4F97-A4AB-25970A931A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5" name="Footer Placeholder 4">
            <a:extLst>
              <a:ext uri="{FF2B5EF4-FFF2-40B4-BE49-F238E27FC236}">
                <a16:creationId xmlns:a16="http://schemas.microsoft.com/office/drawing/2014/main" id="{F28F8556-21CC-4994-B2F0-0A959539697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6" name="Slide Number Placeholder 5">
            <a:extLst>
              <a:ext uri="{FF2B5EF4-FFF2-40B4-BE49-F238E27FC236}">
                <a16:creationId xmlns:a16="http://schemas.microsoft.com/office/drawing/2014/main" id="{55F58A4B-7F00-4553-AD8C-D1BB8E86CBE3}"/>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Clr>
                <a:srgbClr val="954F72"/>
              </a:buClr>
              <a:buSzPct val="60000"/>
              <a:buFont typeface="Wingdings" panose="05000000000000000000" pitchFamily="2" charset="2"/>
              <a:buChar char="n"/>
              <a:defRPr sz="900">
                <a:solidFill>
                  <a:srgbClr val="898989"/>
                </a:solidFill>
              </a:defRPr>
            </a:lvl1pPr>
          </a:lstStyle>
          <a:p>
            <a:fld id="{F8949B04-64BE-4F0C-8086-275F1D07DFE4}"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Nơi giữ chỗ cho Tiêu đề 1">
            <a:extLst>
              <a:ext uri="{FF2B5EF4-FFF2-40B4-BE49-F238E27FC236}">
                <a16:creationId xmlns:a16="http://schemas.microsoft.com/office/drawing/2014/main" id="{B0A360B4-313B-442B-9858-E76A2781B0F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6147" name="Nơi giữ chỗ cho Văn bản 2">
            <a:extLst>
              <a:ext uri="{FF2B5EF4-FFF2-40B4-BE49-F238E27FC236}">
                <a16:creationId xmlns:a16="http://schemas.microsoft.com/office/drawing/2014/main" id="{0242A195-96F7-423C-A306-3BB4A48147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106EC33E-1A0E-4F97-AA8F-39A555C0483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0EE581D6-B308-4E58-B9E6-F082F4C6991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88DEE16-74AE-47C2-B061-52B3E19657D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4A39F29C-6CC4-4120-A882-8CD4AE1984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6">
            <a:extLst>
              <a:ext uri="{FF2B5EF4-FFF2-40B4-BE49-F238E27FC236}">
                <a16:creationId xmlns:a16="http://schemas.microsoft.com/office/drawing/2014/main" id="{034D2A3C-F8F7-4DB7-8CB8-0B4F97FFE45B}"/>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5" name="Rectangle 15">
            <a:extLst>
              <a:ext uri="{FF2B5EF4-FFF2-40B4-BE49-F238E27FC236}">
                <a16:creationId xmlns:a16="http://schemas.microsoft.com/office/drawing/2014/main" id="{225E40EF-87E9-45EE-ADDA-277CE693B91E}"/>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6" name="Rectangle 17">
            <a:extLst>
              <a:ext uri="{FF2B5EF4-FFF2-40B4-BE49-F238E27FC236}">
                <a16:creationId xmlns:a16="http://schemas.microsoft.com/office/drawing/2014/main" id="{B7DB2CF4-B4CD-452D-9769-807599B7FEE9}"/>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7" name="Rectangle 18">
            <a:extLst>
              <a:ext uri="{FF2B5EF4-FFF2-40B4-BE49-F238E27FC236}">
                <a16:creationId xmlns:a16="http://schemas.microsoft.com/office/drawing/2014/main" id="{B284F91D-4AA7-4A0E-90F9-5598CCC43E11}"/>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8">
            <a:extLst>
              <a:ext uri="{FF2B5EF4-FFF2-40B4-BE49-F238E27FC236}">
                <a16:creationId xmlns:a16="http://schemas.microsoft.com/office/drawing/2014/main" id="{36AE81F0-F2CF-49E4-A6ED-2E6F10C1331D}"/>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Date Placeholder 13">
            <a:extLst>
              <a:ext uri="{FF2B5EF4-FFF2-40B4-BE49-F238E27FC236}">
                <a16:creationId xmlns:a16="http://schemas.microsoft.com/office/drawing/2014/main" id="{39DB7A7B-C386-4EB9-90AC-EF88A88EDB75}"/>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cs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A1F40373-C3DC-4FAA-A90A-91605596A11E}"/>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cs typeface="Times New Roman" panose="02020603050405020304" pitchFamily="18" charset="0"/>
              </a:defRPr>
            </a:lvl1pPr>
          </a:lstStyle>
          <a:p>
            <a:pPr>
              <a:defRPr/>
            </a:pPr>
            <a:endParaRPr lang="en-US"/>
          </a:p>
        </p:txBody>
      </p:sp>
      <p:sp>
        <p:nvSpPr>
          <p:cNvPr id="8" name="Rectangle 7">
            <a:extLst>
              <a:ext uri="{FF2B5EF4-FFF2-40B4-BE49-F238E27FC236}">
                <a16:creationId xmlns:a16="http://schemas.microsoft.com/office/drawing/2014/main" id="{47541F31-AAE6-499F-A68C-15025A550093}"/>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AF21AB93-FFA3-4BFB-9AD9-B9F5BD4E87DF}"/>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6429A16F-5502-4F84-89B3-F718D2272502}"/>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Oval 14">
            <a:extLst>
              <a:ext uri="{FF2B5EF4-FFF2-40B4-BE49-F238E27FC236}">
                <a16:creationId xmlns:a16="http://schemas.microsoft.com/office/drawing/2014/main" id="{C332EE01-E14B-4161-8855-4BFD00C736F4}"/>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D30E2321-2F7D-45CD-A6EE-5C937A6C88AB}"/>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cs typeface="Times New Roman" panose="02020603050405020304" pitchFamily="18" charset="0"/>
              </a:defRPr>
            </a:lvl1pPr>
          </a:lstStyle>
          <a:p>
            <a:fld id="{830D60A3-DA69-4E7B-BDAD-420FFA7EE5F9}" type="slidenum">
              <a:rPr lang="en-US" altLang="en-US"/>
              <a:pPr/>
              <a:t>‹#›</a:t>
            </a:fld>
            <a:endParaRPr lang="en-US" altLang="en-US"/>
          </a:p>
        </p:txBody>
      </p:sp>
      <p:sp>
        <p:nvSpPr>
          <p:cNvPr id="8206" name="Title Placeholder 21">
            <a:extLst>
              <a:ext uri="{FF2B5EF4-FFF2-40B4-BE49-F238E27FC236}">
                <a16:creationId xmlns:a16="http://schemas.microsoft.com/office/drawing/2014/main" id="{FABAEE06-0D3D-492A-AAC2-E08110EC5423}"/>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207" name="Text Placeholder 12">
            <a:extLst>
              <a:ext uri="{FF2B5EF4-FFF2-40B4-BE49-F238E27FC236}">
                <a16:creationId xmlns:a16="http://schemas.microsoft.com/office/drawing/2014/main" id="{B9A736FC-26F2-4218-88CA-B5BBFC02F70F}"/>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Lst>
  <p:transition spd="slow">
    <p:push dir="d"/>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6">
            <a:extLst>
              <a:ext uri="{FF2B5EF4-FFF2-40B4-BE49-F238E27FC236}">
                <a16:creationId xmlns:a16="http://schemas.microsoft.com/office/drawing/2014/main" id="{20CC82FA-9A1E-4D86-BBD1-BF8BFB62D17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3" name="Rectangle 15">
            <a:extLst>
              <a:ext uri="{FF2B5EF4-FFF2-40B4-BE49-F238E27FC236}">
                <a16:creationId xmlns:a16="http://schemas.microsoft.com/office/drawing/2014/main" id="{31462BF8-067D-4769-98D2-109BAAD56A4D}"/>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4" name="Rectangle 17">
            <a:extLst>
              <a:ext uri="{FF2B5EF4-FFF2-40B4-BE49-F238E27FC236}">
                <a16:creationId xmlns:a16="http://schemas.microsoft.com/office/drawing/2014/main" id="{36E8173E-73B8-4F9A-AA28-566598885DA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5" name="Rectangle 18">
            <a:extLst>
              <a:ext uri="{FF2B5EF4-FFF2-40B4-BE49-F238E27FC236}">
                <a16:creationId xmlns:a16="http://schemas.microsoft.com/office/drawing/2014/main" id="{E95A3F18-AAFE-4AF0-A857-850C1DD08AE1}"/>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8">
            <a:extLst>
              <a:ext uri="{FF2B5EF4-FFF2-40B4-BE49-F238E27FC236}">
                <a16:creationId xmlns:a16="http://schemas.microsoft.com/office/drawing/2014/main" id="{93439407-1AD6-45BD-BB9B-8A1476B709C6}"/>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Date Placeholder 13">
            <a:extLst>
              <a:ext uri="{FF2B5EF4-FFF2-40B4-BE49-F238E27FC236}">
                <a16:creationId xmlns:a16="http://schemas.microsoft.com/office/drawing/2014/main" id="{2765D8D7-FE9C-40D1-AE64-A04E90938660}"/>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cs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CEEA5A39-7FEB-44A7-B740-9266299D66FF}"/>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cs typeface="Times New Roman" panose="02020603050405020304" pitchFamily="18" charset="0"/>
              </a:defRPr>
            </a:lvl1pPr>
          </a:lstStyle>
          <a:p>
            <a:pPr>
              <a:defRPr/>
            </a:pPr>
            <a:endParaRPr lang="en-US"/>
          </a:p>
        </p:txBody>
      </p:sp>
      <p:sp>
        <p:nvSpPr>
          <p:cNvPr id="8" name="Rectangle 7">
            <a:extLst>
              <a:ext uri="{FF2B5EF4-FFF2-40B4-BE49-F238E27FC236}">
                <a16:creationId xmlns:a16="http://schemas.microsoft.com/office/drawing/2014/main" id="{C12CDF1E-27D9-4D31-89DC-66EA8F2F0BF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B8ADDECD-3376-4C29-8BE1-E2C5DD96517C}"/>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4FD01FD1-2C86-4C9C-AE8D-8AED22075B69}"/>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Oval 14">
            <a:extLst>
              <a:ext uri="{FF2B5EF4-FFF2-40B4-BE49-F238E27FC236}">
                <a16:creationId xmlns:a16="http://schemas.microsoft.com/office/drawing/2014/main" id="{DDCC399A-B070-4F1A-9046-747836D32D0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05903B03-E64B-48D9-B57A-BEF5B8EA2059}"/>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cs typeface="Times New Roman" panose="02020603050405020304" pitchFamily="18" charset="0"/>
              </a:defRPr>
            </a:lvl1pPr>
          </a:lstStyle>
          <a:p>
            <a:fld id="{86F75E34-23C3-4881-8573-0442AFE0A00A}" type="slidenum">
              <a:rPr lang="en-US" altLang="en-US"/>
              <a:pPr/>
              <a:t>‹#›</a:t>
            </a:fld>
            <a:endParaRPr lang="en-US" altLang="en-US"/>
          </a:p>
        </p:txBody>
      </p:sp>
      <p:sp>
        <p:nvSpPr>
          <p:cNvPr id="10254" name="Title Placeholder 21">
            <a:extLst>
              <a:ext uri="{FF2B5EF4-FFF2-40B4-BE49-F238E27FC236}">
                <a16:creationId xmlns:a16="http://schemas.microsoft.com/office/drawing/2014/main" id="{29DBB2C0-D2E0-4577-ABDE-3521DBF3D90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55" name="Text Placeholder 12">
            <a:extLst>
              <a:ext uri="{FF2B5EF4-FFF2-40B4-BE49-F238E27FC236}">
                <a16:creationId xmlns:a16="http://schemas.microsoft.com/office/drawing/2014/main" id="{1967B34C-42FD-4473-AD15-AC1FA45F45B7}"/>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Lst>
  <p:transition spd="slow">
    <p:push dir="d"/>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Nơi giữ chỗ cho Tiêu đề 1">
            <a:extLst>
              <a:ext uri="{FF2B5EF4-FFF2-40B4-BE49-F238E27FC236}">
                <a16:creationId xmlns:a16="http://schemas.microsoft.com/office/drawing/2014/main" id="{110961C0-64C8-4F59-96C2-D24322E2B57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1267" name="Nơi giữ chỗ cho Văn bản 2">
            <a:extLst>
              <a:ext uri="{FF2B5EF4-FFF2-40B4-BE49-F238E27FC236}">
                <a16:creationId xmlns:a16="http://schemas.microsoft.com/office/drawing/2014/main" id="{EDB7F7A6-0EEB-4471-8E9A-31CBDEED4D1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A9193CA9-1C58-4A96-8AF5-A7200C086A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DD63C513-8FA4-49B5-866A-75518C25C46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3BF7555-B4A5-4F90-848C-0E211EF3992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4306B2B4-3B2C-4A70-8C7C-F8395C8899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 id="214748480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13.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13.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oadong">
            <a:extLst>
              <a:ext uri="{FF2B5EF4-FFF2-40B4-BE49-F238E27FC236}">
                <a16:creationId xmlns:a16="http://schemas.microsoft.com/office/drawing/2014/main" id="{7231852D-B169-4058-AE9C-BDD2F717C5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9342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descr="hoadong">
            <a:extLst>
              <a:ext uri="{FF2B5EF4-FFF2-40B4-BE49-F238E27FC236}">
                <a16:creationId xmlns:a16="http://schemas.microsoft.com/office/drawing/2014/main" id="{57DFBB90-3D56-4E26-AC3C-57C2A798C0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434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hoadong">
            <a:extLst>
              <a:ext uri="{FF2B5EF4-FFF2-40B4-BE49-F238E27FC236}">
                <a16:creationId xmlns:a16="http://schemas.microsoft.com/office/drawing/2014/main" id="{9DACBE86-24BF-4E25-9EB6-45AA51D8EB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89950" y="39624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descr="Picture2">
            <a:extLst>
              <a:ext uri="{FF2B5EF4-FFF2-40B4-BE49-F238E27FC236}">
                <a16:creationId xmlns:a16="http://schemas.microsoft.com/office/drawing/2014/main" id="{B3D09193-1105-4414-B0BF-DCFA4916BF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0"/>
            <a:ext cx="102108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6" descr="hoadong">
            <a:extLst>
              <a:ext uri="{FF2B5EF4-FFF2-40B4-BE49-F238E27FC236}">
                <a16:creationId xmlns:a16="http://schemas.microsoft.com/office/drawing/2014/main" id="{5A6683AF-C81C-47E5-A499-955C540CA4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90600"/>
            <a:ext cx="654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7" descr="hoadong">
            <a:extLst>
              <a:ext uri="{FF2B5EF4-FFF2-40B4-BE49-F238E27FC236}">
                <a16:creationId xmlns:a16="http://schemas.microsoft.com/office/drawing/2014/main" id="{8A1B1575-6478-48A1-91D0-13BAAC1D73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7150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Picture 10" descr="hoadong">
            <a:extLst>
              <a:ext uri="{FF2B5EF4-FFF2-40B4-BE49-F238E27FC236}">
                <a16:creationId xmlns:a16="http://schemas.microsoft.com/office/drawing/2014/main" id="{A4EA8FB1-6A1B-46D8-92AB-D19B683DFA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Picture 11" descr="hoadong">
            <a:extLst>
              <a:ext uri="{FF2B5EF4-FFF2-40B4-BE49-F238E27FC236}">
                <a16:creationId xmlns:a16="http://schemas.microsoft.com/office/drawing/2014/main" id="{0006E3B5-AE60-4AE0-96D8-1478D96AA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9436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WordArt 12">
            <a:extLst>
              <a:ext uri="{FF2B5EF4-FFF2-40B4-BE49-F238E27FC236}">
                <a16:creationId xmlns:a16="http://schemas.microsoft.com/office/drawing/2014/main" id="{1675E7CB-F7ED-4E48-A4DC-DC6F725AAC6A}"/>
              </a:ext>
            </a:extLst>
          </p:cNvPr>
          <p:cNvSpPr>
            <a:spLocks noChangeArrowheads="1" noChangeShapeType="1" noTextEdit="1"/>
          </p:cNvSpPr>
          <p:nvPr/>
        </p:nvSpPr>
        <p:spPr bwMode="auto">
          <a:xfrm>
            <a:off x="2678113" y="1431925"/>
            <a:ext cx="5410200" cy="2119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rPr>
              <a:t>MÔN ĐẠO ĐỨC</a:t>
            </a:r>
          </a:p>
        </p:txBody>
      </p:sp>
      <p:sp>
        <p:nvSpPr>
          <p:cNvPr id="2061" name="WordArt 13">
            <a:extLst>
              <a:ext uri="{FF2B5EF4-FFF2-40B4-BE49-F238E27FC236}">
                <a16:creationId xmlns:a16="http://schemas.microsoft.com/office/drawing/2014/main" id="{8EBAD670-7A00-4E5C-B716-191D0EA12B80}"/>
              </a:ext>
            </a:extLst>
          </p:cNvPr>
          <p:cNvSpPr>
            <a:spLocks noChangeArrowheads="1" noChangeShapeType="1" noTextEdit="1"/>
          </p:cNvSpPr>
          <p:nvPr/>
        </p:nvSpPr>
        <p:spPr bwMode="auto">
          <a:xfrm>
            <a:off x="3276600" y="2743200"/>
            <a:ext cx="2971800" cy="952500"/>
          </a:xfrm>
          <a:prstGeom prst="rect">
            <a:avLst/>
          </a:prstGeom>
        </p:spPr>
        <p:txBody>
          <a:bodyPr wrap="none" fromWordArt="1">
            <a:prstTxWarp prst="textCanDown">
              <a:avLst>
                <a:gd name="adj" fmla="val 14287"/>
              </a:avLst>
            </a:prstTxWarp>
          </a:bodyPr>
          <a:lstStyle/>
          <a:p>
            <a:pPr algn="ctr"/>
            <a:endParaRPr lang="en-US" sz="3600" kern="10">
              <a:ln w="12700">
                <a:solidFill>
                  <a:srgbClr val="800080"/>
                </a:solidFill>
                <a:round/>
                <a:headEnd/>
                <a:tailEnd/>
              </a:ln>
              <a:solidFill>
                <a:srgbClr val="800080"/>
              </a:solidFill>
              <a:effectLst>
                <a:outerShdw dist="35921" dir="2700000" sy="50000" rotWithShape="0">
                  <a:srgbClr val="875B0D">
                    <a:alpha val="70000"/>
                  </a:srgbClr>
                </a:outerShdw>
              </a:effectLst>
              <a:latin typeface="VNI-Cooper"/>
            </a:endParaRPr>
          </a:p>
        </p:txBody>
      </p:sp>
      <p:pic>
        <p:nvPicPr>
          <p:cNvPr id="141324" name="Picture 11" descr="8">
            <a:extLst>
              <a:ext uri="{FF2B5EF4-FFF2-40B4-BE49-F238E27FC236}">
                <a16:creationId xmlns:a16="http://schemas.microsoft.com/office/drawing/2014/main" id="{733D628C-7C2B-4B25-811A-4CB7612F8DB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76400"/>
            <a:ext cx="95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Picture 12" descr="8">
            <a:extLst>
              <a:ext uri="{FF2B5EF4-FFF2-40B4-BE49-F238E27FC236}">
                <a16:creationId xmlns:a16="http://schemas.microsoft.com/office/drawing/2014/main" id="{6CD051E4-2D53-4E8B-A944-141F1B00FF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95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LOGOFF.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dissolve">
                                      <p:cBhvr>
                                        <p:cTn id="7" dur="500"/>
                                        <p:tgtEl>
                                          <p:spTgt spid="206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061"/>
                                        </p:tgtEl>
                                        <p:attrNameLst>
                                          <p:attrName>style.visibility</p:attrName>
                                        </p:attrNameLst>
                                      </p:cBhvr>
                                      <p:to>
                                        <p:strVal val="visible"/>
                                      </p:to>
                                    </p:set>
                                    <p:animEffect transition="in" filter="dissolve">
                                      <p:cBhvr>
                                        <p:cTn id="11"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a:extLst>
              <a:ext uri="{FF2B5EF4-FFF2-40B4-BE49-F238E27FC236}">
                <a16:creationId xmlns:a16="http://schemas.microsoft.com/office/drawing/2014/main" id="{08021028-ECB6-4B3F-B422-14AC0142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12" descr="http://www.clipartbest.com/cliparts/di8/GnA/di8GnA7ie.jpeg">
            <a:extLst>
              <a:ext uri="{FF2B5EF4-FFF2-40B4-BE49-F238E27FC236}">
                <a16:creationId xmlns:a16="http://schemas.microsoft.com/office/drawing/2014/main" id="{1C089A03-94DE-48B4-B29A-8036B8D36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113436C5-08A0-46A6-B7FA-F36A33F718B2}"/>
              </a:ext>
            </a:extLst>
          </p:cNvPr>
          <p:cNvSpPr/>
          <p:nvPr/>
        </p:nvSpPr>
        <p:spPr>
          <a:xfrm>
            <a:off x="2447925" y="0"/>
            <a:ext cx="6705600"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800" b="1" dirty="0">
                <a:solidFill>
                  <a:prstClr val="black"/>
                </a:solidFill>
                <a:latin typeface="Times New Roman" pitchFamily="18" charset="0"/>
                <a:cs typeface="Times New Roman" pitchFamily="18" charset="0"/>
              </a:rPr>
              <a:t> </a:t>
            </a:r>
          </a:p>
          <a:p>
            <a:pPr>
              <a:defRPr/>
            </a:pPr>
            <a:r>
              <a:rPr lang="en-US" sz="3800" b="1" dirty="0">
                <a:solidFill>
                  <a:prstClr val="black"/>
                </a:solidFill>
                <a:latin typeface="Times New Roman" pitchFamily="18" charset="0"/>
                <a:cs typeface="Times New Roman" pitchFamily="18" charset="0"/>
              </a:rPr>
              <a:t>Pê-chi-a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cảm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thấy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hận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nuối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tiếc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vì</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đã</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bỏ</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phí</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một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ngày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a:t>
            </a:r>
            <a:r>
              <a:rPr lang="en-US" sz="3800" b="1" dirty="0">
                <a:solidFill>
                  <a:prstClr val="black"/>
                </a:solidFill>
                <a:latin typeface="Times New Roman" pitchFamily="18" charset="0"/>
                <a:cs typeface="Times New Roman" pitchFamily="18" charset="0"/>
              </a:rPr>
              <a:t> Pê-chi-a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bắt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tay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vào</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việc</a:t>
            </a:r>
            <a:r>
              <a:rPr lang="en-US" sz="3800" b="1" dirty="0">
                <a:solidFill>
                  <a:prstClr val="black"/>
                </a:solidFill>
                <a:latin typeface="Times New Roman" pitchFamily="18" charset="0"/>
                <a:cs typeface="Times New Roman" pitchFamily="18" charset="0"/>
              </a:rPr>
              <a:t> 1 </a:t>
            </a:r>
            <a:r>
              <a:rPr lang="en-US" sz="3800" b="1" dirty="0" err="1">
                <a:solidFill>
                  <a:prstClr val="black"/>
                </a:solidFill>
                <a:latin typeface="Times New Roman" pitchFamily="18" charset="0"/>
                <a:cs typeface="Times New Roman" pitchFamily="18" charset="0"/>
              </a:rPr>
              <a:t>cách</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chăm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chỉ</a:t>
            </a:r>
            <a:r>
              <a:rPr lang="en-US" sz="3800" b="1" dirty="0">
                <a:solidFill>
                  <a:prstClr val="black"/>
                </a:solidFill>
                <a:latin typeface="Times New Roman" pitchFamily="18" charset="0"/>
                <a:cs typeface="Times New Roman" pitchFamily="18" charset="0"/>
              </a:rPr>
              <a:t> sau </a:t>
            </a:r>
            <a:r>
              <a:rPr lang="en-US" sz="3800" b="1" dirty="0" err="1">
                <a:solidFill>
                  <a:prstClr val="black"/>
                </a:solidFill>
                <a:latin typeface="Times New Roman" pitchFamily="18" charset="0"/>
                <a:cs typeface="Times New Roman" pitchFamily="18" charset="0"/>
              </a:rPr>
              <a:t>đó</a:t>
            </a:r>
            <a:r>
              <a:rPr lang="en-US" sz="3800" b="1" dirty="0">
                <a:solidFill>
                  <a:prstClr val="black"/>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4">
            <a:extLst>
              <a:ext uri="{FF2B5EF4-FFF2-40B4-BE49-F238E27FC236}">
                <a16:creationId xmlns:a16="http://schemas.microsoft.com/office/drawing/2014/main" id="{4F806BE8-B896-4D94-93C4-D993AEE9E753}"/>
              </a:ext>
            </a:extLst>
          </p:cNvPr>
          <p:cNvGrpSpPr>
            <a:grpSpLocks noGrp="1"/>
          </p:cNvGrpSpPr>
          <p:nvPr/>
        </p:nvGrpSpPr>
        <p:grpSpPr bwMode="auto">
          <a:xfrm>
            <a:off x="0" y="4999038"/>
            <a:ext cx="2667000" cy="1858962"/>
            <a:chOff x="2256" y="1536"/>
            <a:chExt cx="1176" cy="744"/>
          </a:xfrm>
        </p:grpSpPr>
        <p:pic>
          <p:nvPicPr>
            <p:cNvPr id="158726" name="Picture 5" descr="pretty_flower_purple_hb">
              <a:extLst>
                <a:ext uri="{FF2B5EF4-FFF2-40B4-BE49-F238E27FC236}">
                  <a16:creationId xmlns:a16="http://schemas.microsoft.com/office/drawing/2014/main" id="{437EEA74-19D4-4511-A454-BB36A6C72DC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727" name="Group 6">
              <a:extLst>
                <a:ext uri="{FF2B5EF4-FFF2-40B4-BE49-F238E27FC236}">
                  <a16:creationId xmlns:a16="http://schemas.microsoft.com/office/drawing/2014/main" id="{79237BE7-D4F6-4460-8F12-F1059B130545}"/>
                </a:ext>
              </a:extLst>
            </p:cNvPr>
            <p:cNvGrpSpPr>
              <a:grpSpLocks/>
            </p:cNvGrpSpPr>
            <p:nvPr/>
          </p:nvGrpSpPr>
          <p:grpSpPr bwMode="auto">
            <a:xfrm>
              <a:off x="2256" y="1536"/>
              <a:ext cx="864" cy="744"/>
              <a:chOff x="2256" y="1536"/>
              <a:chExt cx="864" cy="744"/>
            </a:xfrm>
          </p:grpSpPr>
          <p:pic>
            <p:nvPicPr>
              <p:cNvPr id="158728" name="Picture 7" descr="pretty_flower_red_hb">
                <a:extLst>
                  <a:ext uri="{FF2B5EF4-FFF2-40B4-BE49-F238E27FC236}">
                    <a16:creationId xmlns:a16="http://schemas.microsoft.com/office/drawing/2014/main" id="{99BCA73B-170A-4AF0-8227-C05A4F8D07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8" descr="pretty_flower_yellow_hb">
                <a:extLst>
                  <a:ext uri="{FF2B5EF4-FFF2-40B4-BE49-F238E27FC236}">
                    <a16:creationId xmlns:a16="http://schemas.microsoft.com/office/drawing/2014/main" id="{BDA5526F-3EB2-41F1-9973-2B4517B80AA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9" descr="pretty_flower_orange_hb">
                <a:extLst>
                  <a:ext uri="{FF2B5EF4-FFF2-40B4-BE49-F238E27FC236}">
                    <a16:creationId xmlns:a16="http://schemas.microsoft.com/office/drawing/2014/main" id="{38A7A16D-9FAF-4961-80B7-636E25235CA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8723" name="Picture 5" descr="club%20meeting">
            <a:extLst>
              <a:ext uri="{FF2B5EF4-FFF2-40B4-BE49-F238E27FC236}">
                <a16:creationId xmlns:a16="http://schemas.microsoft.com/office/drawing/2014/main" id="{E8083A17-2487-4387-849A-44D3674A0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114800"/>
            <a:ext cx="6629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a:extLst>
              <a:ext uri="{FF2B5EF4-FFF2-40B4-BE49-F238E27FC236}">
                <a16:creationId xmlns:a16="http://schemas.microsoft.com/office/drawing/2014/main" id="{6BDB0313-70BB-4A59-AE9D-0C49B4DDF28D}"/>
              </a:ext>
            </a:extLst>
          </p:cNvPr>
          <p:cNvSpPr txBox="1">
            <a:spLocks noChangeArrowheads="1"/>
          </p:cNvSpPr>
          <p:nvPr/>
        </p:nvSpPr>
        <p:spPr>
          <a:xfrm>
            <a:off x="152400" y="985838"/>
            <a:ext cx="8077200" cy="24431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b="1" dirty="0">
                <a:solidFill>
                  <a:srgbClr val="FF0000"/>
                </a:solidFill>
                <a:latin typeface="Times New Roman" pitchFamily="18" charset="0"/>
                <a:cs typeface="Times New Roman" pitchFamily="18" charset="0"/>
              </a:rPr>
              <a:t>Nếu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Pê-chi –a,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sẽ</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bỏ</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ngày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như</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Vì </a:t>
            </a:r>
            <a:r>
              <a:rPr lang="en-US" b="1" dirty="0" err="1">
                <a:solidFill>
                  <a:srgbClr val="FF0000"/>
                </a:solidFill>
                <a:latin typeface="Times New Roman" pitchFamily="18" charset="0"/>
                <a:cs typeface="Times New Roman" pitchFamily="18" charset="0"/>
              </a:rPr>
              <a:t>phải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lao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thì</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cơm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ăn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áo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mặc</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nuôi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r>
              <a:rPr lang="en-US" b="1" dirty="0">
                <a:solidFill>
                  <a:srgbClr val="FF0000"/>
                </a:solidFill>
                <a:latin typeface="Times New Roman" pitchFamily="18" charset="0"/>
                <a:cs typeface="Times New Roman" pitchFamily="18" charset="0"/>
              </a:rPr>
              <a:t> được </a:t>
            </a:r>
            <a:r>
              <a:rPr lang="en-US" b="1" dirty="0" err="1">
                <a:solidFill>
                  <a:srgbClr val="FF0000"/>
                </a:solidFill>
                <a:latin typeface="Times New Roman" pitchFamily="18" charset="0"/>
                <a:cs typeface="Times New Roman" pitchFamily="18" charset="0"/>
              </a:rPr>
              <a:t>bản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a:t>
            </a:r>
          </a:p>
          <a:p>
            <a:pPr eaLnBrk="1" hangingPunct="1">
              <a:buFontTx/>
              <a:buNone/>
              <a:defRPr/>
            </a:pPr>
            <a:endParaRPr lang="en-US" altLang="en-US" b="1" kern="0" dirty="0">
              <a:solidFill>
                <a:srgbClr val="FF0000"/>
              </a:solidFill>
            </a:endParaRPr>
          </a:p>
          <a:p>
            <a:pPr eaLnBrk="1" hangingPunct="1">
              <a:buFontTx/>
              <a:buNone/>
              <a:defRPr/>
            </a:pPr>
            <a:endParaRPr lang="en-US" altLang="en-US" b="1" kern="0" dirty="0">
              <a:solidFill>
                <a:srgbClr val="FF0000"/>
              </a:solidFill>
            </a:endParaRPr>
          </a:p>
          <a:p>
            <a:pPr eaLnBrk="1" hangingPunct="1">
              <a:buFontTx/>
              <a:buNone/>
              <a:defRPr/>
            </a:pPr>
            <a:r>
              <a:rPr lang="en-US" altLang="en-US" b="1" kern="0" dirty="0">
                <a:solidFill>
                  <a:srgbClr val="FF0000"/>
                </a:solidFill>
              </a:rPr>
              <a:t>  </a:t>
            </a:r>
            <a:r>
              <a:rPr lang="en-US" altLang="en-US" b="1" kern="0" dirty="0">
                <a:solidFill>
                  <a:srgbClr val="FF0000"/>
                </a:solidFill>
                <a:latin typeface="Times New Roman" panose="02020603050405020304" pitchFamily="18" charset="0"/>
                <a:cs typeface="Times New Roman" panose="02020603050405020304" pitchFamily="18" charset="0"/>
              </a:rPr>
              <a:t> </a:t>
            </a:r>
          </a:p>
        </p:txBody>
      </p:sp>
      <p:sp>
        <p:nvSpPr>
          <p:cNvPr id="12" name="Text Box 80">
            <a:extLst>
              <a:ext uri="{FF2B5EF4-FFF2-40B4-BE49-F238E27FC236}">
                <a16:creationId xmlns:a16="http://schemas.microsoft.com/office/drawing/2014/main" id="{4FA0C050-E9AC-49CA-9930-EDB7C41C9E13}"/>
              </a:ext>
            </a:extLst>
          </p:cNvPr>
          <p:cNvSpPr txBox="1">
            <a:spLocks noChangeArrowheads="1"/>
          </p:cNvSpPr>
          <p:nvPr/>
        </p:nvSpPr>
        <p:spPr bwMode="auto">
          <a:xfrm>
            <a:off x="152400" y="304800"/>
            <a:ext cx="8839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800" b="1">
                <a:solidFill>
                  <a:srgbClr val="000099"/>
                </a:solidFill>
              </a:rPr>
              <a:t>Câu 3: Nếu là Pê-chi-a em sẽ làm gì ?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a:extLst>
              <a:ext uri="{FF2B5EF4-FFF2-40B4-BE49-F238E27FC236}">
                <a16:creationId xmlns:a16="http://schemas.microsoft.com/office/drawing/2014/main" id="{83F377DD-A0A8-49E5-A805-DECD931C9812}"/>
              </a:ext>
            </a:extLst>
          </p:cNvPr>
          <p:cNvSpPr>
            <a:spLocks noChangeShapeType="1"/>
          </p:cNvSpPr>
          <p:nvPr/>
        </p:nvSpPr>
        <p:spPr bwMode="auto">
          <a:xfrm>
            <a:off x="1981200" y="56054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sz="1353">
              <a:solidFill>
                <a:prstClr val="black"/>
              </a:solidFill>
              <a:cs typeface="Times New Roman" panose="02020603050405020304" pitchFamily="18" charset="0"/>
            </a:endParaRPr>
          </a:p>
        </p:txBody>
      </p:sp>
      <p:grpSp>
        <p:nvGrpSpPr>
          <p:cNvPr id="2" name="Group 16">
            <a:extLst>
              <a:ext uri="{FF2B5EF4-FFF2-40B4-BE49-F238E27FC236}">
                <a16:creationId xmlns:a16="http://schemas.microsoft.com/office/drawing/2014/main" id="{7EFDC8DE-3AF3-4BB5-A7F6-06C257C531FB}"/>
              </a:ext>
            </a:extLst>
          </p:cNvPr>
          <p:cNvGrpSpPr>
            <a:grpSpLocks/>
          </p:cNvGrpSpPr>
          <p:nvPr/>
        </p:nvGrpSpPr>
        <p:grpSpPr bwMode="auto">
          <a:xfrm>
            <a:off x="3028950" y="3378200"/>
            <a:ext cx="2473325" cy="1528763"/>
            <a:chOff x="2142" y="1653"/>
            <a:chExt cx="1452" cy="1281"/>
          </a:xfrm>
        </p:grpSpPr>
        <p:grpSp>
          <p:nvGrpSpPr>
            <p:cNvPr id="159774" name="Group 17">
              <a:extLst>
                <a:ext uri="{FF2B5EF4-FFF2-40B4-BE49-F238E27FC236}">
                  <a16:creationId xmlns:a16="http://schemas.microsoft.com/office/drawing/2014/main" id="{E6A122CF-557A-4E4D-BA95-C43500293E07}"/>
                </a:ext>
              </a:extLst>
            </p:cNvPr>
            <p:cNvGrpSpPr>
              <a:grpSpLocks/>
            </p:cNvGrpSpPr>
            <p:nvPr/>
          </p:nvGrpSpPr>
          <p:grpSpPr bwMode="auto">
            <a:xfrm rot="405163">
              <a:off x="2142" y="1653"/>
              <a:ext cx="1452" cy="1281"/>
              <a:chOff x="4159" y="94"/>
              <a:chExt cx="509" cy="491"/>
            </a:xfrm>
          </p:grpSpPr>
          <p:grpSp>
            <p:nvGrpSpPr>
              <p:cNvPr id="159776" name="Group 18">
                <a:extLst>
                  <a:ext uri="{FF2B5EF4-FFF2-40B4-BE49-F238E27FC236}">
                    <a16:creationId xmlns:a16="http://schemas.microsoft.com/office/drawing/2014/main" id="{4368D74B-6E0E-44ED-A210-C88B25C84BD8}"/>
                  </a:ext>
                </a:extLst>
              </p:cNvPr>
              <p:cNvGrpSpPr>
                <a:grpSpLocks/>
              </p:cNvGrpSpPr>
              <p:nvPr/>
            </p:nvGrpSpPr>
            <p:grpSpPr bwMode="auto">
              <a:xfrm>
                <a:off x="4159" y="94"/>
                <a:ext cx="509" cy="491"/>
                <a:chOff x="4159" y="94"/>
                <a:chExt cx="509" cy="491"/>
              </a:xfrm>
            </p:grpSpPr>
            <p:sp>
              <p:nvSpPr>
                <p:cNvPr id="19491" name="Oval 19">
                  <a:extLst>
                    <a:ext uri="{FF2B5EF4-FFF2-40B4-BE49-F238E27FC236}">
                      <a16:creationId xmlns:a16="http://schemas.microsoft.com/office/drawing/2014/main" id="{0DAB0345-E37A-40E2-8D74-C52E15201968}"/>
                    </a:ext>
                  </a:extLst>
                </p:cNvPr>
                <p:cNvSpPr>
                  <a:spLocks noChangeArrowheads="1"/>
                </p:cNvSpPr>
                <p:nvPr/>
              </p:nvSpPr>
              <p:spPr bwMode="auto">
                <a:xfrm rot="671181">
                  <a:off x="4476" y="201"/>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2" name="Oval 20">
                  <a:extLst>
                    <a:ext uri="{FF2B5EF4-FFF2-40B4-BE49-F238E27FC236}">
                      <a16:creationId xmlns:a16="http://schemas.microsoft.com/office/drawing/2014/main" id="{38776656-3B4E-429F-B5F4-0B32FDDCE539}"/>
                    </a:ext>
                  </a:extLst>
                </p:cNvPr>
                <p:cNvSpPr>
                  <a:spLocks noChangeArrowheads="1"/>
                </p:cNvSpPr>
                <p:nvPr/>
              </p:nvSpPr>
              <p:spPr bwMode="auto">
                <a:xfrm rot="671181">
                  <a:off x="4426" y="387"/>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3" name="Oval 21">
                  <a:extLst>
                    <a:ext uri="{FF2B5EF4-FFF2-40B4-BE49-F238E27FC236}">
                      <a16:creationId xmlns:a16="http://schemas.microsoft.com/office/drawing/2014/main" id="{04A5D23D-5C16-4DA6-8C86-0BA27126E271}"/>
                    </a:ext>
                  </a:extLst>
                </p:cNvPr>
                <p:cNvSpPr>
                  <a:spLocks noChangeArrowheads="1"/>
                </p:cNvSpPr>
                <p:nvPr/>
              </p:nvSpPr>
              <p:spPr bwMode="auto">
                <a:xfrm rot="671181">
                  <a:off x="4229" y="393"/>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4" name="Oval 22">
                  <a:extLst>
                    <a:ext uri="{FF2B5EF4-FFF2-40B4-BE49-F238E27FC236}">
                      <a16:creationId xmlns:a16="http://schemas.microsoft.com/office/drawing/2014/main" id="{1CA94A9E-4438-4AC2-848F-9E6C6E934DB7}"/>
                    </a:ext>
                  </a:extLst>
                </p:cNvPr>
                <p:cNvSpPr>
                  <a:spLocks noChangeArrowheads="1"/>
                </p:cNvSpPr>
                <p:nvPr/>
              </p:nvSpPr>
              <p:spPr bwMode="auto">
                <a:xfrm rot="671181">
                  <a:off x="4159" y="210"/>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5" name="Oval 23">
                  <a:extLst>
                    <a:ext uri="{FF2B5EF4-FFF2-40B4-BE49-F238E27FC236}">
                      <a16:creationId xmlns:a16="http://schemas.microsoft.com/office/drawing/2014/main" id="{15DEF134-ED19-4634-91F8-333D6B971143}"/>
                    </a:ext>
                  </a:extLst>
                </p:cNvPr>
                <p:cNvSpPr>
                  <a:spLocks noChangeArrowheads="1"/>
                </p:cNvSpPr>
                <p:nvPr/>
              </p:nvSpPr>
              <p:spPr bwMode="auto">
                <a:xfrm rot="671181">
                  <a:off x="4315" y="94"/>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sp>
            <p:nvSpPr>
              <p:cNvPr id="19490" name="Oval 24">
                <a:extLst>
                  <a:ext uri="{FF2B5EF4-FFF2-40B4-BE49-F238E27FC236}">
                    <a16:creationId xmlns:a16="http://schemas.microsoft.com/office/drawing/2014/main" id="{153A4436-ABDD-492D-A39C-69263B684C4A}"/>
                  </a:ext>
                </a:extLst>
              </p:cNvPr>
              <p:cNvSpPr>
                <a:spLocks noChangeArrowheads="1"/>
              </p:cNvSpPr>
              <p:nvPr/>
            </p:nvSpPr>
            <p:spPr bwMode="auto">
              <a:xfrm rot="671181">
                <a:off x="4261" y="181"/>
                <a:ext cx="336" cy="336"/>
              </a:xfrm>
              <a:prstGeom prst="ellipse">
                <a:avLst/>
              </a:prstGeom>
              <a:solidFill>
                <a:srgbClr val="F7F725"/>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sp>
          <p:nvSpPr>
            <p:cNvPr id="19488" name="Text Box 25">
              <a:extLst>
                <a:ext uri="{FF2B5EF4-FFF2-40B4-BE49-F238E27FC236}">
                  <a16:creationId xmlns:a16="http://schemas.microsoft.com/office/drawing/2014/main" id="{6C6F5E80-00A9-4042-909C-0F40F8936DB3}"/>
                </a:ext>
              </a:extLst>
            </p:cNvPr>
            <p:cNvSpPr txBox="1">
              <a:spLocks noChangeArrowheads="1"/>
            </p:cNvSpPr>
            <p:nvPr/>
          </p:nvSpPr>
          <p:spPr bwMode="auto">
            <a:xfrm>
              <a:off x="2467" y="2135"/>
              <a:ext cx="91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defRPr/>
              </a:pPr>
              <a:r>
                <a:rPr lang="en-US" sz="2256" b="1" dirty="0">
                  <a:solidFill>
                    <a:srgbClr val="FF0000"/>
                  </a:solidFill>
                </a:rPr>
                <a:t>Lao </a:t>
              </a:r>
              <a:r>
                <a:rPr lang="en-US" sz="2256" b="1" dirty="0" err="1">
                  <a:solidFill>
                    <a:srgbClr val="FF0000"/>
                  </a:solidFill>
                </a:rPr>
                <a:t>động</a:t>
              </a:r>
              <a:endParaRPr lang="en-US" sz="2256" b="1" dirty="0">
                <a:solidFill>
                  <a:srgbClr val="FF0000"/>
                </a:solidFill>
              </a:endParaRPr>
            </a:p>
          </p:txBody>
        </p:sp>
      </p:grpSp>
      <p:grpSp>
        <p:nvGrpSpPr>
          <p:cNvPr id="5" name="Group 31">
            <a:extLst>
              <a:ext uri="{FF2B5EF4-FFF2-40B4-BE49-F238E27FC236}">
                <a16:creationId xmlns:a16="http://schemas.microsoft.com/office/drawing/2014/main" id="{F9D19F1D-509F-41BD-A4AF-5AE8DD6F45BB}"/>
              </a:ext>
            </a:extLst>
          </p:cNvPr>
          <p:cNvGrpSpPr>
            <a:grpSpLocks/>
          </p:cNvGrpSpPr>
          <p:nvPr/>
        </p:nvGrpSpPr>
        <p:grpSpPr bwMode="auto">
          <a:xfrm rot="-1256650">
            <a:off x="5418138" y="3025775"/>
            <a:ext cx="3587750" cy="1787525"/>
            <a:chOff x="2936" y="637"/>
            <a:chExt cx="2279" cy="1156"/>
          </a:xfrm>
        </p:grpSpPr>
        <p:grpSp>
          <p:nvGrpSpPr>
            <p:cNvPr id="159769" name="Group 32">
              <a:extLst>
                <a:ext uri="{FF2B5EF4-FFF2-40B4-BE49-F238E27FC236}">
                  <a16:creationId xmlns:a16="http://schemas.microsoft.com/office/drawing/2014/main" id="{F6C6E869-61BB-43DE-9971-46D72E2E8BBD}"/>
                </a:ext>
              </a:extLst>
            </p:cNvPr>
            <p:cNvGrpSpPr>
              <a:grpSpLocks/>
            </p:cNvGrpSpPr>
            <p:nvPr/>
          </p:nvGrpSpPr>
          <p:grpSpPr bwMode="auto">
            <a:xfrm rot="1002962">
              <a:off x="3036" y="637"/>
              <a:ext cx="2179" cy="1156"/>
              <a:chOff x="2887" y="279"/>
              <a:chExt cx="2853" cy="1710"/>
            </a:xfrm>
          </p:grpSpPr>
          <p:sp>
            <p:nvSpPr>
              <p:cNvPr id="19484" name="AutoShape 33">
                <a:extLst>
                  <a:ext uri="{FF2B5EF4-FFF2-40B4-BE49-F238E27FC236}">
                    <a16:creationId xmlns:a16="http://schemas.microsoft.com/office/drawing/2014/main" id="{445A10E7-242C-44EB-B056-FE81EDF63CA3}"/>
                  </a:ext>
                </a:extLst>
              </p:cNvPr>
              <p:cNvSpPr>
                <a:spLocks noChangeArrowheads="1"/>
              </p:cNvSpPr>
              <p:nvPr/>
            </p:nvSpPr>
            <p:spPr bwMode="auto">
              <a:xfrm>
                <a:off x="2883" y="277"/>
                <a:ext cx="2853" cy="1710"/>
              </a:xfrm>
              <a:prstGeom prst="wedgeEllipseCallout">
                <a:avLst>
                  <a:gd name="adj1" fmla="val -36593"/>
                  <a:gd name="adj2" fmla="val 43648"/>
                </a:avLst>
              </a:prstGeom>
              <a:gradFill rotWithShape="1">
                <a:gsLst>
                  <a:gs pos="0">
                    <a:srgbClr val="FFFFFF"/>
                  </a:gs>
                  <a:gs pos="100000">
                    <a:srgbClr val="D600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9485" name="AutoShape 34">
                <a:extLst>
                  <a:ext uri="{FF2B5EF4-FFF2-40B4-BE49-F238E27FC236}">
                    <a16:creationId xmlns:a16="http://schemas.microsoft.com/office/drawing/2014/main" id="{14F7981B-B7F6-42D6-BB5A-BCCD675D28D2}"/>
                  </a:ext>
                </a:extLst>
              </p:cNvPr>
              <p:cNvSpPr>
                <a:spLocks noChangeArrowheads="1"/>
              </p:cNvSpPr>
              <p:nvPr/>
            </p:nvSpPr>
            <p:spPr bwMode="auto">
              <a:xfrm rot="10661917">
                <a:off x="3287" y="908"/>
                <a:ext cx="1460" cy="808"/>
              </a:xfrm>
              <a:prstGeom prst="wedgeEllipseCallout">
                <a:avLst>
                  <a:gd name="adj1" fmla="val -28889"/>
                  <a:gd name="adj2" fmla="val 29431"/>
                </a:avLst>
              </a:prstGeom>
              <a:gradFill rotWithShape="1">
                <a:gsLst>
                  <a:gs pos="0">
                    <a:srgbClr val="B3FFB3"/>
                  </a:gs>
                  <a:gs pos="100000">
                    <a:srgbClr val="FF66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2318" name="Text Box 35">
                <a:extLst>
                  <a:ext uri="{FF2B5EF4-FFF2-40B4-BE49-F238E27FC236}">
                    <a16:creationId xmlns:a16="http://schemas.microsoft.com/office/drawing/2014/main" id="{60683954-A5C7-4BF4-91A9-3DF7B7AD65A0}"/>
                  </a:ext>
                </a:extLst>
              </p:cNvPr>
              <p:cNvSpPr txBox="1">
                <a:spLocks noChangeArrowheads="1"/>
              </p:cNvSpPr>
              <p:nvPr/>
            </p:nvSpPr>
            <p:spPr bwMode="auto">
              <a:xfrm rot="324975">
                <a:off x="3040" y="752"/>
                <a:ext cx="2638" cy="709"/>
              </a:xfrm>
              <a:prstGeom prst="rect">
                <a:avLst/>
              </a:prstGeom>
              <a:noFill/>
              <a:ln w="9525">
                <a:noFill/>
                <a:miter lim="800000"/>
                <a:headEnd/>
                <a:tailEnd/>
              </a:ln>
            </p:spPr>
            <p:txBody>
              <a:bodyPr>
                <a:spAutoFit/>
              </a:bodyPr>
              <a:lstStyle/>
              <a:p>
                <a:pPr eaLnBrk="1" hangingPunct="1">
                  <a:spcBef>
                    <a:spcPct val="50000"/>
                  </a:spcBef>
                  <a:defRPr/>
                </a:pPr>
                <a:r>
                  <a:rPr lang="en-US" sz="2105" b="1" dirty="0" err="1">
                    <a:solidFill>
                      <a:srgbClr val="0000CC"/>
                    </a:solidFill>
                    <a:latin typeface="Calibri"/>
                    <a:cs typeface="Times New Roman" panose="02020603050405020304" pitchFamily="18" charset="0"/>
                  </a:rPr>
                  <a:t>Đem</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lại</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cuộc</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sống</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ấm</a:t>
                </a:r>
                <a:r>
                  <a:rPr lang="en-US" sz="2105" b="1" dirty="0">
                    <a:solidFill>
                      <a:srgbClr val="0000CC"/>
                    </a:solidFill>
                    <a:latin typeface="Calibri"/>
                    <a:cs typeface="Times New Roman" panose="02020603050405020304" pitchFamily="18" charset="0"/>
                  </a:rPr>
                  <a:t> no, </a:t>
                </a:r>
                <a:r>
                  <a:rPr lang="en-US" sz="2105" b="1" dirty="0" err="1">
                    <a:solidFill>
                      <a:srgbClr val="0000CC"/>
                    </a:solidFill>
                    <a:latin typeface="Calibri"/>
                    <a:cs typeface="Times New Roman" panose="02020603050405020304" pitchFamily="18" charset="0"/>
                  </a:rPr>
                  <a:t>hạnh</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phúc</a:t>
                </a:r>
                <a:endParaRPr lang="en-US" sz="2105" b="1" dirty="0">
                  <a:solidFill>
                    <a:srgbClr val="0000CC"/>
                  </a:solidFill>
                  <a:latin typeface="Calibri"/>
                  <a:cs typeface="Times New Roman" panose="02020603050405020304" pitchFamily="18" charset="0"/>
                </a:endParaRPr>
              </a:p>
            </p:txBody>
          </p:sp>
        </p:grpSp>
        <p:sp>
          <p:nvSpPr>
            <p:cNvPr id="11289" name="AutoShape 36">
              <a:extLst>
                <a:ext uri="{FF2B5EF4-FFF2-40B4-BE49-F238E27FC236}">
                  <a16:creationId xmlns:a16="http://schemas.microsoft.com/office/drawing/2014/main" id="{3F0C694A-FAE9-4C01-A0D0-E5381A57C7B8}"/>
                </a:ext>
              </a:extLst>
            </p:cNvPr>
            <p:cNvSpPr>
              <a:spLocks noChangeArrowheads="1"/>
            </p:cNvSpPr>
            <p:nvPr/>
          </p:nvSpPr>
          <p:spPr bwMode="auto">
            <a:xfrm rot="567920">
              <a:off x="2935" y="1091"/>
              <a:ext cx="343" cy="17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401 w 21600"/>
                <a:gd name="T13" fmla="*/ 5369 h 21600"/>
                <a:gd name="T14" fmla="*/ 18892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eaLnBrk="1" hangingPunct="1">
                <a:defRPr/>
              </a:pPr>
              <a:endParaRPr lang="en-US" sz="1353">
                <a:solidFill>
                  <a:prstClr val="black"/>
                </a:solidFill>
                <a:cs typeface="Times New Roman" panose="02020603050405020304" pitchFamily="18" charset="0"/>
              </a:endParaRPr>
            </a:p>
          </p:txBody>
        </p:sp>
      </p:grpSp>
      <p:grpSp>
        <p:nvGrpSpPr>
          <p:cNvPr id="7" name="Group 37">
            <a:extLst>
              <a:ext uri="{FF2B5EF4-FFF2-40B4-BE49-F238E27FC236}">
                <a16:creationId xmlns:a16="http://schemas.microsoft.com/office/drawing/2014/main" id="{9F17FD42-096E-4E0D-93EC-AD83AC98CAC4}"/>
              </a:ext>
            </a:extLst>
          </p:cNvPr>
          <p:cNvGrpSpPr>
            <a:grpSpLocks/>
          </p:cNvGrpSpPr>
          <p:nvPr/>
        </p:nvGrpSpPr>
        <p:grpSpPr bwMode="auto">
          <a:xfrm rot="1891402">
            <a:off x="1528763" y="1516063"/>
            <a:ext cx="5667375" cy="1751012"/>
            <a:chOff x="850" y="558"/>
            <a:chExt cx="2939" cy="1468"/>
          </a:xfrm>
        </p:grpSpPr>
        <p:grpSp>
          <p:nvGrpSpPr>
            <p:cNvPr id="159763" name="Group 38">
              <a:extLst>
                <a:ext uri="{FF2B5EF4-FFF2-40B4-BE49-F238E27FC236}">
                  <a16:creationId xmlns:a16="http://schemas.microsoft.com/office/drawing/2014/main" id="{B0423817-3016-45EF-8358-4C73BE75165F}"/>
                </a:ext>
              </a:extLst>
            </p:cNvPr>
            <p:cNvGrpSpPr>
              <a:grpSpLocks/>
            </p:cNvGrpSpPr>
            <p:nvPr/>
          </p:nvGrpSpPr>
          <p:grpSpPr bwMode="auto">
            <a:xfrm rot="-1875983">
              <a:off x="850" y="558"/>
              <a:ext cx="2939" cy="1058"/>
              <a:chOff x="-741" y="337"/>
              <a:chExt cx="4093" cy="2063"/>
            </a:xfrm>
          </p:grpSpPr>
          <p:sp>
            <p:nvSpPr>
              <p:cNvPr id="19478" name="AutoShape 39">
                <a:extLst>
                  <a:ext uri="{FF2B5EF4-FFF2-40B4-BE49-F238E27FC236}">
                    <a16:creationId xmlns:a16="http://schemas.microsoft.com/office/drawing/2014/main" id="{E0556F5A-4BE5-42F8-BBAE-1F66504A5E08}"/>
                  </a:ext>
                </a:extLst>
              </p:cNvPr>
              <p:cNvSpPr>
                <a:spLocks noChangeArrowheads="1"/>
              </p:cNvSpPr>
              <p:nvPr/>
            </p:nvSpPr>
            <p:spPr bwMode="auto">
              <a:xfrm>
                <a:off x="-3" y="1723"/>
                <a:ext cx="1199" cy="672"/>
              </a:xfrm>
              <a:prstGeom prst="cloudCallout">
                <a:avLst>
                  <a:gd name="adj1" fmla="val 45333"/>
                  <a:gd name="adj2" fmla="val -121431"/>
                </a:avLst>
              </a:prstGeom>
              <a:gradFill rotWithShape="1">
                <a:gsLst>
                  <a:gs pos="0">
                    <a:schemeClr val="bg1"/>
                  </a:gs>
                  <a:gs pos="100000">
                    <a:srgbClr val="70CA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grpSp>
            <p:nvGrpSpPr>
              <p:cNvPr id="159766" name="Group 40">
                <a:extLst>
                  <a:ext uri="{FF2B5EF4-FFF2-40B4-BE49-F238E27FC236}">
                    <a16:creationId xmlns:a16="http://schemas.microsoft.com/office/drawing/2014/main" id="{7C1F19E1-AE08-4B31-9E9C-7953F48297EB}"/>
                  </a:ext>
                </a:extLst>
              </p:cNvPr>
              <p:cNvGrpSpPr>
                <a:grpSpLocks/>
              </p:cNvGrpSpPr>
              <p:nvPr/>
            </p:nvGrpSpPr>
            <p:grpSpPr bwMode="auto">
              <a:xfrm>
                <a:off x="-741" y="337"/>
                <a:ext cx="4093" cy="1634"/>
                <a:chOff x="-357" y="-47"/>
                <a:chExt cx="4093" cy="1634"/>
              </a:xfrm>
            </p:grpSpPr>
            <p:sp>
              <p:nvSpPr>
                <p:cNvPr id="19480" name="AutoShape 41">
                  <a:extLst>
                    <a:ext uri="{FF2B5EF4-FFF2-40B4-BE49-F238E27FC236}">
                      <a16:creationId xmlns:a16="http://schemas.microsoft.com/office/drawing/2014/main" id="{9D4931A9-EAEF-4DA7-94FA-DCE6BD39E845}"/>
                    </a:ext>
                  </a:extLst>
                </p:cNvPr>
                <p:cNvSpPr>
                  <a:spLocks noChangeArrowheads="1"/>
                </p:cNvSpPr>
                <p:nvPr/>
              </p:nvSpPr>
              <p:spPr bwMode="auto">
                <a:xfrm>
                  <a:off x="-359" y="-54"/>
                  <a:ext cx="4093" cy="1638"/>
                </a:xfrm>
                <a:prstGeom prst="cloudCallout">
                  <a:avLst>
                    <a:gd name="adj1" fmla="val 4056"/>
                    <a:gd name="adj2" fmla="val 33787"/>
                  </a:avLst>
                </a:prstGeom>
                <a:gradFill rotWithShape="1">
                  <a:gsLst>
                    <a:gs pos="0">
                      <a:schemeClr val="hlink"/>
                    </a:gs>
                    <a:gs pos="100000">
                      <a:srgbClr val="ADF1AF">
                        <a:alpha val="82999"/>
                      </a:srgbClr>
                    </a:gs>
                  </a:gsLst>
                  <a:lin ang="5400000" scaled="1"/>
                </a:gradFill>
                <a:ln w="9525">
                  <a:solidFill>
                    <a:schemeClr val="tx1"/>
                  </a:solidFill>
                  <a:round/>
                  <a:headEnd/>
                  <a:tailEnd/>
                </a:ln>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2313" name="Text Box 42">
                  <a:extLst>
                    <a:ext uri="{FF2B5EF4-FFF2-40B4-BE49-F238E27FC236}">
                      <a16:creationId xmlns:a16="http://schemas.microsoft.com/office/drawing/2014/main" id="{CA058CD2-C184-42B2-AD19-352D43491E36}"/>
                    </a:ext>
                  </a:extLst>
                </p:cNvPr>
                <p:cNvSpPr txBox="1">
                  <a:spLocks noChangeArrowheads="1"/>
                </p:cNvSpPr>
                <p:nvPr/>
              </p:nvSpPr>
              <p:spPr bwMode="auto">
                <a:xfrm>
                  <a:off x="-148" y="480"/>
                  <a:ext cx="3256" cy="685"/>
                </a:xfrm>
                <a:prstGeom prst="rect">
                  <a:avLst/>
                </a:prstGeom>
                <a:noFill/>
                <a:ln w="9525">
                  <a:noFill/>
                  <a:miter lim="800000"/>
                  <a:headEnd/>
                  <a:tailEnd/>
                </a:ln>
              </p:spPr>
              <p:txBody>
                <a:bodyPr>
                  <a:spAutoFit/>
                </a:bodyPr>
                <a:lstStyle/>
                <a:p>
                  <a:pPr algn="ctr" eaLnBrk="1" hangingPunct="1">
                    <a:spcBef>
                      <a:spcPct val="50000"/>
                    </a:spcBef>
                    <a:defRPr/>
                  </a:pPr>
                  <a:r>
                    <a:rPr lang="en-US" sz="2105" b="1" dirty="0" err="1">
                      <a:solidFill>
                        <a:srgbClr val="0000CC"/>
                      </a:solidFill>
                      <a:latin typeface="Calibri"/>
                      <a:cs typeface="Times New Roman" panose="02020603050405020304" pitchFamily="18" charset="0"/>
                    </a:rPr>
                    <a:t>Tạo</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ra</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của</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cải</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vật</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chất</a:t>
                  </a:r>
                  <a:endParaRPr lang="en-US" sz="2105" b="1" dirty="0">
                    <a:solidFill>
                      <a:srgbClr val="0000CC"/>
                    </a:solidFill>
                    <a:latin typeface="Calibri"/>
                    <a:cs typeface="Times New Roman" panose="02020603050405020304" pitchFamily="18" charset="0"/>
                  </a:endParaRPr>
                </a:p>
              </p:txBody>
            </p:sp>
          </p:grpSp>
        </p:grpSp>
        <p:sp>
          <p:nvSpPr>
            <p:cNvPr id="19477" name="AutoShape 43">
              <a:extLst>
                <a:ext uri="{FF2B5EF4-FFF2-40B4-BE49-F238E27FC236}">
                  <a16:creationId xmlns:a16="http://schemas.microsoft.com/office/drawing/2014/main" id="{9813BDD1-A24A-4233-8F70-FB6E81717010}"/>
                </a:ext>
              </a:extLst>
            </p:cNvPr>
            <p:cNvSpPr>
              <a:spLocks noChangeArrowheads="1"/>
            </p:cNvSpPr>
            <p:nvPr/>
          </p:nvSpPr>
          <p:spPr bwMode="auto">
            <a:xfrm rot="14081111">
              <a:off x="2222" y="1684"/>
              <a:ext cx="49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grpSp>
        <p:nvGrpSpPr>
          <p:cNvPr id="10" name="Group 44">
            <a:extLst>
              <a:ext uri="{FF2B5EF4-FFF2-40B4-BE49-F238E27FC236}">
                <a16:creationId xmlns:a16="http://schemas.microsoft.com/office/drawing/2014/main" id="{C873298F-E809-4A30-990B-02B16C58D302}"/>
              </a:ext>
            </a:extLst>
          </p:cNvPr>
          <p:cNvGrpSpPr>
            <a:grpSpLocks/>
          </p:cNvGrpSpPr>
          <p:nvPr/>
        </p:nvGrpSpPr>
        <p:grpSpPr bwMode="auto">
          <a:xfrm>
            <a:off x="1495425" y="4954588"/>
            <a:ext cx="5927725" cy="1762125"/>
            <a:chOff x="1638" y="2798"/>
            <a:chExt cx="2200" cy="903"/>
          </a:xfrm>
        </p:grpSpPr>
        <p:sp>
          <p:nvSpPr>
            <p:cNvPr id="19472" name="AutoShape 45">
              <a:extLst>
                <a:ext uri="{FF2B5EF4-FFF2-40B4-BE49-F238E27FC236}">
                  <a16:creationId xmlns:a16="http://schemas.microsoft.com/office/drawing/2014/main" id="{74978DFC-7C5D-4311-9D0A-5DA9D3433C72}"/>
                </a:ext>
              </a:extLst>
            </p:cNvPr>
            <p:cNvSpPr>
              <a:spLocks noChangeArrowheads="1"/>
            </p:cNvSpPr>
            <p:nvPr/>
          </p:nvSpPr>
          <p:spPr bwMode="auto">
            <a:xfrm rot="5183167" flipH="1">
              <a:off x="2429" y="3007"/>
              <a:ext cx="584" cy="16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292 w 21600"/>
                <a:gd name="T13" fmla="*/ 5432 h 21600"/>
                <a:gd name="T14" fmla="*/ 18863 w 21600"/>
                <a:gd name="T15" fmla="*/ 1616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nvGrpSpPr>
            <p:cNvPr id="159760" name="Group 46">
              <a:extLst>
                <a:ext uri="{FF2B5EF4-FFF2-40B4-BE49-F238E27FC236}">
                  <a16:creationId xmlns:a16="http://schemas.microsoft.com/office/drawing/2014/main" id="{B2831230-99E8-4EA3-984B-3F903D3A018A}"/>
                </a:ext>
              </a:extLst>
            </p:cNvPr>
            <p:cNvGrpSpPr>
              <a:grpSpLocks/>
            </p:cNvGrpSpPr>
            <p:nvPr/>
          </p:nvGrpSpPr>
          <p:grpSpPr bwMode="auto">
            <a:xfrm>
              <a:off x="1638" y="3069"/>
              <a:ext cx="2200" cy="632"/>
              <a:chOff x="1252" y="2990"/>
              <a:chExt cx="2612" cy="1432"/>
            </a:xfrm>
          </p:grpSpPr>
          <p:sp>
            <p:nvSpPr>
              <p:cNvPr id="49199" name="AutoShape 47">
                <a:extLst>
                  <a:ext uri="{FF2B5EF4-FFF2-40B4-BE49-F238E27FC236}">
                    <a16:creationId xmlns:a16="http://schemas.microsoft.com/office/drawing/2014/main" id="{20EE66C5-3C19-4004-A634-E6F0EA8176EB}"/>
                  </a:ext>
                </a:extLst>
              </p:cNvPr>
              <p:cNvSpPr>
                <a:spLocks noChangeArrowheads="1"/>
              </p:cNvSpPr>
              <p:nvPr/>
            </p:nvSpPr>
            <p:spPr bwMode="auto">
              <a:xfrm>
                <a:off x="1252" y="2990"/>
                <a:ext cx="2612" cy="1331"/>
              </a:xfrm>
              <a:prstGeom prst="cloudCallout">
                <a:avLst>
                  <a:gd name="adj1" fmla="val -34741"/>
                  <a:gd name="adj2" fmla="val 35500"/>
                </a:avLst>
              </a:prstGeom>
              <a:gradFill rotWithShape="1">
                <a:gsLst>
                  <a:gs pos="0">
                    <a:srgbClr val="E93909"/>
                  </a:gs>
                  <a:gs pos="50000">
                    <a:schemeClr val="bg1"/>
                  </a:gs>
                  <a:gs pos="100000">
                    <a:srgbClr val="E93909"/>
                  </a:gs>
                </a:gsLst>
                <a:lin ang="18900000" scaled="1"/>
              </a:gradFill>
              <a:ln w="9525">
                <a:solidFill>
                  <a:schemeClr val="tx1"/>
                </a:solidFill>
                <a:round/>
                <a:headEnd/>
                <a:tailEnd/>
              </a:ln>
              <a:effectLst/>
            </p:spPr>
            <p:txBody>
              <a:bodyPr/>
              <a:lstStyle/>
              <a:p>
                <a:pPr algn="ctr" eaLnBrk="1" hangingPunct="1">
                  <a:defRPr/>
                </a:pPr>
                <a:endParaRPr lang="en-US" sz="1353">
                  <a:solidFill>
                    <a:prstClr val="black"/>
                  </a:solidFill>
                  <a:latin typeface="Arial" charset="0"/>
                  <a:cs typeface="Times New Roman" panose="02020603050405020304" pitchFamily="18" charset="0"/>
                </a:endParaRPr>
              </a:p>
            </p:txBody>
          </p:sp>
          <p:sp>
            <p:nvSpPr>
              <p:cNvPr id="19475" name="Text Box 48">
                <a:extLst>
                  <a:ext uri="{FF2B5EF4-FFF2-40B4-BE49-F238E27FC236}">
                    <a16:creationId xmlns:a16="http://schemas.microsoft.com/office/drawing/2014/main" id="{436F5D06-E65C-4FCA-80B8-674E9E0E08A2}"/>
                  </a:ext>
                </a:extLst>
              </p:cNvPr>
              <p:cNvSpPr txBox="1">
                <a:spLocks noChangeArrowheads="1"/>
              </p:cNvSpPr>
              <p:nvPr/>
            </p:nvSpPr>
            <p:spPr bwMode="auto">
              <a:xfrm>
                <a:off x="1505" y="3285"/>
                <a:ext cx="2284" cy="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defRPr/>
                </a:pPr>
                <a:r>
                  <a:rPr lang="en-US" sz="2105" b="1" dirty="0" err="1">
                    <a:solidFill>
                      <a:srgbClr val="0000CC"/>
                    </a:solidFill>
                  </a:rPr>
                  <a:t>Tham</a:t>
                </a:r>
                <a:r>
                  <a:rPr lang="en-US" sz="2105" b="1" dirty="0">
                    <a:solidFill>
                      <a:srgbClr val="0000CC"/>
                    </a:solidFill>
                  </a:rPr>
                  <a:t> </a:t>
                </a:r>
                <a:r>
                  <a:rPr lang="en-US" sz="2105" b="1" dirty="0" err="1">
                    <a:solidFill>
                      <a:srgbClr val="0000CC"/>
                    </a:solidFill>
                  </a:rPr>
                  <a:t>gia</a:t>
                </a:r>
                <a:r>
                  <a:rPr lang="en-US" sz="2105" b="1" dirty="0">
                    <a:solidFill>
                      <a:srgbClr val="0000CC"/>
                    </a:solidFill>
                  </a:rPr>
                  <a:t> </a:t>
                </a:r>
                <a:r>
                  <a:rPr lang="en-US" sz="2105" b="1" dirty="0" err="1">
                    <a:solidFill>
                      <a:srgbClr val="0000CC"/>
                    </a:solidFill>
                  </a:rPr>
                  <a:t>lao</a:t>
                </a:r>
                <a:r>
                  <a:rPr lang="en-US" sz="2105" b="1" dirty="0">
                    <a:solidFill>
                      <a:srgbClr val="0000CC"/>
                    </a:solidFill>
                  </a:rPr>
                  <a:t> </a:t>
                </a:r>
                <a:r>
                  <a:rPr lang="en-US" sz="2105" b="1" dirty="0" err="1">
                    <a:solidFill>
                      <a:srgbClr val="0000CC"/>
                    </a:solidFill>
                  </a:rPr>
                  <a:t>động</a:t>
                </a:r>
                <a:r>
                  <a:rPr lang="en-US" sz="2105" b="1" dirty="0">
                    <a:solidFill>
                      <a:srgbClr val="0000CC"/>
                    </a:solidFill>
                  </a:rPr>
                  <a:t> </a:t>
                </a:r>
                <a:r>
                  <a:rPr lang="en-US" sz="2105" b="1" dirty="0" err="1">
                    <a:solidFill>
                      <a:srgbClr val="0000CC"/>
                    </a:solidFill>
                  </a:rPr>
                  <a:t>phù</a:t>
                </a:r>
                <a:r>
                  <a:rPr lang="en-US" sz="2105" b="1" dirty="0">
                    <a:solidFill>
                      <a:srgbClr val="0000CC"/>
                    </a:solidFill>
                  </a:rPr>
                  <a:t> </a:t>
                </a:r>
                <a:r>
                  <a:rPr lang="en-US" sz="2105" b="1" dirty="0" err="1">
                    <a:solidFill>
                      <a:srgbClr val="0000CC"/>
                    </a:solidFill>
                  </a:rPr>
                  <a:t>hợp</a:t>
                </a:r>
                <a:r>
                  <a:rPr lang="en-US" sz="2105" b="1" dirty="0">
                    <a:solidFill>
                      <a:srgbClr val="0000CC"/>
                    </a:solidFill>
                  </a:rPr>
                  <a:t> </a:t>
                </a:r>
                <a:r>
                  <a:rPr lang="en-US" sz="2105" b="1" dirty="0" err="1">
                    <a:solidFill>
                      <a:srgbClr val="0000CC"/>
                    </a:solidFill>
                  </a:rPr>
                  <a:t>với</a:t>
                </a:r>
                <a:r>
                  <a:rPr lang="en-US" sz="2105" b="1" dirty="0">
                    <a:solidFill>
                      <a:srgbClr val="0000CC"/>
                    </a:solidFill>
                  </a:rPr>
                  <a:t> </a:t>
                </a:r>
                <a:r>
                  <a:rPr lang="en-US" sz="2105" b="1" dirty="0" err="1">
                    <a:solidFill>
                      <a:srgbClr val="0000CC"/>
                    </a:solidFill>
                  </a:rPr>
                  <a:t>khả</a:t>
                </a:r>
                <a:r>
                  <a:rPr lang="en-US" sz="2105" b="1" dirty="0">
                    <a:solidFill>
                      <a:srgbClr val="0000CC"/>
                    </a:solidFill>
                  </a:rPr>
                  <a:t> </a:t>
                </a:r>
                <a:r>
                  <a:rPr lang="en-US" sz="2105" b="1" dirty="0" err="1">
                    <a:solidFill>
                      <a:srgbClr val="0000CC"/>
                    </a:solidFill>
                  </a:rPr>
                  <a:t>năng</a:t>
                </a:r>
                <a:r>
                  <a:rPr lang="en-US" sz="2105" b="1" dirty="0">
                    <a:solidFill>
                      <a:srgbClr val="0000CC"/>
                    </a:solidFill>
                  </a:rPr>
                  <a:t> </a:t>
                </a:r>
                <a:r>
                  <a:rPr lang="en-US" sz="2105" b="1" dirty="0" err="1">
                    <a:solidFill>
                      <a:srgbClr val="0000CC"/>
                    </a:solidFill>
                  </a:rPr>
                  <a:t>của</a:t>
                </a:r>
                <a:r>
                  <a:rPr lang="en-US" sz="2105" b="1" dirty="0">
                    <a:solidFill>
                      <a:srgbClr val="0000CC"/>
                    </a:solidFill>
                  </a:rPr>
                  <a:t> </a:t>
                </a:r>
                <a:r>
                  <a:rPr lang="en-US" sz="2105" b="1" dirty="0" err="1">
                    <a:solidFill>
                      <a:srgbClr val="0000CC"/>
                    </a:solidFill>
                  </a:rPr>
                  <a:t>mình</a:t>
                </a:r>
                <a:endParaRPr lang="en-US" sz="2105" b="1" dirty="0">
                  <a:solidFill>
                    <a:srgbClr val="0000CC"/>
                  </a:solidFill>
                </a:endParaRPr>
              </a:p>
            </p:txBody>
          </p:sp>
        </p:grpSp>
      </p:grpSp>
      <p:grpSp>
        <p:nvGrpSpPr>
          <p:cNvPr id="12" name="Group 49">
            <a:extLst>
              <a:ext uri="{FF2B5EF4-FFF2-40B4-BE49-F238E27FC236}">
                <a16:creationId xmlns:a16="http://schemas.microsoft.com/office/drawing/2014/main" id="{7BC76A05-41FA-4163-8155-CC5B1BF8DBB6}"/>
              </a:ext>
            </a:extLst>
          </p:cNvPr>
          <p:cNvGrpSpPr>
            <a:grpSpLocks/>
          </p:cNvGrpSpPr>
          <p:nvPr/>
        </p:nvGrpSpPr>
        <p:grpSpPr bwMode="auto">
          <a:xfrm>
            <a:off x="228600" y="4159250"/>
            <a:ext cx="3217863" cy="555625"/>
            <a:chOff x="144" y="2360"/>
            <a:chExt cx="2208" cy="465"/>
          </a:xfrm>
        </p:grpSpPr>
        <p:grpSp>
          <p:nvGrpSpPr>
            <p:cNvPr id="159753" name="Group 50">
              <a:extLst>
                <a:ext uri="{FF2B5EF4-FFF2-40B4-BE49-F238E27FC236}">
                  <a16:creationId xmlns:a16="http://schemas.microsoft.com/office/drawing/2014/main" id="{20DF095E-8A83-4AD2-957E-F40D5FAA48A9}"/>
                </a:ext>
              </a:extLst>
            </p:cNvPr>
            <p:cNvGrpSpPr>
              <a:grpSpLocks/>
            </p:cNvGrpSpPr>
            <p:nvPr/>
          </p:nvGrpSpPr>
          <p:grpSpPr bwMode="auto">
            <a:xfrm>
              <a:off x="144" y="2360"/>
              <a:ext cx="1776" cy="465"/>
              <a:chOff x="134" y="2268"/>
              <a:chExt cx="1776" cy="465"/>
            </a:xfrm>
          </p:grpSpPr>
          <p:sp>
            <p:nvSpPr>
              <p:cNvPr id="19468" name="Oval 51">
                <a:extLst>
                  <a:ext uri="{FF2B5EF4-FFF2-40B4-BE49-F238E27FC236}">
                    <a16:creationId xmlns:a16="http://schemas.microsoft.com/office/drawing/2014/main" id="{2CF431AA-998D-486C-84EB-A5F86B2E1C51}"/>
                  </a:ext>
                </a:extLst>
              </p:cNvPr>
              <p:cNvSpPr>
                <a:spLocks noChangeArrowheads="1"/>
              </p:cNvSpPr>
              <p:nvPr/>
            </p:nvSpPr>
            <p:spPr bwMode="gray">
              <a:xfrm rot="5400000">
                <a:off x="719" y="1684"/>
                <a:ext cx="461" cy="163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69" name="Oval 52">
                <a:extLst>
                  <a:ext uri="{FF2B5EF4-FFF2-40B4-BE49-F238E27FC236}">
                    <a16:creationId xmlns:a16="http://schemas.microsoft.com/office/drawing/2014/main" id="{F47E814A-0E00-4771-A420-BD01AB7BB4B4}"/>
                  </a:ext>
                </a:extLst>
              </p:cNvPr>
              <p:cNvSpPr>
                <a:spLocks noChangeArrowheads="1"/>
              </p:cNvSpPr>
              <p:nvPr/>
            </p:nvSpPr>
            <p:spPr bwMode="gray">
              <a:xfrm rot="5400000">
                <a:off x="718" y="1792"/>
                <a:ext cx="462" cy="1419"/>
              </a:xfrm>
              <a:prstGeom prst="ellipse">
                <a:avLst/>
              </a:prstGeom>
              <a:solidFill>
                <a:srgbClr val="FFFFFF"/>
              </a:soli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70" name="Oval 53">
                <a:extLst>
                  <a:ext uri="{FF2B5EF4-FFF2-40B4-BE49-F238E27FC236}">
                    <a16:creationId xmlns:a16="http://schemas.microsoft.com/office/drawing/2014/main" id="{3F5E8C5C-A67D-4E36-9527-A5F71ED9E2CC}"/>
                  </a:ext>
                </a:extLst>
              </p:cNvPr>
              <p:cNvSpPr>
                <a:spLocks noChangeArrowheads="1"/>
              </p:cNvSpPr>
              <p:nvPr/>
            </p:nvSpPr>
            <p:spPr bwMode="gray">
              <a:xfrm rot="5400000">
                <a:off x="719" y="1862"/>
                <a:ext cx="461" cy="1278"/>
              </a:xfrm>
              <a:prstGeom prst="ellipse">
                <a:avLst/>
              </a:prstGeom>
              <a:gradFill rotWithShape="1">
                <a:gsLst>
                  <a:gs pos="0">
                    <a:srgbClr val="66FF66"/>
                  </a:gs>
                  <a:gs pos="100000">
                    <a:srgbClr val="00FF00"/>
                  </a:gs>
                </a:gsLst>
                <a:lin ang="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71" name="Rectangle 54">
                <a:extLst>
                  <a:ext uri="{FF2B5EF4-FFF2-40B4-BE49-F238E27FC236}">
                    <a16:creationId xmlns:a16="http://schemas.microsoft.com/office/drawing/2014/main" id="{B8FEB431-7C5E-422A-9740-A76FCF53A6A8}"/>
                  </a:ext>
                </a:extLst>
              </p:cNvPr>
              <p:cNvSpPr>
                <a:spLocks noChangeArrowheads="1"/>
              </p:cNvSpPr>
              <p:nvPr/>
            </p:nvSpPr>
            <p:spPr bwMode="gray">
              <a:xfrm>
                <a:off x="134" y="2308"/>
                <a:ext cx="177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r>
                  <a:rPr lang="en-US" sz="2105" b="1" dirty="0" err="1">
                    <a:solidFill>
                      <a:srgbClr val="FF0000"/>
                    </a:solidFill>
                    <a:latin typeface="Arial" panose="020B0604020202020204" pitchFamily="34" charset="0"/>
                  </a:rPr>
                  <a:t>Yêu</a:t>
                </a:r>
                <a:r>
                  <a:rPr lang="en-US" sz="2105" b="1" dirty="0">
                    <a:solidFill>
                      <a:srgbClr val="FF0000"/>
                    </a:solidFill>
                    <a:latin typeface="Arial" panose="020B0604020202020204" pitchFamily="34" charset="0"/>
                  </a:rPr>
                  <a:t> </a:t>
                </a:r>
                <a:r>
                  <a:rPr lang="en-US" sz="2105" b="1" dirty="0" err="1">
                    <a:solidFill>
                      <a:srgbClr val="FF0000"/>
                    </a:solidFill>
                    <a:latin typeface="Arial" panose="020B0604020202020204" pitchFamily="34" charset="0"/>
                  </a:rPr>
                  <a:t>lao</a:t>
                </a:r>
                <a:r>
                  <a:rPr lang="en-US" sz="2105" b="1" dirty="0">
                    <a:solidFill>
                      <a:srgbClr val="FF0000"/>
                    </a:solidFill>
                    <a:latin typeface="Arial" panose="020B0604020202020204" pitchFamily="34" charset="0"/>
                  </a:rPr>
                  <a:t> </a:t>
                </a:r>
                <a:r>
                  <a:rPr lang="en-US" sz="2105" b="1" dirty="0" err="1">
                    <a:solidFill>
                      <a:srgbClr val="FF0000"/>
                    </a:solidFill>
                    <a:latin typeface="Arial" panose="020B0604020202020204" pitchFamily="34" charset="0"/>
                  </a:rPr>
                  <a:t>động</a:t>
                </a:r>
                <a:endParaRPr lang="en-US" sz="2105" b="1" dirty="0">
                  <a:solidFill>
                    <a:srgbClr val="FF0000"/>
                  </a:solidFill>
                  <a:latin typeface="Arial" panose="020B0604020202020204" pitchFamily="34" charset="0"/>
                </a:endParaRPr>
              </a:p>
            </p:txBody>
          </p:sp>
        </p:grpSp>
        <p:sp>
          <p:nvSpPr>
            <p:cNvPr id="11273" name="AutoShape 55">
              <a:extLst>
                <a:ext uri="{FF2B5EF4-FFF2-40B4-BE49-F238E27FC236}">
                  <a16:creationId xmlns:a16="http://schemas.microsoft.com/office/drawing/2014/main" id="{AF46229A-3FC1-488B-ACF5-6DB81A59552C}"/>
                </a:ext>
              </a:extLst>
            </p:cNvPr>
            <p:cNvSpPr>
              <a:spLocks noChangeArrowheads="1"/>
            </p:cNvSpPr>
            <p:nvPr/>
          </p:nvSpPr>
          <p:spPr bwMode="auto">
            <a:xfrm rot="-498394">
              <a:off x="1824" y="2400"/>
              <a:ext cx="528" cy="19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eaLnBrk="1" hangingPunct="1">
                <a:defRPr/>
              </a:pPr>
              <a:endParaRPr lang="en-US" sz="1353" b="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Times New Roman" panose="02020603050405020304" pitchFamily="18" charset="0"/>
              </a:endParaRPr>
            </a:p>
          </p:txBody>
        </p:sp>
      </p:grpSp>
      <p:sp>
        <p:nvSpPr>
          <p:cNvPr id="19465" name="Text Box 22">
            <a:extLst>
              <a:ext uri="{FF2B5EF4-FFF2-40B4-BE49-F238E27FC236}">
                <a16:creationId xmlns:a16="http://schemas.microsoft.com/office/drawing/2014/main" id="{534F60F0-E97F-42B1-86BE-DA10A663735E}"/>
              </a:ext>
            </a:extLst>
          </p:cNvPr>
          <p:cNvSpPr txBox="1">
            <a:spLocks noChangeArrowheads="1"/>
          </p:cNvSpPr>
          <p:nvPr/>
        </p:nvSpPr>
        <p:spPr bwMode="auto">
          <a:xfrm>
            <a:off x="-33338" y="338138"/>
            <a:ext cx="8897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lnSpc>
                <a:spcPct val="110000"/>
              </a:lnSpc>
              <a:spcBef>
                <a:spcPct val="50000"/>
              </a:spcBef>
              <a:defRPr/>
            </a:pPr>
            <a:r>
              <a:rPr lang="en-US" sz="2406" b="1" dirty="0">
                <a:solidFill>
                  <a:srgbClr val="FF0000"/>
                </a:solidFill>
              </a:rPr>
              <a:t> </a:t>
            </a:r>
            <a:r>
              <a:rPr lang="en-US" sz="3500" b="1" dirty="0">
                <a:solidFill>
                  <a:srgbClr val="FF0000"/>
                </a:solidFill>
              </a:rPr>
              <a:t>Câu </a:t>
            </a:r>
            <a:r>
              <a:rPr lang="en-US" sz="3500" b="1" dirty="0" err="1">
                <a:solidFill>
                  <a:srgbClr val="FF0000"/>
                </a:solidFill>
              </a:rPr>
              <a:t>chuyện</a:t>
            </a:r>
            <a:r>
              <a:rPr lang="en-US" sz="3500" b="1" dirty="0">
                <a:solidFill>
                  <a:srgbClr val="FF0000"/>
                </a:solidFill>
              </a:rPr>
              <a:t> </a:t>
            </a:r>
            <a:r>
              <a:rPr lang="en-US" sz="3500" b="1" dirty="0" err="1">
                <a:solidFill>
                  <a:srgbClr val="FF0000"/>
                </a:solidFill>
              </a:rPr>
              <a:t>muốn</a:t>
            </a:r>
            <a:r>
              <a:rPr lang="en-US" sz="3500" b="1" dirty="0">
                <a:solidFill>
                  <a:srgbClr val="FF0000"/>
                </a:solidFill>
              </a:rPr>
              <a:t> </a:t>
            </a:r>
            <a:r>
              <a:rPr lang="en-US" sz="3500" b="1" dirty="0" err="1">
                <a:solidFill>
                  <a:srgbClr val="FF0000"/>
                </a:solidFill>
              </a:rPr>
              <a:t>nói</a:t>
            </a:r>
            <a:r>
              <a:rPr lang="en-US" sz="3500" b="1" dirty="0">
                <a:solidFill>
                  <a:srgbClr val="FF0000"/>
                </a:solidFill>
              </a:rPr>
              <a:t> </a:t>
            </a:r>
            <a:r>
              <a:rPr lang="en-US" sz="3500" b="1" dirty="0" err="1">
                <a:solidFill>
                  <a:srgbClr val="FF0000"/>
                </a:solidFill>
              </a:rPr>
              <a:t>với</a:t>
            </a:r>
            <a:r>
              <a:rPr lang="en-US" sz="3500" b="1" dirty="0">
                <a:solidFill>
                  <a:srgbClr val="FF0000"/>
                </a:solidFill>
              </a:rPr>
              <a:t> </a:t>
            </a:r>
            <a:r>
              <a:rPr lang="en-US" sz="3500" b="1" dirty="0" err="1">
                <a:solidFill>
                  <a:srgbClr val="FF0000"/>
                </a:solidFill>
              </a:rPr>
              <a:t>chúng</a:t>
            </a:r>
            <a:r>
              <a:rPr lang="en-US" sz="3500" b="1" dirty="0">
                <a:solidFill>
                  <a:srgbClr val="FF0000"/>
                </a:solidFill>
              </a:rPr>
              <a:t> ta </a:t>
            </a:r>
            <a:r>
              <a:rPr lang="en-US" sz="3500" b="1" dirty="0" err="1">
                <a:solidFill>
                  <a:srgbClr val="FF0000"/>
                </a:solidFill>
              </a:rPr>
              <a:t>điều</a:t>
            </a:r>
            <a:r>
              <a:rPr lang="en-US" sz="3500" b="1" dirty="0">
                <a:solidFill>
                  <a:srgbClr val="FF0000"/>
                </a:solidFill>
              </a:rPr>
              <a:t> </a:t>
            </a:r>
            <a:r>
              <a:rPr lang="en-US" sz="3500" b="1" dirty="0" err="1">
                <a:solidFill>
                  <a:srgbClr val="FF0000"/>
                </a:solidFill>
              </a:rPr>
              <a:t>gì</a:t>
            </a:r>
            <a:r>
              <a:rPr lang="en-US" sz="3500" b="1" dirty="0">
                <a:solidFill>
                  <a:srgbClr val="FF0000"/>
                </a:solidFill>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a:extLst>
              <a:ext uri="{FF2B5EF4-FFF2-40B4-BE49-F238E27FC236}">
                <a16:creationId xmlns:a16="http://schemas.microsoft.com/office/drawing/2014/main" id="{22133517-BD17-4D8F-9975-7E6236497DFB}"/>
              </a:ext>
            </a:extLst>
          </p:cNvPr>
          <p:cNvSpPr>
            <a:spLocks noChangeArrowheads="1"/>
          </p:cNvSpPr>
          <p:nvPr/>
        </p:nvSpPr>
        <p:spPr bwMode="auto">
          <a:xfrm>
            <a:off x="2057400" y="506413"/>
            <a:ext cx="4703763" cy="636587"/>
          </a:xfrm>
          <a:prstGeom prst="roundRect">
            <a:avLst>
              <a:gd name="adj" fmla="val 16667"/>
            </a:avLst>
          </a:prstGeom>
          <a:solidFill>
            <a:srgbClr val="D9D927">
              <a:alpha val="30196"/>
            </a:srgbClr>
          </a:solidFill>
          <a:ln w="38100">
            <a:solidFill>
              <a:srgbClr val="9933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50000"/>
              </a:spcBef>
              <a:buFontTx/>
              <a:buNone/>
            </a:pPr>
            <a:r>
              <a:rPr lang="en-US" altLang="en-US" sz="3000" b="1">
                <a:solidFill>
                  <a:srgbClr val="FF0066"/>
                </a:solidFill>
                <a:latin typeface="Arial" panose="020B0604020202020204" pitchFamily="34" charset="0"/>
              </a:rPr>
              <a:t>GHI NHỚ</a:t>
            </a:r>
          </a:p>
        </p:txBody>
      </p:sp>
      <p:sp>
        <p:nvSpPr>
          <p:cNvPr id="113667" name="Text Box 3">
            <a:extLst>
              <a:ext uri="{FF2B5EF4-FFF2-40B4-BE49-F238E27FC236}">
                <a16:creationId xmlns:a16="http://schemas.microsoft.com/office/drawing/2014/main" id="{ECCDA291-3B3D-4D1C-8B20-A6D74AC9DA7E}"/>
              </a:ext>
            </a:extLst>
          </p:cNvPr>
          <p:cNvSpPr txBox="1">
            <a:spLocks noChangeArrowheads="1"/>
          </p:cNvSpPr>
          <p:nvPr/>
        </p:nvSpPr>
        <p:spPr bwMode="auto">
          <a:xfrm>
            <a:off x="1143000" y="1925638"/>
            <a:ext cx="72390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en-US" sz="2700" b="1">
                <a:solidFill>
                  <a:srgbClr val="0000FF"/>
                </a:solidFill>
                <a:latin typeface="Times New Roman" panose="02020603050405020304" pitchFamily="18" charset="0"/>
                <a:cs typeface="Times New Roman" panose="02020603050405020304" pitchFamily="18" charset="0"/>
              </a:rPr>
              <a:t>    Lao động giúp con người phát triển lành mạnh và đem lại cuộc sống ấm no, hạnh phúc. Mỗi người đều phải biết yêu lao động và tham gia lao động phù hợp với khả năng của mình.</a:t>
            </a:r>
          </a:p>
          <a:p>
            <a:pPr eaLnBrk="1" hangingPunct="1">
              <a:lnSpc>
                <a:spcPct val="150000"/>
              </a:lnSpc>
              <a:buFontTx/>
              <a:buNone/>
            </a:pPr>
            <a:r>
              <a:rPr lang="en-US" altLang="en-US" sz="2700" b="1">
                <a:solidFill>
                  <a:srgbClr val="0000FF"/>
                </a:solidFill>
                <a:latin typeface="Times New Roman" panose="02020603050405020304" pitchFamily="18" charset="0"/>
                <a:cs typeface="Times New Roman" panose="02020603050405020304" pitchFamily="18" charset="0"/>
              </a:rPr>
              <a:t>    Lười lao động là đáng chê trách</a:t>
            </a:r>
            <a:r>
              <a:rPr lang="en-US" altLang="en-US" sz="2700" b="1">
                <a:solidFill>
                  <a:srgbClr val="6600CC"/>
                </a:solidFill>
                <a:latin typeface="Times New Roman" panose="02020603050405020304" pitchFamily="18" charset="0"/>
                <a:cs typeface="Times New Roman" panose="02020603050405020304" pitchFamily="18" charset="0"/>
              </a:rPr>
              <a:t>                </a:t>
            </a:r>
          </a:p>
          <a:p>
            <a:pPr eaLnBrk="1" hangingPunct="1">
              <a:lnSpc>
                <a:spcPct val="150000"/>
              </a:lnSpc>
              <a:buFontTx/>
              <a:buNone/>
            </a:pPr>
            <a:r>
              <a:rPr lang="en-US" altLang="en-US" sz="2700" b="1">
                <a:solidFill>
                  <a:srgbClr val="6600CC"/>
                </a:solidFill>
                <a:latin typeface="Times New Roman" panose="02020603050405020304" pitchFamily="18" charset="0"/>
                <a:cs typeface="Times New Roman" panose="02020603050405020304" pitchFamily="18" charset="0"/>
              </a:rPr>
              <a:t>                  </a:t>
            </a:r>
            <a:r>
              <a:rPr lang="en-US" altLang="en-US" sz="2700" b="1" i="1">
                <a:solidFill>
                  <a:srgbClr val="FF0000"/>
                </a:solidFill>
                <a:latin typeface="Times New Roman" panose="02020603050405020304" pitchFamily="18" charset="0"/>
                <a:cs typeface="Times New Roman" panose="02020603050405020304" pitchFamily="18" charset="0"/>
              </a:rPr>
              <a:t>Bàn tay ta làm nên tất cả </a:t>
            </a:r>
          </a:p>
          <a:p>
            <a:pPr eaLnBrk="1" hangingPunct="1">
              <a:lnSpc>
                <a:spcPct val="150000"/>
              </a:lnSpc>
              <a:buFontTx/>
              <a:buNone/>
            </a:pPr>
            <a:r>
              <a:rPr lang="en-US" altLang="en-US" sz="2700" b="1" i="1">
                <a:solidFill>
                  <a:srgbClr val="FF0000"/>
                </a:solidFill>
                <a:latin typeface="Times New Roman" panose="02020603050405020304" pitchFamily="18" charset="0"/>
                <a:cs typeface="Times New Roman" panose="02020603050405020304" pitchFamily="18" charset="0"/>
              </a:rPr>
              <a:t>         Có sức người sỏi đá cũng thành cơm</a:t>
            </a:r>
          </a:p>
          <a:p>
            <a:pPr eaLnBrk="1" hangingPunct="1">
              <a:buFontTx/>
              <a:buNone/>
            </a:pPr>
            <a:r>
              <a:rPr lang="en-US" altLang="en-US" sz="2700" b="1">
                <a:solidFill>
                  <a:srgbClr val="0000FF"/>
                </a:solidFill>
                <a:latin typeface="Times New Roman" panose="02020603050405020304" pitchFamily="18" charset="0"/>
                <a:cs typeface="Times New Roman" panose="02020603050405020304" pitchFamily="18" charset="0"/>
              </a:rPr>
              <a:t>                                         (</a:t>
            </a:r>
            <a:r>
              <a:rPr lang="en-US" altLang="en-US" sz="2700" b="1" i="1">
                <a:solidFill>
                  <a:srgbClr val="0000FF"/>
                </a:solidFill>
                <a:latin typeface="Times New Roman" panose="02020603050405020304" pitchFamily="18" charset="0"/>
                <a:cs typeface="Times New Roman" panose="02020603050405020304" pitchFamily="18" charset="0"/>
              </a:rPr>
              <a:t>Hoàng Trung Thông)</a:t>
            </a:r>
            <a:endParaRPr lang="en-US" altLang="en-US" sz="2700">
              <a:latin typeface="Times New Roman" panose="02020603050405020304" pitchFamily="18" charset="0"/>
              <a:cs typeface="Times New Roman" panose="02020603050405020304" pitchFamily="18" charset="0"/>
            </a:endParaRPr>
          </a:p>
        </p:txBody>
      </p:sp>
      <p:sp>
        <p:nvSpPr>
          <p:cNvPr id="113668" name="AutoShape 4">
            <a:extLst>
              <a:ext uri="{FF2B5EF4-FFF2-40B4-BE49-F238E27FC236}">
                <a16:creationId xmlns:a16="http://schemas.microsoft.com/office/drawing/2014/main" id="{E65B58A4-5EDC-4EBF-A630-89D32E539BB1}"/>
              </a:ext>
            </a:extLst>
          </p:cNvPr>
          <p:cNvSpPr>
            <a:spLocks noChangeArrowheads="1"/>
          </p:cNvSpPr>
          <p:nvPr/>
        </p:nvSpPr>
        <p:spPr bwMode="auto">
          <a:xfrm>
            <a:off x="762000" y="1720850"/>
            <a:ext cx="7696200" cy="4832350"/>
          </a:xfrm>
          <a:prstGeom prst="bracketPair">
            <a:avLst>
              <a:gd name="adj" fmla="val 16667"/>
            </a:avLst>
          </a:prstGeom>
          <a:noFill/>
          <a:ln w="38100">
            <a:solidFill>
              <a:srgbClr val="9933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2800">
              <a:solidFill>
                <a:srgbClr val="006699"/>
              </a:solidFill>
              <a:latin typeface="Times New Roman" panose="02020603050405020304" pitchFamily="18" charset="0"/>
            </a:endParaRPr>
          </a:p>
        </p:txBody>
      </p:sp>
      <p:pic>
        <p:nvPicPr>
          <p:cNvPr id="160773" name="Picture 5" descr="15">
            <a:extLst>
              <a:ext uri="{FF2B5EF4-FFF2-40B4-BE49-F238E27FC236}">
                <a16:creationId xmlns:a16="http://schemas.microsoft.com/office/drawing/2014/main" id="{1D4DFD77-F5FE-4B78-9855-F663BCC59C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04800"/>
            <a:ext cx="137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banickbf1">
            <a:extLst>
              <a:ext uri="{FF2B5EF4-FFF2-40B4-BE49-F238E27FC236}">
                <a16:creationId xmlns:a16="http://schemas.microsoft.com/office/drawing/2014/main" id="{F8BC9177-FC9F-4881-B163-D9FD3B76BB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12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sndAc>
      <p:stSnd>
        <p:snd r:embed="rId2" name="LOGOFF.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00"/>
                                        <p:tgtEl>
                                          <p:spTgt spid="113666"/>
                                        </p:tgtEl>
                                      </p:cBhvr>
                                    </p:animEffect>
                                    <p:anim calcmode="lin" valueType="num">
                                      <p:cBhvr>
                                        <p:cTn id="8" dur="400" fill="hold"/>
                                        <p:tgtEl>
                                          <p:spTgt spid="113666"/>
                                        </p:tgtEl>
                                        <p:attrNameLst>
                                          <p:attrName>ppt_x</p:attrName>
                                        </p:attrNameLst>
                                      </p:cBhvr>
                                      <p:tavLst>
                                        <p:tav tm="0">
                                          <p:val>
                                            <p:strVal val="#ppt_x"/>
                                          </p:val>
                                        </p:tav>
                                        <p:tav tm="100000">
                                          <p:val>
                                            <p:strVal val="#ppt_x"/>
                                          </p:val>
                                        </p:tav>
                                      </p:tavLst>
                                    </p:anim>
                                    <p:anim calcmode="lin" valueType="num">
                                      <p:cBhvr>
                                        <p:cTn id="9" dur="400" fill="hold"/>
                                        <p:tgtEl>
                                          <p:spTgt spid="11366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36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36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13668"/>
                                        </p:tgtEl>
                                        <p:attrNameLst>
                                          <p:attrName>style.visibility</p:attrName>
                                        </p:attrNameLst>
                                      </p:cBhvr>
                                      <p:to>
                                        <p:strVal val="visible"/>
                                      </p:to>
                                    </p:set>
                                    <p:anim calcmode="lin" valueType="num">
                                      <p:cBhvr>
                                        <p:cTn id="16" dur="500" fill="hold"/>
                                        <p:tgtEl>
                                          <p:spTgt spid="113668"/>
                                        </p:tgtEl>
                                        <p:attrNameLst>
                                          <p:attrName>ppt_w</p:attrName>
                                        </p:attrNameLst>
                                      </p:cBhvr>
                                      <p:tavLst>
                                        <p:tav tm="0">
                                          <p:val>
                                            <p:fltVal val="0"/>
                                          </p:val>
                                        </p:tav>
                                        <p:tav tm="100000">
                                          <p:val>
                                            <p:strVal val="#ppt_w"/>
                                          </p:val>
                                        </p:tav>
                                      </p:tavLst>
                                    </p:anim>
                                    <p:anim calcmode="lin" valueType="num">
                                      <p:cBhvr>
                                        <p:cTn id="17" dur="500" fill="hold"/>
                                        <p:tgtEl>
                                          <p:spTgt spid="113668"/>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0"/>
                                  </p:stCondLst>
                                  <p:childTnLst>
                                    <p:set>
                                      <p:cBhvr>
                                        <p:cTn id="20" dur="1" fill="hold">
                                          <p:stCondLst>
                                            <p:cond delay="0"/>
                                          </p:stCondLst>
                                        </p:cTn>
                                        <p:tgtEl>
                                          <p:spTgt spid="113667"/>
                                        </p:tgtEl>
                                        <p:attrNameLst>
                                          <p:attrName>style.visibility</p:attrName>
                                        </p:attrNameLst>
                                      </p:cBhvr>
                                      <p:to>
                                        <p:strVal val="visible"/>
                                      </p:to>
                                    </p:set>
                                    <p:anim calcmode="lin" valueType="num">
                                      <p:cBhvr>
                                        <p:cTn id="21" dur="500" fill="hold"/>
                                        <p:tgtEl>
                                          <p:spTgt spid="113667"/>
                                        </p:tgtEl>
                                        <p:attrNameLst>
                                          <p:attrName>ppt_w</p:attrName>
                                        </p:attrNameLst>
                                      </p:cBhvr>
                                      <p:tavLst>
                                        <p:tav tm="0">
                                          <p:val>
                                            <p:fltVal val="0"/>
                                          </p:val>
                                        </p:tav>
                                        <p:tav tm="100000">
                                          <p:val>
                                            <p:strVal val="#ppt_w"/>
                                          </p:val>
                                        </p:tav>
                                      </p:tavLst>
                                    </p:anim>
                                    <p:anim calcmode="lin" valueType="num">
                                      <p:cBhvr>
                                        <p:cTn id="22" dur="500" fill="hold"/>
                                        <p:tgtEl>
                                          <p:spTgt spid="113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7" grpId="0"/>
      <p:bldP spid="1136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4" descr="muare">
            <a:extLst>
              <a:ext uri="{FF2B5EF4-FFF2-40B4-BE49-F238E27FC236}">
                <a16:creationId xmlns:a16="http://schemas.microsoft.com/office/drawing/2014/main" id="{B7186560-1FA8-4CEF-904E-9E031FD8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WordArt 5">
            <a:extLst>
              <a:ext uri="{FF2B5EF4-FFF2-40B4-BE49-F238E27FC236}">
                <a16:creationId xmlns:a16="http://schemas.microsoft.com/office/drawing/2014/main" id="{E31D8515-551A-425E-869E-1BEFA162C251}"/>
              </a:ext>
            </a:extLst>
          </p:cNvPr>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2</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Nêu ý kiến</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9F092B14-782F-4D83-AF59-8B0067C5005C}"/>
              </a:ext>
            </a:extLst>
          </p:cNvPr>
          <p:cNvSpPr>
            <a:spLocks noGrp="1"/>
          </p:cNvSpPr>
          <p:nvPr>
            <p:ph sz="quarter" idx="1"/>
          </p:nvPr>
        </p:nvSpPr>
        <p:spPr>
          <a:xfrm>
            <a:off x="76200" y="76200"/>
            <a:ext cx="9067800" cy="5867400"/>
          </a:xfrm>
        </p:spPr>
        <p:txBody>
          <a:bodyPr/>
          <a:lstStyle/>
          <a:p>
            <a:pPr marL="0" indent="0">
              <a:buFontTx/>
              <a:buNone/>
              <a:defRPr/>
            </a:pPr>
            <a:r>
              <a:rPr lang="en-US" altLang="en-US" sz="3600" b="1" dirty="0">
                <a:solidFill>
                  <a:srgbClr val="FF0000"/>
                </a:solidFill>
                <a:latin typeface="Times New Roman" panose="02020603050405020304" pitchFamily="18" charset="0"/>
                <a:cs typeface="Times New Roman" panose="02020603050405020304" pitchFamily="18" charset="0"/>
              </a:rPr>
              <a:t>Bài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1: </a:t>
            </a:r>
            <a:r>
              <a:rPr lang="en-US" altLang="en-US" sz="3600" dirty="0">
                <a:latin typeface="Times New Roman" panose="02020603050405020304" pitchFamily="18" charset="0"/>
                <a:cs typeface="Times New Roman" panose="02020603050405020304" pitchFamily="18" charset="0"/>
              </a:rPr>
              <a:t>Em </a:t>
            </a:r>
            <a:r>
              <a:rPr lang="en-US" altLang="en-US" sz="3600" dirty="0" err="1">
                <a:latin typeface="Times New Roman" panose="02020603050405020304" pitchFamily="18" charset="0"/>
                <a:cs typeface="Times New Roman" panose="02020603050405020304" pitchFamily="18" charset="0"/>
              </a:rPr>
              <a:t>hãy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cùng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nhóm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tìm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biểu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rồi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ghi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bảng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nhóm</a:t>
            </a:r>
            <a:r>
              <a:rPr lang="en-US" altLang="en-US" sz="3600" dirty="0">
                <a:latin typeface="Times New Roman" panose="02020603050405020304" pitchFamily="18" charset="0"/>
                <a:cs typeface="Times New Roman" panose="02020603050405020304" pitchFamily="18" charset="0"/>
              </a:rPr>
              <a:t>:</a:t>
            </a:r>
          </a:p>
          <a:p>
            <a:pPr>
              <a:defRPr/>
            </a:pPr>
            <a:endParaRPr lang="en-US" altLang="en-US" dirty="0"/>
          </a:p>
        </p:txBody>
      </p:sp>
      <p:graphicFrame>
        <p:nvGraphicFramePr>
          <p:cNvPr id="8" name="Table 7">
            <a:extLst>
              <a:ext uri="{FF2B5EF4-FFF2-40B4-BE49-F238E27FC236}">
                <a16:creationId xmlns:a16="http://schemas.microsoft.com/office/drawing/2014/main" id="{E69F4257-D7FE-47E2-8353-869DE81633C2}"/>
              </a:ext>
            </a:extLst>
          </p:cNvPr>
          <p:cNvGraphicFramePr>
            <a:graphicFrameLocks noGrp="1"/>
          </p:cNvGraphicFramePr>
          <p:nvPr/>
        </p:nvGraphicFramePr>
        <p:xfrm>
          <a:off x="152400" y="1905000"/>
          <a:ext cx="8839200" cy="266700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870027">
                <a:tc>
                  <a:txBody>
                    <a:bodyPr/>
                    <a:lstStyle/>
                    <a:p>
                      <a:pPr algn="ctr"/>
                      <a:r>
                        <a:rPr lang="en-US" sz="3600" dirty="0" err="1">
                          <a:ln>
                            <a:solidFill>
                              <a:schemeClr val="tx1"/>
                            </a:solidFill>
                          </a:ln>
                        </a:rPr>
                        <a:t>Yêu</a:t>
                      </a:r>
                      <a:r>
                        <a:rPr lang="en-US" sz="3600" baseline="0" dirty="0">
                          <a:ln>
                            <a:solidFill>
                              <a:schemeClr val="tx1"/>
                            </a:solidFill>
                          </a:ln>
                        </a:rPr>
                        <a:t> </a:t>
                      </a:r>
                      <a:r>
                        <a:rPr lang="en-US" sz="3600" baseline="0" dirty="0" err="1">
                          <a:ln>
                            <a:solidFill>
                              <a:schemeClr val="tx1"/>
                            </a:solidFill>
                          </a:ln>
                        </a:rPr>
                        <a:t>lao</a:t>
                      </a:r>
                      <a:r>
                        <a:rPr lang="en-US" sz="3600" baseline="0" dirty="0">
                          <a:ln>
                            <a:solidFill>
                              <a:schemeClr val="tx1"/>
                            </a:solidFill>
                          </a:ln>
                        </a:rPr>
                        <a:t> </a:t>
                      </a:r>
                      <a:r>
                        <a:rPr lang="en-US" sz="3600" baseline="0" dirty="0" err="1">
                          <a:ln>
                            <a:solidFill>
                              <a:schemeClr val="tx1"/>
                            </a:solidFill>
                          </a:ln>
                        </a:rPr>
                        <a:t>động</a:t>
                      </a:r>
                      <a:endParaRPr lang="en-US" sz="3600" dirty="0">
                        <a:ln>
                          <a:solidFill>
                            <a:schemeClr val="tx1"/>
                          </a:solidFill>
                        </a:ln>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c>
                  <a:txBody>
                    <a:bodyPr/>
                    <a:lstStyle/>
                    <a:p>
                      <a:pPr algn="ctr"/>
                      <a:r>
                        <a:rPr lang="en-US" sz="3600" dirty="0" err="1">
                          <a:ln>
                            <a:solidFill>
                              <a:schemeClr val="tx1"/>
                            </a:solidFill>
                          </a:ln>
                        </a:rPr>
                        <a:t>Lười</a:t>
                      </a:r>
                      <a:r>
                        <a:rPr lang="en-US" sz="3600" baseline="0" dirty="0">
                          <a:ln>
                            <a:solidFill>
                              <a:schemeClr val="tx1"/>
                            </a:solidFill>
                          </a:ln>
                        </a:rPr>
                        <a:t> </a:t>
                      </a:r>
                      <a:r>
                        <a:rPr lang="en-US" sz="3600" baseline="0" dirty="0" err="1">
                          <a:ln>
                            <a:solidFill>
                              <a:schemeClr val="tx1"/>
                            </a:solidFill>
                          </a:ln>
                        </a:rPr>
                        <a:t>lao</a:t>
                      </a:r>
                      <a:r>
                        <a:rPr lang="en-US" sz="3600" baseline="0" dirty="0">
                          <a:ln>
                            <a:solidFill>
                              <a:schemeClr val="tx1"/>
                            </a:solidFill>
                          </a:ln>
                        </a:rPr>
                        <a:t> </a:t>
                      </a:r>
                      <a:r>
                        <a:rPr lang="en-US" sz="3600" baseline="0" dirty="0" err="1">
                          <a:ln>
                            <a:solidFill>
                              <a:schemeClr val="tx1"/>
                            </a:solidFill>
                          </a:ln>
                        </a:rPr>
                        <a:t>động</a:t>
                      </a:r>
                      <a:endParaRPr lang="en-US" sz="3600" dirty="0">
                        <a:ln>
                          <a:solidFill>
                            <a:schemeClr val="tx1"/>
                          </a:solidFill>
                        </a:ln>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extLst>
                  <a:ext uri="{0D108BD9-81ED-4DB2-BD59-A6C34878D82A}">
                    <a16:rowId xmlns:a16="http://schemas.microsoft.com/office/drawing/2014/main" val="10000"/>
                  </a:ext>
                </a:extLst>
              </a:tr>
              <a:tr h="1796973">
                <a:tc>
                  <a:txBody>
                    <a:bodyPr/>
                    <a:lstStyle/>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sz="3200" baseline="0" dirty="0">
                          <a:ln>
                            <a:solidFill>
                              <a:schemeClr val="tx1"/>
                            </a:solidFill>
                          </a:ln>
                        </a:rPr>
                        <a:t> </a:t>
                      </a:r>
                      <a:r>
                        <a:rPr lang="en-US" sz="3200" dirty="0">
                          <a:ln>
                            <a:solidFill>
                              <a:schemeClr val="tx1"/>
                            </a:solidFill>
                          </a:ln>
                        </a:rPr>
                        <a:t>-</a:t>
                      </a:r>
                      <a:r>
                        <a:rPr lang="en-US" dirty="0">
                          <a:ln>
                            <a:solidFill>
                              <a:schemeClr val="tx1"/>
                            </a:solidFill>
                          </a:ln>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162820" name="Picture 1">
            <a:extLst>
              <a:ext uri="{FF2B5EF4-FFF2-40B4-BE49-F238E27FC236}">
                <a16:creationId xmlns:a16="http://schemas.microsoft.com/office/drawing/2014/main" id="{A1DB0A39-966F-43B6-9A60-3792F0FB16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81600"/>
            <a:ext cx="899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64" name="Group 12">
            <a:extLst>
              <a:ext uri="{FF2B5EF4-FFF2-40B4-BE49-F238E27FC236}">
                <a16:creationId xmlns:a16="http://schemas.microsoft.com/office/drawing/2014/main" id="{F05FBEBC-AE41-4596-BF68-0DD979F869F5}"/>
              </a:ext>
            </a:extLst>
          </p:cNvPr>
          <p:cNvGraphicFramePr>
            <a:graphicFrameLocks noGrp="1"/>
          </p:cNvGraphicFramePr>
          <p:nvPr>
            <p:ph/>
          </p:nvPr>
        </p:nvGraphicFramePr>
        <p:xfrm>
          <a:off x="152400" y="152400"/>
          <a:ext cx="8839200" cy="5438775"/>
        </p:xfrm>
        <a:graphic>
          <a:graphicData uri="http://schemas.openxmlformats.org/drawingml/2006/table">
            <a:tbl>
              <a:tblPr/>
              <a:tblGrid>
                <a:gridCol w="4252823">
                  <a:extLst>
                    <a:ext uri="{9D8B030D-6E8A-4147-A177-3AD203B41FA5}">
                      <a16:colId xmlns:a16="http://schemas.microsoft.com/office/drawing/2014/main" val="20000"/>
                    </a:ext>
                  </a:extLst>
                </a:gridCol>
                <a:gridCol w="4586377">
                  <a:extLst>
                    <a:ext uri="{9D8B030D-6E8A-4147-A177-3AD203B41FA5}">
                      <a16:colId xmlns:a16="http://schemas.microsoft.com/office/drawing/2014/main" val="20001"/>
                    </a:ext>
                  </a:extLst>
                </a:gridCol>
              </a:tblGrid>
              <a:tr h="6096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YÊU LAO ĐỘNG</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LƯỜI LAO ĐỘNG</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9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1" u="none" strike="noStrike" cap="none" normalizeH="0" baseline="0" dirty="0">
                        <a:ln>
                          <a:noFill/>
                        </a:ln>
                        <a:solidFill>
                          <a:schemeClr val="tx1"/>
                        </a:solidFill>
                        <a:effectLst/>
                        <a:latin typeface="Arial"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1" u="none" strike="noStrike" cap="none" normalizeH="0" baseline="0" dirty="0">
                        <a:ln>
                          <a:noFill/>
                        </a:ln>
                        <a:solidFill>
                          <a:schemeClr val="tx1"/>
                        </a:solidFill>
                        <a:effectLst/>
                        <a:latin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56377" name="Text Box 25">
            <a:extLst>
              <a:ext uri="{FF2B5EF4-FFF2-40B4-BE49-F238E27FC236}">
                <a16:creationId xmlns:a16="http://schemas.microsoft.com/office/drawing/2014/main" id="{3FF0D022-D063-4EE6-8402-F0D9AE9FACF4}"/>
              </a:ext>
            </a:extLst>
          </p:cNvPr>
          <p:cNvSpPr txBox="1">
            <a:spLocks noChangeArrowheads="1"/>
          </p:cNvSpPr>
          <p:nvPr/>
        </p:nvSpPr>
        <p:spPr bwMode="auto">
          <a:xfrm>
            <a:off x="293688" y="914400"/>
            <a:ext cx="39735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 Giúp đỡ bố mẹ làm một số công việc gia đình</a:t>
            </a:r>
          </a:p>
        </p:txBody>
      </p:sp>
      <p:sp>
        <p:nvSpPr>
          <p:cNvPr id="356378" name="Rectangle 26">
            <a:extLst>
              <a:ext uri="{FF2B5EF4-FFF2-40B4-BE49-F238E27FC236}">
                <a16:creationId xmlns:a16="http://schemas.microsoft.com/office/drawing/2014/main" id="{7F503A2F-69B7-4E5E-829E-1E086E51DB70}"/>
              </a:ext>
            </a:extLst>
          </p:cNvPr>
          <p:cNvSpPr>
            <a:spLocks noChangeArrowheads="1"/>
          </p:cNvSpPr>
          <p:nvPr/>
        </p:nvSpPr>
        <p:spPr bwMode="auto">
          <a:xfrm>
            <a:off x="274638" y="1951038"/>
            <a:ext cx="426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 Tích cực tự giác lao động ở trường</a:t>
            </a:r>
          </a:p>
        </p:txBody>
      </p:sp>
      <p:sp>
        <p:nvSpPr>
          <p:cNvPr id="356379" name="Text Box 27">
            <a:extLst>
              <a:ext uri="{FF2B5EF4-FFF2-40B4-BE49-F238E27FC236}">
                <a16:creationId xmlns:a16="http://schemas.microsoft.com/office/drawing/2014/main" id="{2E196FB1-0336-4FFD-BE89-EA1F29E96440}"/>
              </a:ext>
            </a:extLst>
          </p:cNvPr>
          <p:cNvSpPr txBox="1">
            <a:spLocks noChangeArrowheads="1"/>
          </p:cNvSpPr>
          <p:nvPr/>
        </p:nvSpPr>
        <p:spPr bwMode="auto">
          <a:xfrm>
            <a:off x="242888" y="3001963"/>
            <a:ext cx="411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Tự làm lấy công việc phù hợp với mình</a:t>
            </a:r>
          </a:p>
        </p:txBody>
      </p:sp>
      <p:sp>
        <p:nvSpPr>
          <p:cNvPr id="356380" name="Text Box 28">
            <a:extLst>
              <a:ext uri="{FF2B5EF4-FFF2-40B4-BE49-F238E27FC236}">
                <a16:creationId xmlns:a16="http://schemas.microsoft.com/office/drawing/2014/main" id="{47F6858C-6A8B-40D8-9514-17E1EA015823}"/>
              </a:ext>
            </a:extLst>
          </p:cNvPr>
          <p:cNvSpPr txBox="1">
            <a:spLocks noChangeArrowheads="1"/>
          </p:cNvSpPr>
          <p:nvPr/>
        </p:nvSpPr>
        <p:spPr bwMode="auto">
          <a:xfrm>
            <a:off x="271463" y="4051300"/>
            <a:ext cx="4114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en-US" sz="2800" i="1">
                <a:solidFill>
                  <a:srgbClr val="800080"/>
                </a:solidFill>
                <a:latin typeface="Times New Roman" panose="02020603050405020304" pitchFamily="18" charset="0"/>
                <a:cs typeface="Times New Roman" panose="02020603050405020304" pitchFamily="18" charset="0"/>
              </a:rPr>
              <a:t>Làm việc từ đầu đến cuối</a:t>
            </a:r>
          </a:p>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a:t>
            </a:r>
          </a:p>
        </p:txBody>
      </p:sp>
      <p:sp>
        <p:nvSpPr>
          <p:cNvPr id="356381" name="Text Box 29">
            <a:extLst>
              <a:ext uri="{FF2B5EF4-FFF2-40B4-BE49-F238E27FC236}">
                <a16:creationId xmlns:a16="http://schemas.microsoft.com/office/drawing/2014/main" id="{53229CE7-2997-4F7C-9A82-27E1F6BB39F5}"/>
              </a:ext>
            </a:extLst>
          </p:cNvPr>
          <p:cNvSpPr txBox="1">
            <a:spLocks noChangeArrowheads="1"/>
          </p:cNvSpPr>
          <p:nvPr/>
        </p:nvSpPr>
        <p:spPr bwMode="auto">
          <a:xfrm>
            <a:off x="4648200" y="914400"/>
            <a:ext cx="411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Ỷ lại, không tham gia vào lao động</a:t>
            </a:r>
          </a:p>
        </p:txBody>
      </p:sp>
      <p:sp>
        <p:nvSpPr>
          <p:cNvPr id="356382" name="Text Box 30">
            <a:extLst>
              <a:ext uri="{FF2B5EF4-FFF2-40B4-BE49-F238E27FC236}">
                <a16:creationId xmlns:a16="http://schemas.microsoft.com/office/drawing/2014/main" id="{B4C41EE8-1D9D-49C6-87F9-F5B417425525}"/>
              </a:ext>
            </a:extLst>
          </p:cNvPr>
          <p:cNvSpPr txBox="1">
            <a:spLocks noChangeArrowheads="1"/>
          </p:cNvSpPr>
          <p:nvPr/>
        </p:nvSpPr>
        <p:spPr bwMode="auto">
          <a:xfrm>
            <a:off x="4648200" y="1946275"/>
            <a:ext cx="4114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Khi lao động vừa làm, vừa chơi, không làm từ đầu đến cuối.</a:t>
            </a:r>
          </a:p>
        </p:txBody>
      </p:sp>
      <p:sp>
        <p:nvSpPr>
          <p:cNvPr id="356383" name="Text Box 31">
            <a:extLst>
              <a:ext uri="{FF2B5EF4-FFF2-40B4-BE49-F238E27FC236}">
                <a16:creationId xmlns:a16="http://schemas.microsoft.com/office/drawing/2014/main" id="{43170770-4412-4295-B37C-D5678F4B67BF}"/>
              </a:ext>
            </a:extLst>
          </p:cNvPr>
          <p:cNvSpPr txBox="1">
            <a:spLocks noChangeArrowheads="1"/>
          </p:cNvSpPr>
          <p:nvPr/>
        </p:nvSpPr>
        <p:spPr bwMode="auto">
          <a:xfrm>
            <a:off x="4670425" y="3405188"/>
            <a:ext cx="41148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Nhờ người khác làm hộ công việc của mình còn mình đi chơi</a:t>
            </a:r>
          </a:p>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a:t>
            </a:r>
          </a:p>
        </p:txBody>
      </p:sp>
      <p:pic>
        <p:nvPicPr>
          <p:cNvPr id="164884" name="Picture 1">
            <a:extLst>
              <a:ext uri="{FF2B5EF4-FFF2-40B4-BE49-F238E27FC236}">
                <a16:creationId xmlns:a16="http://schemas.microsoft.com/office/drawing/2014/main" id="{8BAA02DA-B8DB-4DF3-818F-1C2A449B9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5522913"/>
            <a:ext cx="92075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56364"/>
                                        </p:tgtEl>
                                        <p:attrNameLst>
                                          <p:attrName>style.visibility</p:attrName>
                                        </p:attrNameLst>
                                      </p:cBhvr>
                                      <p:to>
                                        <p:strVal val="visible"/>
                                      </p:to>
                                    </p:set>
                                    <p:animEffect transition="in" filter="box(in)">
                                      <p:cBhvr>
                                        <p:cTn id="7" dur="500"/>
                                        <p:tgtEl>
                                          <p:spTgt spid="356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6377"/>
                                        </p:tgtEl>
                                        <p:attrNameLst>
                                          <p:attrName>style.visibility</p:attrName>
                                        </p:attrNameLst>
                                      </p:cBhvr>
                                      <p:to>
                                        <p:strVal val="visible"/>
                                      </p:to>
                                    </p:set>
                                    <p:animEffect transition="in" filter="blinds(horizontal)">
                                      <p:cBhvr>
                                        <p:cTn id="12" dur="500"/>
                                        <p:tgtEl>
                                          <p:spTgt spid="356377"/>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356378"/>
                                        </p:tgtEl>
                                        <p:attrNameLst>
                                          <p:attrName>style.visibility</p:attrName>
                                        </p:attrNameLst>
                                      </p:cBhvr>
                                      <p:to>
                                        <p:strVal val="visible"/>
                                      </p:to>
                                    </p:set>
                                    <p:animEffect transition="in" filter="box(in)">
                                      <p:cBhvr>
                                        <p:cTn id="16" dur="500"/>
                                        <p:tgtEl>
                                          <p:spTgt spid="356378"/>
                                        </p:tgtEl>
                                      </p:cBhvr>
                                    </p:animEffect>
                                  </p:childTnLst>
                                </p:cTn>
                              </p:par>
                            </p:childTnLst>
                          </p:cTn>
                        </p:par>
                        <p:par>
                          <p:cTn id="17" fill="hold" nodeType="afterGroup">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356379"/>
                                        </p:tgtEl>
                                        <p:attrNameLst>
                                          <p:attrName>style.visibility</p:attrName>
                                        </p:attrNameLst>
                                      </p:cBhvr>
                                      <p:to>
                                        <p:strVal val="visible"/>
                                      </p:to>
                                    </p:set>
                                    <p:animEffect transition="in" filter="checkerboard(across)">
                                      <p:cBhvr>
                                        <p:cTn id="20" dur="500"/>
                                        <p:tgtEl>
                                          <p:spTgt spid="356379"/>
                                        </p:tgtEl>
                                      </p:cBhvr>
                                    </p:animEffect>
                                  </p:childTnLst>
                                </p:cTn>
                              </p:par>
                            </p:childTnLst>
                          </p:cTn>
                        </p:par>
                        <p:par>
                          <p:cTn id="21" fill="hold" nodeType="after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356380"/>
                                        </p:tgtEl>
                                        <p:attrNameLst>
                                          <p:attrName>style.visibility</p:attrName>
                                        </p:attrNameLst>
                                      </p:cBhvr>
                                      <p:to>
                                        <p:strVal val="visible"/>
                                      </p:to>
                                    </p:set>
                                    <p:animEffect transition="in" filter="box(in)">
                                      <p:cBhvr>
                                        <p:cTn id="24" dur="500"/>
                                        <p:tgtEl>
                                          <p:spTgt spid="3563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56381"/>
                                        </p:tgtEl>
                                        <p:attrNameLst>
                                          <p:attrName>style.visibility</p:attrName>
                                        </p:attrNameLst>
                                      </p:cBhvr>
                                      <p:to>
                                        <p:strVal val="visible"/>
                                      </p:to>
                                    </p:set>
                                    <p:animEffect transition="in" filter="box(in)">
                                      <p:cBhvr>
                                        <p:cTn id="29" dur="500"/>
                                        <p:tgtEl>
                                          <p:spTgt spid="356381"/>
                                        </p:tgtEl>
                                      </p:cBhvr>
                                    </p:animEffect>
                                  </p:childTnLst>
                                </p:cTn>
                              </p:par>
                            </p:childTnLst>
                          </p:cTn>
                        </p:par>
                        <p:par>
                          <p:cTn id="30" fill="hold" nodeType="afterGroup">
                            <p:stCondLst>
                              <p:cond delay="500"/>
                            </p:stCondLst>
                            <p:childTnLst>
                              <p:par>
                                <p:cTn id="31" presetID="8" presetClass="entr" presetSubtype="16" fill="hold" grpId="0" nodeType="afterEffect">
                                  <p:stCondLst>
                                    <p:cond delay="0"/>
                                  </p:stCondLst>
                                  <p:childTnLst>
                                    <p:set>
                                      <p:cBhvr>
                                        <p:cTn id="32" dur="1" fill="hold">
                                          <p:stCondLst>
                                            <p:cond delay="0"/>
                                          </p:stCondLst>
                                        </p:cTn>
                                        <p:tgtEl>
                                          <p:spTgt spid="356382"/>
                                        </p:tgtEl>
                                        <p:attrNameLst>
                                          <p:attrName>style.visibility</p:attrName>
                                        </p:attrNameLst>
                                      </p:cBhvr>
                                      <p:to>
                                        <p:strVal val="visible"/>
                                      </p:to>
                                    </p:set>
                                    <p:animEffect transition="in" filter="diamond(in)">
                                      <p:cBhvr>
                                        <p:cTn id="33" dur="2000"/>
                                        <p:tgtEl>
                                          <p:spTgt spid="356382"/>
                                        </p:tgtEl>
                                      </p:cBhvr>
                                    </p:animEffect>
                                  </p:childTnLst>
                                </p:cTn>
                              </p:par>
                            </p:childTnLst>
                          </p:cTn>
                        </p:par>
                        <p:par>
                          <p:cTn id="34" fill="hold" nodeType="afterGroup">
                            <p:stCondLst>
                              <p:cond delay="2500"/>
                            </p:stCondLst>
                            <p:childTnLst>
                              <p:par>
                                <p:cTn id="35" presetID="4" presetClass="entr" presetSubtype="16" fill="hold" nodeType="afterEffect">
                                  <p:stCondLst>
                                    <p:cond delay="0"/>
                                  </p:stCondLst>
                                  <p:childTnLst>
                                    <p:set>
                                      <p:cBhvr>
                                        <p:cTn id="36" dur="1" fill="hold">
                                          <p:stCondLst>
                                            <p:cond delay="0"/>
                                          </p:stCondLst>
                                        </p:cTn>
                                        <p:tgtEl>
                                          <p:spTgt spid="356383">
                                            <p:txEl>
                                              <p:pRg st="0" end="0"/>
                                            </p:txEl>
                                          </p:spTgt>
                                        </p:tgtEl>
                                        <p:attrNameLst>
                                          <p:attrName>style.visibility</p:attrName>
                                        </p:attrNameLst>
                                      </p:cBhvr>
                                      <p:to>
                                        <p:strVal val="visible"/>
                                      </p:to>
                                    </p:set>
                                    <p:animEffect transition="in" filter="box(in)">
                                      <p:cBhvr>
                                        <p:cTn id="37" dur="500"/>
                                        <p:tgtEl>
                                          <p:spTgt spid="356383">
                                            <p:txEl>
                                              <p:pRg st="0" end="0"/>
                                            </p:txEl>
                                          </p:spTgt>
                                        </p:tgtEl>
                                      </p:cBhvr>
                                    </p:animEffect>
                                  </p:childTnLst>
                                </p:cTn>
                              </p:par>
                            </p:childTnLst>
                          </p:cTn>
                        </p:par>
                        <p:par>
                          <p:cTn id="38" fill="hold" nodeType="afterGroup">
                            <p:stCondLst>
                              <p:cond delay="3000"/>
                            </p:stCondLst>
                            <p:childTnLst>
                              <p:par>
                                <p:cTn id="39" presetID="4" presetClass="entr" presetSubtype="16" fill="hold" nodeType="afterEffect">
                                  <p:stCondLst>
                                    <p:cond delay="0"/>
                                  </p:stCondLst>
                                  <p:childTnLst>
                                    <p:set>
                                      <p:cBhvr>
                                        <p:cTn id="40" dur="1" fill="hold">
                                          <p:stCondLst>
                                            <p:cond delay="0"/>
                                          </p:stCondLst>
                                        </p:cTn>
                                        <p:tgtEl>
                                          <p:spTgt spid="356383">
                                            <p:txEl>
                                              <p:pRg st="1" end="1"/>
                                            </p:txEl>
                                          </p:spTgt>
                                        </p:tgtEl>
                                        <p:attrNameLst>
                                          <p:attrName>style.visibility</p:attrName>
                                        </p:attrNameLst>
                                      </p:cBhvr>
                                      <p:to>
                                        <p:strVal val="visible"/>
                                      </p:to>
                                    </p:set>
                                    <p:animEffect transition="in" filter="box(in)">
                                      <p:cBhvr>
                                        <p:cTn id="41" dur="500"/>
                                        <p:tgtEl>
                                          <p:spTgt spid="3563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77" grpId="0"/>
      <p:bldP spid="356378" grpId="0"/>
      <p:bldP spid="356379" grpId="0"/>
      <p:bldP spid="356380" grpId="0"/>
      <p:bldP spid="356381" grpId="0"/>
      <p:bldP spid="3563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descr="muare">
            <a:extLst>
              <a:ext uri="{FF2B5EF4-FFF2-40B4-BE49-F238E27FC236}">
                <a16:creationId xmlns:a16="http://schemas.microsoft.com/office/drawing/2014/main" id="{858B9AF9-CAA8-4DF3-8A2E-0C15CE905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WordArt 5">
            <a:extLst>
              <a:ext uri="{FF2B5EF4-FFF2-40B4-BE49-F238E27FC236}">
                <a16:creationId xmlns:a16="http://schemas.microsoft.com/office/drawing/2014/main" id="{04CB1A2A-D949-4CCE-B612-1BCC1918E5FD}"/>
              </a:ext>
            </a:extLst>
          </p:cNvPr>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3</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Xử lí tình huống</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3556941-1D0C-4825-B8DF-492E1210B8FA}"/>
              </a:ext>
            </a:extLst>
          </p:cNvPr>
          <p:cNvSpPr txBox="1">
            <a:spLocks noChangeArrowheads="1"/>
          </p:cNvSpPr>
          <p:nvPr/>
        </p:nvSpPr>
        <p:spPr bwMode="auto">
          <a:xfrm>
            <a:off x="307975" y="328613"/>
            <a:ext cx="8686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Sáng nay, cả lớp đi lao động trồng cây xung quanh trường. Hồng rủ Nhàn cùng đi. Trời lạnh, Nhàn không muốn chui ra khỏi chăn ấm nên nhờ Hồng xin phép hộ với lý do bị ốm. </a:t>
            </a:r>
          </a:p>
          <a:p>
            <a:pPr eaLnBrk="1" hangingPunct="1">
              <a:spcBef>
                <a:spcPct val="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a:t>
            </a:r>
            <a:r>
              <a:rPr lang="en-US" altLang="en-US" sz="2800" b="1" i="1">
                <a:solidFill>
                  <a:srgbClr val="0070C0"/>
                </a:solidFill>
                <a:latin typeface="Times New Roman" panose="02020603050405020304" pitchFamily="18" charset="0"/>
                <a:cs typeface="Times New Roman" panose="02020603050405020304" pitchFamily="18" charset="0"/>
              </a:rPr>
              <a:t>Theo em, Hồng nên làm gì trong tình huống đó?</a:t>
            </a:r>
          </a:p>
        </p:txBody>
      </p:sp>
      <p:grpSp>
        <p:nvGrpSpPr>
          <p:cNvPr id="166915" name="Group 4">
            <a:extLst>
              <a:ext uri="{FF2B5EF4-FFF2-40B4-BE49-F238E27FC236}">
                <a16:creationId xmlns:a16="http://schemas.microsoft.com/office/drawing/2014/main" id="{E387BCD3-F843-4934-A955-4742D0B1F664}"/>
              </a:ext>
            </a:extLst>
          </p:cNvPr>
          <p:cNvGrpSpPr>
            <a:grpSpLocks noGrp="1"/>
          </p:cNvGrpSpPr>
          <p:nvPr/>
        </p:nvGrpSpPr>
        <p:grpSpPr bwMode="auto">
          <a:xfrm>
            <a:off x="0" y="5411788"/>
            <a:ext cx="2759075" cy="1446212"/>
            <a:chOff x="2256" y="1536"/>
            <a:chExt cx="1176" cy="744"/>
          </a:xfrm>
        </p:grpSpPr>
        <p:pic>
          <p:nvPicPr>
            <p:cNvPr id="166918" name="Picture 5" descr="pretty_flower_purple_hb">
              <a:extLst>
                <a:ext uri="{FF2B5EF4-FFF2-40B4-BE49-F238E27FC236}">
                  <a16:creationId xmlns:a16="http://schemas.microsoft.com/office/drawing/2014/main" id="{F925B37E-67AF-441D-B736-14E8D81074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9" name="Group 6">
              <a:extLst>
                <a:ext uri="{FF2B5EF4-FFF2-40B4-BE49-F238E27FC236}">
                  <a16:creationId xmlns:a16="http://schemas.microsoft.com/office/drawing/2014/main" id="{C816F49D-1C22-4A00-8915-7B593A53C1A0}"/>
                </a:ext>
              </a:extLst>
            </p:cNvPr>
            <p:cNvGrpSpPr>
              <a:grpSpLocks/>
            </p:cNvGrpSpPr>
            <p:nvPr/>
          </p:nvGrpSpPr>
          <p:grpSpPr bwMode="auto">
            <a:xfrm>
              <a:off x="2256" y="1536"/>
              <a:ext cx="864" cy="744"/>
              <a:chOff x="2256" y="1536"/>
              <a:chExt cx="864" cy="744"/>
            </a:xfrm>
          </p:grpSpPr>
          <p:pic>
            <p:nvPicPr>
              <p:cNvPr id="166920" name="Picture 7" descr="pretty_flower_red_hb">
                <a:extLst>
                  <a:ext uri="{FF2B5EF4-FFF2-40B4-BE49-F238E27FC236}">
                    <a16:creationId xmlns:a16="http://schemas.microsoft.com/office/drawing/2014/main" id="{8F6AC50F-4D56-4890-B5F5-B635489F7F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8" descr="pretty_flower_yellow_hb">
                <a:extLst>
                  <a:ext uri="{FF2B5EF4-FFF2-40B4-BE49-F238E27FC236}">
                    <a16:creationId xmlns:a16="http://schemas.microsoft.com/office/drawing/2014/main" id="{FB8CE188-69FE-419E-941A-746115FB01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9" descr="pretty_flower_orange_hb">
                <a:extLst>
                  <a:ext uri="{FF2B5EF4-FFF2-40B4-BE49-F238E27FC236}">
                    <a16:creationId xmlns:a16="http://schemas.microsoft.com/office/drawing/2014/main" id="{2C6B0E10-B928-4577-BBA3-16B728777EA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6916" name="Picture 5" descr="club%20meeting">
            <a:extLst>
              <a:ext uri="{FF2B5EF4-FFF2-40B4-BE49-F238E27FC236}">
                <a16:creationId xmlns:a16="http://schemas.microsoft.com/office/drawing/2014/main" id="{3D69BCCF-A155-4F38-BC41-7FE3C35DB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724400"/>
            <a:ext cx="685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DF9E2E8-819F-48E9-88F4-FA4D39AB9D58}"/>
              </a:ext>
            </a:extLst>
          </p:cNvPr>
          <p:cNvSpPr txBox="1">
            <a:spLocks noChangeArrowheads="1"/>
          </p:cNvSpPr>
          <p:nvPr/>
        </p:nvSpPr>
        <p:spPr bwMode="auto">
          <a:xfrm>
            <a:off x="152400" y="30480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a:solidFill>
                  <a:srgbClr val="FF0000"/>
                </a:solidFill>
                <a:cs typeface="Times New Roman" panose="02020603050405020304" pitchFamily="18" charset="0"/>
              </a:rPr>
              <a:t>Hồng nên khuyên bạn không được lười biếng, càng không thể nói dối thầy cô, khuyên bạn cùng đi lao động với mình.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A392E988-BBD0-459E-B5C8-68919098C339}"/>
              </a:ext>
            </a:extLst>
          </p:cNvPr>
          <p:cNvSpPr txBox="1">
            <a:spLocks noChangeArrowheads="1"/>
          </p:cNvSpPr>
          <p:nvPr/>
        </p:nvSpPr>
        <p:spPr bwMode="auto">
          <a:xfrm>
            <a:off x="304800" y="30480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Chiều nay, Lương đang nhổ cỏ ngoài vườn thì Toàn sang rủ đi đá bóng. Thấy Lương ngần ngại, Toàn bảo: “Để đấy, mai nhổ cũng được có sao đâu!”</a:t>
            </a:r>
          </a:p>
          <a:p>
            <a:pPr eaLnBrk="1" hangingPunct="1">
              <a:spcBef>
                <a:spcPct val="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a:t>
            </a:r>
            <a:r>
              <a:rPr lang="en-US" altLang="en-US" sz="2800" b="1" i="1">
                <a:solidFill>
                  <a:srgbClr val="0070C0"/>
                </a:solidFill>
                <a:latin typeface="Times New Roman" panose="02020603050405020304" pitchFamily="18" charset="0"/>
                <a:cs typeface="Times New Roman" panose="02020603050405020304" pitchFamily="18" charset="0"/>
              </a:rPr>
              <a:t>Theo em, Lương sẽ ứng xử như thế nào?</a:t>
            </a:r>
          </a:p>
        </p:txBody>
      </p:sp>
      <p:grpSp>
        <p:nvGrpSpPr>
          <p:cNvPr id="167939" name="Group 4">
            <a:extLst>
              <a:ext uri="{FF2B5EF4-FFF2-40B4-BE49-F238E27FC236}">
                <a16:creationId xmlns:a16="http://schemas.microsoft.com/office/drawing/2014/main" id="{1637295C-3907-452A-8F26-5C6790759CA0}"/>
              </a:ext>
            </a:extLst>
          </p:cNvPr>
          <p:cNvGrpSpPr>
            <a:grpSpLocks noGrp="1"/>
          </p:cNvGrpSpPr>
          <p:nvPr/>
        </p:nvGrpSpPr>
        <p:grpSpPr bwMode="auto">
          <a:xfrm>
            <a:off x="0" y="5411788"/>
            <a:ext cx="2759075" cy="1446212"/>
            <a:chOff x="2256" y="1536"/>
            <a:chExt cx="1176" cy="744"/>
          </a:xfrm>
        </p:grpSpPr>
        <p:pic>
          <p:nvPicPr>
            <p:cNvPr id="167942" name="Picture 5" descr="pretty_flower_purple_hb">
              <a:extLst>
                <a:ext uri="{FF2B5EF4-FFF2-40B4-BE49-F238E27FC236}">
                  <a16:creationId xmlns:a16="http://schemas.microsoft.com/office/drawing/2014/main" id="{34FD4A04-8192-416F-BFC7-F76625A6FB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7943" name="Group 6">
              <a:extLst>
                <a:ext uri="{FF2B5EF4-FFF2-40B4-BE49-F238E27FC236}">
                  <a16:creationId xmlns:a16="http://schemas.microsoft.com/office/drawing/2014/main" id="{3B6AEB19-C485-48F2-A8FD-712982009F7F}"/>
                </a:ext>
              </a:extLst>
            </p:cNvPr>
            <p:cNvGrpSpPr>
              <a:grpSpLocks/>
            </p:cNvGrpSpPr>
            <p:nvPr/>
          </p:nvGrpSpPr>
          <p:grpSpPr bwMode="auto">
            <a:xfrm>
              <a:off x="2256" y="1536"/>
              <a:ext cx="864" cy="744"/>
              <a:chOff x="2256" y="1536"/>
              <a:chExt cx="864" cy="744"/>
            </a:xfrm>
          </p:grpSpPr>
          <p:pic>
            <p:nvPicPr>
              <p:cNvPr id="167944" name="Picture 7" descr="pretty_flower_red_hb">
                <a:extLst>
                  <a:ext uri="{FF2B5EF4-FFF2-40B4-BE49-F238E27FC236}">
                    <a16:creationId xmlns:a16="http://schemas.microsoft.com/office/drawing/2014/main" id="{E27A4031-D7D1-4FE5-9473-86CB685B59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8" descr="pretty_flower_yellow_hb">
                <a:extLst>
                  <a:ext uri="{FF2B5EF4-FFF2-40B4-BE49-F238E27FC236}">
                    <a16:creationId xmlns:a16="http://schemas.microsoft.com/office/drawing/2014/main" id="{55476181-0281-4708-8736-725900AC39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9" descr="pretty_flower_orange_hb">
                <a:extLst>
                  <a:ext uri="{FF2B5EF4-FFF2-40B4-BE49-F238E27FC236}">
                    <a16:creationId xmlns:a16="http://schemas.microsoft.com/office/drawing/2014/main" id="{F79AEB87-5A16-4D9D-8074-BF91327796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7940" name="Picture 5" descr="club%20meeting">
            <a:extLst>
              <a:ext uri="{FF2B5EF4-FFF2-40B4-BE49-F238E27FC236}">
                <a16:creationId xmlns:a16="http://schemas.microsoft.com/office/drawing/2014/main" id="{15979341-7015-4EA9-96A4-A12F6EF8F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724400"/>
            <a:ext cx="685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2BA7ABD-6E39-42B6-9D85-76A092FAB2C2}"/>
              </a:ext>
            </a:extLst>
          </p:cNvPr>
          <p:cNvSpPr txBox="1">
            <a:spLocks noChangeArrowheads="1"/>
          </p:cNvSpPr>
          <p:nvPr/>
        </p:nvSpPr>
        <p:spPr bwMode="auto">
          <a:xfrm>
            <a:off x="201613" y="25273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r>
              <a:rPr lang="en-US" altLang="en-US" b="1">
                <a:solidFill>
                  <a:srgbClr val="FF0000"/>
                </a:solidFill>
                <a:cs typeface="Times New Roman" panose="02020603050405020304" pitchFamily="18" charset="0"/>
              </a:rPr>
              <a:t>Lương nên làm xong công việc của mình rồi mới cùng bạn đi chơi bóng vì việc hôm nay chớ để ngày mai.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hinhnendienthoai.com.vn/upload/image/hinh-nen/hinh-linh-tinh/anh-nen-powerpoint-dep/131015Hinh-nen-popowerpoint-quyen-sach.jpg">
            <a:extLst>
              <a:ext uri="{FF2B5EF4-FFF2-40B4-BE49-F238E27FC236}">
                <a16:creationId xmlns:a16="http://schemas.microsoft.com/office/drawing/2014/main" id="{466A3D23-F1AC-453E-98D9-18281CC17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a:extLst>
              <a:ext uri="{FF2B5EF4-FFF2-40B4-BE49-F238E27FC236}">
                <a16:creationId xmlns:a16="http://schemas.microsoft.com/office/drawing/2014/main" id="{1C3C08D8-9406-4B2C-872D-CB848E877273}"/>
              </a:ext>
            </a:extLst>
          </p:cNvPr>
          <p:cNvSpPr>
            <a:spLocks noChangeArrowheads="1"/>
          </p:cNvSpPr>
          <p:nvPr/>
        </p:nvSpPr>
        <p:spPr bwMode="auto">
          <a:xfrm>
            <a:off x="2433638" y="1447800"/>
            <a:ext cx="21336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ct val="90000"/>
              </a:lnSpc>
              <a:buFontTx/>
              <a:buNone/>
            </a:pPr>
            <a:r>
              <a:rPr lang="en-US" altLang="en-US" sz="3700" b="1" i="1">
                <a:solidFill>
                  <a:srgbClr val="0000FF"/>
                </a:solidFill>
                <a:latin typeface="Times New Roman" panose="02020603050405020304" pitchFamily="18" charset="0"/>
                <a:cs typeface="Times New Roman" panose="02020603050405020304" pitchFamily="18" charset="0"/>
              </a:rPr>
              <a:t>Ngày hôm qua, em đã làm được những công việc gì ? </a:t>
            </a:r>
          </a:p>
        </p:txBody>
      </p:sp>
      <p:sp>
        <p:nvSpPr>
          <p:cNvPr id="4" name="TextBox 13">
            <a:extLst>
              <a:ext uri="{FF2B5EF4-FFF2-40B4-BE49-F238E27FC236}">
                <a16:creationId xmlns:a16="http://schemas.microsoft.com/office/drawing/2014/main" id="{9166DDD4-2761-4998-B3F7-CCC369EAD6F3}"/>
              </a:ext>
            </a:extLst>
          </p:cNvPr>
          <p:cNvSpPr txBox="1">
            <a:spLocks noChangeArrowheads="1"/>
          </p:cNvSpPr>
          <p:nvPr/>
        </p:nvSpPr>
        <p:spPr bwMode="auto">
          <a:xfrm>
            <a:off x="1671637" y="152400"/>
            <a:ext cx="579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20000"/>
              </a:lnSpc>
              <a:defRPr/>
            </a:pPr>
            <a:r>
              <a:rPr lang="en-US" sz="4963" b="1" dirty="0">
                <a:solidFill>
                  <a:srgbClr val="FF0000"/>
                </a:solidFill>
              </a:rPr>
              <a:t>KHỞI ĐỘNG </a:t>
            </a:r>
            <a:endParaRPr lang="en-US" sz="4963" b="1" dirty="0">
              <a:solidFill>
                <a:srgbClr val="FF0000"/>
              </a:solidFill>
              <a:ea typeface="HP001 5Ha"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01"/>
                                        </p:tgtEl>
                                        <p:attrNameLst>
                                          <p:attrName>ppt_y</p:attrName>
                                        </p:attrNameLst>
                                      </p:cBhvr>
                                      <p:tavLst>
                                        <p:tav tm="0">
                                          <p:val>
                                            <p:strVal val="#ppt_y"/>
                                          </p:val>
                                        </p:tav>
                                        <p:tav tm="100000">
                                          <p:val>
                                            <p:strVal val="#ppt_y"/>
                                          </p:val>
                                        </p:tav>
                                      </p:tavLst>
                                    </p:anim>
                                    <p:anim calcmode="lin" valueType="num">
                                      <p:cBhvr>
                                        <p:cTn id="9" dur="500" fill="hold"/>
                                        <p:tgtEl>
                                          <p:spTgt spid="41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
            <a:extLst>
              <a:ext uri="{FF2B5EF4-FFF2-40B4-BE49-F238E27FC236}">
                <a16:creationId xmlns:a16="http://schemas.microsoft.com/office/drawing/2014/main" id="{B153E8CB-1456-4870-9C30-B0BB4A15D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12" descr="http://www.clipartbest.com/cliparts/di8/GnA/di8GnA7ie.jpeg">
            <a:extLst>
              <a:ext uri="{FF2B5EF4-FFF2-40B4-BE49-F238E27FC236}">
                <a16:creationId xmlns:a16="http://schemas.microsoft.com/office/drawing/2014/main" id="{E7683CD5-2873-497A-BD9D-094900D1D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7FAD444-FBB4-4FB1-B4DB-ECCB88ED030C}"/>
              </a:ext>
            </a:extLst>
          </p:cNvPr>
          <p:cNvSpPr/>
          <p:nvPr/>
        </p:nvSpPr>
        <p:spPr>
          <a:xfrm>
            <a:off x="2819400" y="304800"/>
            <a:ext cx="6199188"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Clr>
                <a:srgbClr val="954F72"/>
              </a:buClr>
              <a:buSzPct val="60000"/>
              <a:buFont typeface="Wingdings" panose="05000000000000000000" pitchFamily="2" charset="2"/>
              <a:buNone/>
              <a:defRPr/>
            </a:pP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một</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sinh</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đang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ngồi</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trên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ghế</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nhà</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cần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làm</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để</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thể</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hiện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tinh</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thần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yêu</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lao</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động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vi-VN" sz="4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a:extLst>
              <a:ext uri="{FF2B5EF4-FFF2-40B4-BE49-F238E27FC236}">
                <a16:creationId xmlns:a16="http://schemas.microsoft.com/office/drawing/2014/main" id="{EC01A6F8-A4B1-4031-B642-67FFAAF13008}"/>
              </a:ext>
            </a:extLst>
          </p:cNvPr>
          <p:cNvSpPr>
            <a:spLocks noChangeShapeType="1"/>
          </p:cNvSpPr>
          <p:nvPr/>
        </p:nvSpPr>
        <p:spPr bwMode="auto">
          <a:xfrm>
            <a:off x="1981200" y="56054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2105"/>
          </a:p>
        </p:txBody>
      </p:sp>
      <p:pic>
        <p:nvPicPr>
          <p:cNvPr id="172035" name="Picture 2" descr="C:\Users\Public\Pictures\Sample Pictures\IMG_0977.JPG">
            <a:extLst>
              <a:ext uri="{FF2B5EF4-FFF2-40B4-BE49-F238E27FC236}">
                <a16:creationId xmlns:a16="http://schemas.microsoft.com/office/drawing/2014/main" id="{904FD526-A8BF-4714-80DE-D626B10E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588"/>
            <a:ext cx="4254501"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1">
            <a:extLst>
              <a:ext uri="{FF2B5EF4-FFF2-40B4-BE49-F238E27FC236}">
                <a16:creationId xmlns:a16="http://schemas.microsoft.com/office/drawing/2014/main" id="{39E4B8E4-7072-495C-85C7-B21F824B71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7513" y="1588"/>
            <a:ext cx="491648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2">
            <a:extLst>
              <a:ext uri="{FF2B5EF4-FFF2-40B4-BE49-F238E27FC236}">
                <a16:creationId xmlns:a16="http://schemas.microsoft.com/office/drawing/2014/main" id="{CA5303A2-4009-4987-AE21-9418024EBF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22675"/>
            <a:ext cx="4227513"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B0C3ACB-8154-40AB-A10B-ADFCF31F26C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7513" y="3622675"/>
            <a:ext cx="49164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circle(in)">
                                      <p:cBhvr>
                                        <p:cTn id="7" dur="2000"/>
                                        <p:tgtEl>
                                          <p:spTgt spid="172035"/>
                                        </p:tgtEl>
                                      </p:cBhvr>
                                    </p:animEffect>
                                  </p:childTnLst>
                                </p:cTn>
                              </p:par>
                            </p:childTnLst>
                          </p:cTn>
                        </p:par>
                        <p:par>
                          <p:cTn id="8" fill="hold" nodeType="afterGroup">
                            <p:stCondLst>
                              <p:cond delay="2000"/>
                            </p:stCondLst>
                            <p:childTnLst>
                              <p:par>
                                <p:cTn id="9" presetID="16" presetClass="entr" presetSubtype="21"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barn(inVertical)">
                                      <p:cBhvr>
                                        <p:cTn id="11" dur="2000"/>
                                        <p:tgtEl>
                                          <p:spTgt spid="172036"/>
                                        </p:tgtEl>
                                      </p:cBhvr>
                                    </p:animEffect>
                                  </p:childTnLst>
                                </p:cTn>
                              </p:par>
                            </p:childTnLst>
                          </p:cTn>
                        </p:par>
                        <p:par>
                          <p:cTn id="12" fill="hold" nodeType="afterGroup">
                            <p:stCondLst>
                              <p:cond delay="4000"/>
                            </p:stCondLst>
                            <p:childTnLst>
                              <p:par>
                                <p:cTn id="13" presetID="42" presetClass="entr" presetSubtype="0" fill="hold" nodeType="afterEffect">
                                  <p:stCondLst>
                                    <p:cond delay="0"/>
                                  </p:stCondLst>
                                  <p:childTnLst>
                                    <p:set>
                                      <p:cBhvr>
                                        <p:cTn id="14" dur="1" fill="hold">
                                          <p:stCondLst>
                                            <p:cond delay="0"/>
                                          </p:stCondLst>
                                        </p:cTn>
                                        <p:tgtEl>
                                          <p:spTgt spid="172037"/>
                                        </p:tgtEl>
                                        <p:attrNameLst>
                                          <p:attrName>style.visibility</p:attrName>
                                        </p:attrNameLst>
                                      </p:cBhvr>
                                      <p:to>
                                        <p:strVal val="visible"/>
                                      </p:to>
                                    </p:set>
                                    <p:animEffect transition="in" filter="fade">
                                      <p:cBhvr>
                                        <p:cTn id="15" dur="1000"/>
                                        <p:tgtEl>
                                          <p:spTgt spid="172037"/>
                                        </p:tgtEl>
                                      </p:cBhvr>
                                    </p:animEffect>
                                    <p:anim calcmode="lin" valueType="num">
                                      <p:cBhvr>
                                        <p:cTn id="16" dur="1000" fill="hold"/>
                                        <p:tgtEl>
                                          <p:spTgt spid="172037"/>
                                        </p:tgtEl>
                                        <p:attrNameLst>
                                          <p:attrName>ppt_x</p:attrName>
                                        </p:attrNameLst>
                                      </p:cBhvr>
                                      <p:tavLst>
                                        <p:tav tm="0">
                                          <p:val>
                                            <p:strVal val="#ppt_x"/>
                                          </p:val>
                                        </p:tav>
                                        <p:tav tm="100000">
                                          <p:val>
                                            <p:strVal val="#ppt_x"/>
                                          </p:val>
                                        </p:tav>
                                      </p:tavLst>
                                    </p:anim>
                                    <p:anim calcmode="lin" valueType="num">
                                      <p:cBhvr>
                                        <p:cTn id="17" dur="1000" fill="hold"/>
                                        <p:tgtEl>
                                          <p:spTgt spid="172037"/>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5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6130" name="Picture 9" descr="A5">
            <a:extLst>
              <a:ext uri="{FF2B5EF4-FFF2-40B4-BE49-F238E27FC236}">
                <a16:creationId xmlns:a16="http://schemas.microsoft.com/office/drawing/2014/main" id="{E407A997-8271-4CF8-B442-CC776191E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78413"/>
            <a:ext cx="20574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9" descr="A5">
            <a:extLst>
              <a:ext uri="{FF2B5EF4-FFF2-40B4-BE49-F238E27FC236}">
                <a16:creationId xmlns:a16="http://schemas.microsoft.com/office/drawing/2014/main" id="{2D034EE9-4C4B-4A4F-8CFD-082D51A3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7F55D72-A3A4-449E-B106-B7F319B6747B}"/>
              </a:ext>
            </a:extLst>
          </p:cNvPr>
          <p:cNvSpPr/>
          <p:nvPr/>
        </p:nvSpPr>
        <p:spPr>
          <a:xfrm>
            <a:off x="607670" y="3025207"/>
            <a:ext cx="7928659" cy="1779587"/>
          </a:xfrm>
          <a:prstGeom prst="rect">
            <a:avLst/>
          </a:prstGeom>
          <a:noFill/>
        </p:spPr>
        <p:txBody>
          <a:bodyPr wrap="none">
            <a:prstTxWarp prst="textChevron">
              <a:avLst/>
            </a:prstTxWarp>
            <a:spAutoFit/>
          </a:bodyPr>
          <a:lstStyle/>
          <a:p>
            <a:pPr algn="ctr" defTabSz="457200" eaLnBrk="1" fontAlgn="auto" hangingPunct="1">
              <a:spcBef>
                <a:spcPts val="0"/>
              </a:spcBef>
              <a:spcAft>
                <a:spcPts val="0"/>
              </a:spcAft>
              <a:defRPr/>
            </a:pPr>
            <a:r>
              <a:rPr lang="en-US" sz="5400" b="1" dirty="0" err="1">
                <a:ln w="22225">
                  <a:solidFill>
                    <a:srgbClr val="333399"/>
                  </a:solidFill>
                  <a:prstDash val="solid"/>
                </a:ln>
                <a:solidFill>
                  <a:srgbClr val="333399">
                    <a:lumMod val="40000"/>
                    <a:lumOff val="60000"/>
                  </a:srgbClr>
                </a:solidFill>
                <a:latin typeface="Arial"/>
              </a:rPr>
              <a:t>Xin</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chào</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các</a:t>
            </a:r>
            <a:r>
              <a:rPr lang="en-US" sz="5400" b="1" dirty="0">
                <a:ln w="22225">
                  <a:solidFill>
                    <a:srgbClr val="333399"/>
                  </a:solidFill>
                  <a:prstDash val="solid"/>
                </a:ln>
                <a:solidFill>
                  <a:srgbClr val="333399">
                    <a:lumMod val="40000"/>
                    <a:lumOff val="60000"/>
                  </a:srgbClr>
                </a:solidFill>
                <a:latin typeface="Arial"/>
              </a:rPr>
              <a:t> con </a:t>
            </a:r>
            <a:r>
              <a:rPr lang="en-US" sz="5400" b="1" dirty="0" err="1">
                <a:ln w="22225">
                  <a:solidFill>
                    <a:srgbClr val="333399"/>
                  </a:solidFill>
                  <a:prstDash val="solid"/>
                </a:ln>
                <a:solidFill>
                  <a:srgbClr val="333399">
                    <a:lumMod val="40000"/>
                    <a:lumOff val="60000"/>
                  </a:srgbClr>
                </a:solidFill>
                <a:latin typeface="Arial"/>
              </a:rPr>
              <a:t>học</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sinh</a:t>
            </a:r>
            <a:endParaRPr lang="en-US" sz="5400" b="1" dirty="0">
              <a:ln w="22225">
                <a:solidFill>
                  <a:srgbClr val="333399"/>
                </a:solidFill>
                <a:prstDash val="solid"/>
              </a:ln>
              <a:solidFill>
                <a:srgbClr val="333399">
                  <a:lumMod val="40000"/>
                  <a:lumOff val="60000"/>
                </a:srgbClr>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99AB16B-7F3F-4664-8887-D2183EA37738}"/>
              </a:ext>
            </a:extLst>
          </p:cNvPr>
          <p:cNvSpPr/>
          <p:nvPr/>
        </p:nvSpPr>
        <p:spPr>
          <a:xfrm>
            <a:off x="2916238" y="473075"/>
            <a:ext cx="3311525" cy="719138"/>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rgbClr val="FF0000"/>
                </a:solidFill>
                <a:latin typeface="Arial" panose="020B0604020202020204" pitchFamily="34" charset="0"/>
                <a:cs typeface="Arial" panose="020B0604020202020204" pitchFamily="34" charset="0"/>
              </a:rPr>
              <a:t>Yêu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cầu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cần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đạt</a:t>
            </a:r>
            <a:endParaRPr lang="en-US" sz="3000" b="1" dirty="0">
              <a:solidFill>
                <a:srgbClr val="FF0000"/>
              </a:solidFill>
              <a:latin typeface="Arial" panose="020B0604020202020204" pitchFamily="34" charset="0"/>
              <a:cs typeface="Arial" panose="020B0604020202020204" pitchFamily="34" charset="0"/>
            </a:endParaRPr>
          </a:p>
        </p:txBody>
      </p:sp>
      <p:grpSp>
        <p:nvGrpSpPr>
          <p:cNvPr id="146435" name="Group 10">
            <a:extLst>
              <a:ext uri="{FF2B5EF4-FFF2-40B4-BE49-F238E27FC236}">
                <a16:creationId xmlns:a16="http://schemas.microsoft.com/office/drawing/2014/main" id="{AF674162-049B-42ED-B480-7AD1C482F516}"/>
              </a:ext>
            </a:extLst>
          </p:cNvPr>
          <p:cNvGrpSpPr>
            <a:grpSpLocks/>
          </p:cNvGrpSpPr>
          <p:nvPr/>
        </p:nvGrpSpPr>
        <p:grpSpPr bwMode="auto">
          <a:xfrm>
            <a:off x="138113" y="1698625"/>
            <a:ext cx="8682037" cy="955675"/>
            <a:chOff x="251520" y="1484784"/>
            <a:chExt cx="8292049" cy="864096"/>
          </a:xfrm>
        </p:grpSpPr>
        <p:sp>
          <p:nvSpPr>
            <p:cNvPr id="5" name="Rectangle 4">
              <a:extLst>
                <a:ext uri="{FF2B5EF4-FFF2-40B4-BE49-F238E27FC236}">
                  <a16:creationId xmlns:a16="http://schemas.microsoft.com/office/drawing/2014/main" id="{7F3188E8-2848-4199-9735-CB8EA8EEC506}"/>
                </a:ext>
              </a:extLst>
            </p:cNvPr>
            <p:cNvSpPr/>
            <p:nvPr/>
          </p:nvSpPr>
          <p:spPr>
            <a:xfrm>
              <a:off x="898933" y="1484784"/>
              <a:ext cx="7644636"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8A3989C-A24C-49B1-A85E-0A04A3EC6B5C}"/>
                </a:ext>
              </a:extLst>
            </p:cNvPr>
            <p:cNvSpPr/>
            <p:nvPr/>
          </p:nvSpPr>
          <p:spPr>
            <a:xfrm>
              <a:off x="251520" y="1556553"/>
              <a:ext cx="576153" cy="577021"/>
            </a:xfrm>
            <a:prstGeom prst="ellipse">
              <a:avLst/>
            </a:prstGeom>
            <a:solidFill>
              <a:srgbClr val="BD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1</a:t>
              </a:r>
            </a:p>
          </p:txBody>
        </p:sp>
      </p:grpSp>
      <p:grpSp>
        <p:nvGrpSpPr>
          <p:cNvPr id="146436" name="Group 11">
            <a:extLst>
              <a:ext uri="{FF2B5EF4-FFF2-40B4-BE49-F238E27FC236}">
                <a16:creationId xmlns:a16="http://schemas.microsoft.com/office/drawing/2014/main" id="{CCB4A65B-4E8F-4F78-96AA-2AFB99968126}"/>
              </a:ext>
            </a:extLst>
          </p:cNvPr>
          <p:cNvGrpSpPr>
            <a:grpSpLocks/>
          </p:cNvGrpSpPr>
          <p:nvPr/>
        </p:nvGrpSpPr>
        <p:grpSpPr bwMode="auto">
          <a:xfrm>
            <a:off x="138113" y="3008313"/>
            <a:ext cx="8778875" cy="1409700"/>
            <a:chOff x="228080" y="2564904"/>
            <a:chExt cx="8687075" cy="936104"/>
          </a:xfrm>
        </p:grpSpPr>
        <p:sp>
          <p:nvSpPr>
            <p:cNvPr id="6" name="Rectangle 5">
              <a:extLst>
                <a:ext uri="{FF2B5EF4-FFF2-40B4-BE49-F238E27FC236}">
                  <a16:creationId xmlns:a16="http://schemas.microsoft.com/office/drawing/2014/main" id="{D04EAD8E-1DA3-45A9-9AA1-5D055C1D43C7}"/>
                </a:ext>
              </a:extLst>
            </p:cNvPr>
            <p:cNvSpPr/>
            <p:nvPr/>
          </p:nvSpPr>
          <p:spPr>
            <a:xfrm>
              <a:off x="898854" y="2564904"/>
              <a:ext cx="8016301" cy="936104"/>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7FD9B4E5-D3CA-4B5A-97B8-CC00674488E3}"/>
                </a:ext>
              </a:extLst>
            </p:cNvPr>
            <p:cNvSpPr/>
            <p:nvPr/>
          </p:nvSpPr>
          <p:spPr>
            <a:xfrm>
              <a:off x="228080" y="2709325"/>
              <a:ext cx="576520" cy="5755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2</a:t>
              </a:r>
            </a:p>
          </p:txBody>
        </p:sp>
      </p:grpSp>
      <p:grpSp>
        <p:nvGrpSpPr>
          <p:cNvPr id="146437" name="Group 12">
            <a:extLst>
              <a:ext uri="{FF2B5EF4-FFF2-40B4-BE49-F238E27FC236}">
                <a16:creationId xmlns:a16="http://schemas.microsoft.com/office/drawing/2014/main" id="{265A1404-73BD-4367-A180-4B22E201E9D6}"/>
              </a:ext>
            </a:extLst>
          </p:cNvPr>
          <p:cNvGrpSpPr>
            <a:grpSpLocks/>
          </p:cNvGrpSpPr>
          <p:nvPr/>
        </p:nvGrpSpPr>
        <p:grpSpPr bwMode="auto">
          <a:xfrm>
            <a:off x="142875" y="4927600"/>
            <a:ext cx="8677275" cy="1008063"/>
            <a:chOff x="228080" y="3717032"/>
            <a:chExt cx="8611339" cy="1008112"/>
          </a:xfrm>
        </p:grpSpPr>
        <p:sp>
          <p:nvSpPr>
            <p:cNvPr id="7" name="Rectangle 6">
              <a:extLst>
                <a:ext uri="{FF2B5EF4-FFF2-40B4-BE49-F238E27FC236}">
                  <a16:creationId xmlns:a16="http://schemas.microsoft.com/office/drawing/2014/main" id="{2417E9EB-DBD5-48B1-A1DA-42B3D5852E12}"/>
                </a:ext>
              </a:extLst>
            </p:cNvPr>
            <p:cNvSpPr/>
            <p:nvPr/>
          </p:nvSpPr>
          <p:spPr>
            <a:xfrm>
              <a:off x="900792" y="3717032"/>
              <a:ext cx="7938627" cy="100811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3CF8CCB-AACD-4AD4-B83F-CAD761252942}"/>
                </a:ext>
              </a:extLst>
            </p:cNvPr>
            <p:cNvSpPr/>
            <p:nvPr/>
          </p:nvSpPr>
          <p:spPr>
            <a:xfrm>
              <a:off x="228080" y="4004384"/>
              <a:ext cx="576610" cy="57629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3</a:t>
              </a:r>
            </a:p>
          </p:txBody>
        </p:sp>
      </p:grpSp>
      <p:sp>
        <p:nvSpPr>
          <p:cNvPr id="3" name="Rectangle 2">
            <a:extLst>
              <a:ext uri="{FF2B5EF4-FFF2-40B4-BE49-F238E27FC236}">
                <a16:creationId xmlns:a16="http://schemas.microsoft.com/office/drawing/2014/main" id="{24120E4F-0E97-48B0-99A1-5ED0986FD484}"/>
              </a:ext>
            </a:extLst>
          </p:cNvPr>
          <p:cNvSpPr/>
          <p:nvPr/>
        </p:nvSpPr>
        <p:spPr>
          <a:xfrm>
            <a:off x="6010275" y="717550"/>
            <a:ext cx="4572000" cy="523875"/>
          </a:xfrm>
          <a:prstGeom prst="rect">
            <a:avLst/>
          </a:prstGeom>
        </p:spPr>
        <p:txBody>
          <a:bodyPr>
            <a:spAutoFit/>
          </a:bodyPr>
          <a:lstStyle/>
          <a:p>
            <a:pPr>
              <a:defRPr/>
            </a:pPr>
            <a:r>
              <a:rPr lang="es-ES" kern="1400" dirty="0">
                <a:solidFill>
                  <a:srgbClr val="000000"/>
                </a:solidFill>
                <a:ea typeface="Times New Roman" panose="02020603050405020304" pitchFamily="18" charset="0"/>
              </a:rPr>
              <a:t>.</a:t>
            </a:r>
            <a:endParaRPr lang="en-US" dirty="0"/>
          </a:p>
        </p:txBody>
      </p:sp>
      <p:sp>
        <p:nvSpPr>
          <p:cNvPr id="146439" name="Rectangle 13">
            <a:extLst>
              <a:ext uri="{FF2B5EF4-FFF2-40B4-BE49-F238E27FC236}">
                <a16:creationId xmlns:a16="http://schemas.microsoft.com/office/drawing/2014/main" id="{F10B0888-405B-41B6-A4D6-BF18DE03EEE8}"/>
              </a:ext>
            </a:extLst>
          </p:cNvPr>
          <p:cNvSpPr>
            <a:spLocks noChangeArrowheads="1"/>
          </p:cNvSpPr>
          <p:nvPr/>
        </p:nvSpPr>
        <p:spPr bwMode="auto">
          <a:xfrm>
            <a:off x="990600" y="1892300"/>
            <a:ext cx="8015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Nêu được lợi ích  của lao động .</a:t>
            </a:r>
            <a:endParaRPr lang="en-US" altLang="en-US"/>
          </a:p>
        </p:txBody>
      </p:sp>
      <p:sp>
        <p:nvSpPr>
          <p:cNvPr id="146440" name="Rectangle 14">
            <a:extLst>
              <a:ext uri="{FF2B5EF4-FFF2-40B4-BE49-F238E27FC236}">
                <a16:creationId xmlns:a16="http://schemas.microsoft.com/office/drawing/2014/main" id="{0CD3A765-5C60-451B-BC96-C7E69B1935BE}"/>
              </a:ext>
            </a:extLst>
          </p:cNvPr>
          <p:cNvSpPr>
            <a:spLocks noChangeArrowheads="1"/>
          </p:cNvSpPr>
          <p:nvPr/>
        </p:nvSpPr>
        <p:spPr bwMode="auto">
          <a:xfrm>
            <a:off x="930275" y="5214938"/>
            <a:ext cx="7880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Không đồng tình với những biểu hiện lười lao động</a:t>
            </a:r>
            <a:endParaRPr lang="en-US" altLang="en-US" sz="4800"/>
          </a:p>
        </p:txBody>
      </p:sp>
      <p:sp>
        <p:nvSpPr>
          <p:cNvPr id="146441" name="Rectangle 15">
            <a:extLst>
              <a:ext uri="{FF2B5EF4-FFF2-40B4-BE49-F238E27FC236}">
                <a16:creationId xmlns:a16="http://schemas.microsoft.com/office/drawing/2014/main" id="{135E3A24-4181-49EE-B7F5-A4269BFD9F35}"/>
              </a:ext>
            </a:extLst>
          </p:cNvPr>
          <p:cNvSpPr>
            <a:spLocks noChangeArrowheads="1"/>
          </p:cNvSpPr>
          <p:nvPr/>
        </p:nvSpPr>
        <p:spPr bwMode="auto">
          <a:xfrm>
            <a:off x="893763" y="3246438"/>
            <a:ext cx="8112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Tích cực tham gia các  hoạt động lao động ở lớp, ở trường, ở nhà phù hợp với khả năng của bản thân </a:t>
            </a:r>
            <a:endParaRPr lang="en-US" altLang="en-US">
              <a:solidFill>
                <a:srgbClr val="000000"/>
              </a:solidFill>
              <a:latin typeface=".VnTime"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muare">
            <a:extLst>
              <a:ext uri="{FF2B5EF4-FFF2-40B4-BE49-F238E27FC236}">
                <a16:creationId xmlns:a16="http://schemas.microsoft.com/office/drawing/2014/main" id="{401E1AB9-24B0-4740-A209-8F8F948D9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WordArt 5">
            <a:extLst>
              <a:ext uri="{FF2B5EF4-FFF2-40B4-BE49-F238E27FC236}">
                <a16:creationId xmlns:a16="http://schemas.microsoft.com/office/drawing/2014/main" id="{7D741223-823D-4FAB-BB49-8830A9B3C0F8}"/>
              </a:ext>
            </a:extLst>
          </p:cNvPr>
          <p:cNvSpPr>
            <a:spLocks noChangeArrowheads="1" noChangeShapeType="1" noTextEdit="1"/>
          </p:cNvSpPr>
          <p:nvPr/>
        </p:nvSpPr>
        <p:spPr bwMode="auto">
          <a:xfrm>
            <a:off x="990600" y="2209800"/>
            <a:ext cx="66294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1 </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Phân tích truyện “ Một ngày của Pê – chi – a”</a:t>
            </a:r>
          </a:p>
          <a:p>
            <a:pPr algn="ctr"/>
            <a:endPar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endParaRP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DSC00002">
            <a:extLst>
              <a:ext uri="{FF2B5EF4-FFF2-40B4-BE49-F238E27FC236}">
                <a16:creationId xmlns:a16="http://schemas.microsoft.com/office/drawing/2014/main" id="{75FA3899-00A4-4CB2-BC37-65BC952E537A}"/>
              </a:ext>
            </a:extLst>
          </p:cNvPr>
          <p:cNvPicPr>
            <a:picLocks noChangeAspect="1" noChangeArrowheads="1"/>
          </p:cNvPicPr>
          <p:nvPr/>
        </p:nvPicPr>
        <p:blipFill>
          <a:blip r:embed="rId2" cstate="print"/>
          <a:srcRect l="6468" t="11484" r="4289" b="2531"/>
          <a:stretch>
            <a:fillRect/>
          </a:stretch>
        </p:blipFill>
        <p:spPr bwMode="auto">
          <a:xfrm>
            <a:off x="152400" y="1371600"/>
            <a:ext cx="8839200" cy="4800600"/>
          </a:xfrm>
          <a:prstGeom prst="roundRect">
            <a:avLst/>
          </a:prstGeom>
          <a:noFill/>
          <a:ln w="25400">
            <a:solidFill>
              <a:srgbClr val="FF0000"/>
            </a:solidFill>
            <a:miter lim="800000"/>
            <a:headEnd/>
            <a:tailEnd/>
          </a:ln>
        </p:spPr>
      </p:pic>
      <p:sp>
        <p:nvSpPr>
          <p:cNvPr id="3" name="Rectangle 2">
            <a:extLst>
              <a:ext uri="{FF2B5EF4-FFF2-40B4-BE49-F238E27FC236}">
                <a16:creationId xmlns:a16="http://schemas.microsoft.com/office/drawing/2014/main" id="{BCC83E24-4557-40CB-9442-2CC93739D85E}"/>
              </a:ext>
            </a:extLst>
          </p:cNvPr>
          <p:cNvSpPr/>
          <p:nvPr/>
        </p:nvSpPr>
        <p:spPr>
          <a:xfrm>
            <a:off x="228600" y="381000"/>
            <a:ext cx="868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Các </a:t>
            </a:r>
            <a:r>
              <a:rPr lang="en-US" b="1" dirty="0" err="1">
                <a:solidFill>
                  <a:prstClr val="black"/>
                </a:solidFill>
                <a:latin typeface="Times New Roman" pitchFamily="18" charset="0"/>
                <a:cs typeface="Times New Roman" pitchFamily="18" charset="0"/>
              </a:rPr>
              <a:t>em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quan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sát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bức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Hãy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biết </a:t>
            </a:r>
            <a:r>
              <a:rPr lang="en-US" b="1" dirty="0" err="1">
                <a:solidFill>
                  <a:prstClr val="black"/>
                </a:solidFill>
                <a:latin typeface="Times New Roman" pitchFamily="18" charset="0"/>
                <a:cs typeface="Times New Roman" pitchFamily="18" charset="0"/>
              </a:rPr>
              <a:t>bức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vẽ</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cảnh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gì</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Có</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a:extLst>
              <a:ext uri="{FF2B5EF4-FFF2-40B4-BE49-F238E27FC236}">
                <a16:creationId xmlns:a16="http://schemas.microsoft.com/office/drawing/2014/main" id="{728A856B-8BFA-480C-A946-C469EC933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20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
            <a:extLst>
              <a:ext uri="{FF2B5EF4-FFF2-40B4-BE49-F238E27FC236}">
                <a16:creationId xmlns:a16="http://schemas.microsoft.com/office/drawing/2014/main" id="{2C723C10-535D-4DC7-8335-65C402533B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2">
            <a:extLst>
              <a:ext uri="{FF2B5EF4-FFF2-40B4-BE49-F238E27FC236}">
                <a16:creationId xmlns:a16="http://schemas.microsoft.com/office/drawing/2014/main" id="{2CB79642-49F6-47F7-B1B3-2287321517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6388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6">
            <a:extLst>
              <a:ext uri="{FF2B5EF4-FFF2-40B4-BE49-F238E27FC236}">
                <a16:creationId xmlns:a16="http://schemas.microsoft.com/office/drawing/2014/main" id="{70E0EB42-0470-49A6-9E1B-123CD77EA86C}"/>
              </a:ext>
            </a:extLst>
          </p:cNvPr>
          <p:cNvSpPr txBox="1">
            <a:spLocks noChangeArrowheads="1"/>
          </p:cNvSpPr>
          <p:nvPr/>
        </p:nvSpPr>
        <p:spPr bwMode="auto">
          <a:xfrm>
            <a:off x="381000" y="2540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cs typeface="Times New Roman" panose="02020603050405020304" pitchFamily="18" charset="0"/>
              </a:rPr>
              <a:t>Câu 1:  Hãy so sánh một ngày của Pê-chi-a với những người khác trong câu chuyện.</a:t>
            </a:r>
          </a:p>
        </p:txBody>
      </p:sp>
      <p:sp>
        <p:nvSpPr>
          <p:cNvPr id="23561" name="Line 9">
            <a:extLst>
              <a:ext uri="{FF2B5EF4-FFF2-40B4-BE49-F238E27FC236}">
                <a16:creationId xmlns:a16="http://schemas.microsoft.com/office/drawing/2014/main" id="{8298119D-6DD3-4AA2-B9BF-45480519B0DD}"/>
              </a:ext>
            </a:extLst>
          </p:cNvPr>
          <p:cNvSpPr>
            <a:spLocks noChangeShapeType="1"/>
          </p:cNvSpPr>
          <p:nvPr/>
        </p:nvSpPr>
        <p:spPr bwMode="auto">
          <a:xfrm>
            <a:off x="2847975" y="1600200"/>
            <a:ext cx="47625" cy="472916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2" name="Text Box 10">
            <a:extLst>
              <a:ext uri="{FF2B5EF4-FFF2-40B4-BE49-F238E27FC236}">
                <a16:creationId xmlns:a16="http://schemas.microsoft.com/office/drawing/2014/main" id="{91C96A14-C631-4009-8B9B-74BCE767CAAA}"/>
              </a:ext>
            </a:extLst>
          </p:cNvPr>
          <p:cNvSpPr txBox="1">
            <a:spLocks noChangeArrowheads="1"/>
          </p:cNvSpPr>
          <p:nvPr/>
        </p:nvSpPr>
        <p:spPr bwMode="auto">
          <a:xfrm>
            <a:off x="269875" y="5091113"/>
            <a:ext cx="2413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2400" b="1">
                <a:solidFill>
                  <a:srgbClr val="0000FF"/>
                </a:solidFill>
                <a:cs typeface="Times New Roman" panose="02020603050405020304" pitchFamily="18" charset="0"/>
              </a:rPr>
              <a:t>Bỏ phí một ngày mà không làm gì cả</a:t>
            </a:r>
            <a:endParaRPr lang="en-US" altLang="en-US" sz="2000" b="1">
              <a:solidFill>
                <a:srgbClr val="0000FF"/>
              </a:solidFill>
              <a:cs typeface="Times New Roman" panose="02020603050405020304" pitchFamily="18" charset="0"/>
            </a:endParaRPr>
          </a:p>
        </p:txBody>
      </p:sp>
      <p:sp>
        <p:nvSpPr>
          <p:cNvPr id="23564" name="Text Box 12">
            <a:extLst>
              <a:ext uri="{FF2B5EF4-FFF2-40B4-BE49-F238E27FC236}">
                <a16:creationId xmlns:a16="http://schemas.microsoft.com/office/drawing/2014/main" id="{4005DE04-7212-42F4-A88E-716287479412}"/>
              </a:ext>
            </a:extLst>
          </p:cNvPr>
          <p:cNvSpPr txBox="1">
            <a:spLocks noChangeArrowheads="1"/>
          </p:cNvSpPr>
          <p:nvPr/>
        </p:nvSpPr>
        <p:spPr bwMode="auto">
          <a:xfrm>
            <a:off x="531813" y="1492250"/>
            <a:ext cx="181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eaLnBrk="1" hangingPunct="1">
              <a:spcBef>
                <a:spcPct val="50000"/>
              </a:spcBef>
              <a:buClrTx/>
              <a:buSzTx/>
              <a:buFontTx/>
              <a:buNone/>
            </a:pPr>
            <a:r>
              <a:rPr lang="en-US" altLang="en-US" sz="3600" b="1">
                <a:solidFill>
                  <a:srgbClr val="0D0D0D"/>
                </a:solidFill>
                <a:latin typeface="Times New Roman" panose="02020603050405020304" pitchFamily="18" charset="0"/>
                <a:cs typeface="Times New Roman" panose="02020603050405020304" pitchFamily="18" charset="0"/>
              </a:rPr>
              <a:t>Pê-chi-a</a:t>
            </a:r>
          </a:p>
        </p:txBody>
      </p:sp>
      <p:sp>
        <p:nvSpPr>
          <p:cNvPr id="23565" name="Text Box 13">
            <a:extLst>
              <a:ext uri="{FF2B5EF4-FFF2-40B4-BE49-F238E27FC236}">
                <a16:creationId xmlns:a16="http://schemas.microsoft.com/office/drawing/2014/main" id="{9BB31DDE-19F9-4CBF-A620-430AD14EB6EE}"/>
              </a:ext>
            </a:extLst>
          </p:cNvPr>
          <p:cNvSpPr txBox="1">
            <a:spLocks noChangeArrowheads="1"/>
          </p:cNvSpPr>
          <p:nvPr/>
        </p:nvSpPr>
        <p:spPr bwMode="auto">
          <a:xfrm>
            <a:off x="5029200" y="1411288"/>
            <a:ext cx="243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eaLnBrk="1" hangingPunct="1">
              <a:spcBef>
                <a:spcPct val="50000"/>
              </a:spcBef>
              <a:buClrTx/>
              <a:buSzTx/>
              <a:buFontTx/>
              <a:buNone/>
            </a:pPr>
            <a:r>
              <a:rPr lang="en-US" altLang="en-US" sz="3600" b="1">
                <a:solidFill>
                  <a:srgbClr val="0D0D0D"/>
                </a:solidFill>
                <a:latin typeface="Times New Roman" panose="02020603050405020304" pitchFamily="18" charset="0"/>
                <a:cs typeface="Times New Roman" panose="02020603050405020304" pitchFamily="18" charset="0"/>
              </a:rPr>
              <a:t>Mọi</a:t>
            </a:r>
            <a:r>
              <a:rPr lang="en-US" altLang="en-US" sz="3200" b="1">
                <a:solidFill>
                  <a:srgbClr val="0D0D0D"/>
                </a:solidFill>
                <a:latin typeface="Times New Roman" panose="02020603050405020304" pitchFamily="18" charset="0"/>
                <a:cs typeface="Times New Roman" panose="02020603050405020304" pitchFamily="18" charset="0"/>
              </a:rPr>
              <a:t> người</a:t>
            </a:r>
          </a:p>
        </p:txBody>
      </p:sp>
      <p:sp>
        <p:nvSpPr>
          <p:cNvPr id="23570" name="Text Box 18">
            <a:extLst>
              <a:ext uri="{FF2B5EF4-FFF2-40B4-BE49-F238E27FC236}">
                <a16:creationId xmlns:a16="http://schemas.microsoft.com/office/drawing/2014/main" id="{60AA9DEC-543F-4501-97F2-73AF6D373EDF}"/>
              </a:ext>
            </a:extLst>
          </p:cNvPr>
          <p:cNvSpPr txBox="1">
            <a:spLocks noChangeArrowheads="1"/>
          </p:cNvSpPr>
          <p:nvPr/>
        </p:nvSpPr>
        <p:spPr bwMode="auto">
          <a:xfrm>
            <a:off x="328613" y="2417763"/>
            <a:ext cx="2543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2600" b="1">
                <a:solidFill>
                  <a:srgbClr val="0000FF"/>
                </a:solidFill>
                <a:cs typeface="Times New Roman" panose="02020603050405020304" pitchFamily="18" charset="0"/>
              </a:rPr>
              <a:t>Nằm ngủ, ngồi dưới gốc cây, hái quả ăn, đuổi bắt bướm</a:t>
            </a:r>
            <a:r>
              <a:rPr lang="en-US" altLang="en-US" sz="2600" b="1">
                <a:solidFill>
                  <a:srgbClr val="0000FF"/>
                </a:solidFill>
                <a:latin typeface="Georgia" panose="02040502050405020303" pitchFamily="18" charset="0"/>
                <a:cs typeface="Times New Roman" panose="02020603050405020304" pitchFamily="18" charset="0"/>
              </a:rPr>
              <a:t>.</a:t>
            </a:r>
          </a:p>
        </p:txBody>
      </p:sp>
      <p:sp>
        <p:nvSpPr>
          <p:cNvPr id="23571" name="AutoShape 19">
            <a:extLst>
              <a:ext uri="{FF2B5EF4-FFF2-40B4-BE49-F238E27FC236}">
                <a16:creationId xmlns:a16="http://schemas.microsoft.com/office/drawing/2014/main" id="{F12BFED2-A7A5-448B-B375-A903D0770066}"/>
              </a:ext>
            </a:extLst>
          </p:cNvPr>
          <p:cNvSpPr>
            <a:spLocks noChangeArrowheads="1"/>
          </p:cNvSpPr>
          <p:nvPr/>
        </p:nvSpPr>
        <p:spPr bwMode="auto">
          <a:xfrm>
            <a:off x="1171575" y="4164013"/>
            <a:ext cx="304800" cy="762000"/>
          </a:xfrm>
          <a:prstGeom prst="down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sz="1800">
              <a:solidFill>
                <a:srgbClr val="000000"/>
              </a:solidFill>
              <a:cs typeface="Times New Roman" panose="02020603050405020304" pitchFamily="18" charset="0"/>
            </a:endParaRPr>
          </a:p>
        </p:txBody>
      </p:sp>
      <p:sp>
        <p:nvSpPr>
          <p:cNvPr id="23572" name="Text Box 20">
            <a:extLst>
              <a:ext uri="{FF2B5EF4-FFF2-40B4-BE49-F238E27FC236}">
                <a16:creationId xmlns:a16="http://schemas.microsoft.com/office/drawing/2014/main" id="{8D2F0D62-0F7A-494B-BFAA-4FF8B2F66C39}"/>
              </a:ext>
            </a:extLst>
          </p:cNvPr>
          <p:cNvSpPr txBox="1">
            <a:spLocks noChangeArrowheads="1"/>
          </p:cNvSpPr>
          <p:nvPr/>
        </p:nvSpPr>
        <p:spPr bwMode="auto">
          <a:xfrm>
            <a:off x="4191000" y="5881688"/>
            <a:ext cx="38100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2400">
                <a:solidFill>
                  <a:srgbClr val="3333CC"/>
                </a:solidFill>
                <a:cs typeface="Times New Roman" panose="02020603050405020304" pitchFamily="18" charset="0"/>
              </a:rPr>
              <a:t> </a:t>
            </a:r>
            <a:r>
              <a:rPr lang="en-US" altLang="en-US" sz="2400" b="1">
                <a:solidFill>
                  <a:srgbClr val="0000FF"/>
                </a:solidFill>
                <a:cs typeface="Times New Roman" panose="02020603050405020304" pitchFamily="18" charset="0"/>
              </a:rPr>
              <a:t>Làm được rất nhiều việc</a:t>
            </a:r>
          </a:p>
        </p:txBody>
      </p:sp>
      <p:sp>
        <p:nvSpPr>
          <p:cNvPr id="23573" name="AutoShape 21">
            <a:extLst>
              <a:ext uri="{FF2B5EF4-FFF2-40B4-BE49-F238E27FC236}">
                <a16:creationId xmlns:a16="http://schemas.microsoft.com/office/drawing/2014/main" id="{0446792A-8C59-49E5-B505-252D4F30B6FB}"/>
              </a:ext>
            </a:extLst>
          </p:cNvPr>
          <p:cNvSpPr>
            <a:spLocks noChangeArrowheads="1"/>
          </p:cNvSpPr>
          <p:nvPr/>
        </p:nvSpPr>
        <p:spPr bwMode="auto">
          <a:xfrm>
            <a:off x="5943600" y="5105400"/>
            <a:ext cx="304800" cy="762000"/>
          </a:xfrm>
          <a:prstGeom prst="down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sz="1800">
              <a:solidFill>
                <a:srgbClr val="000000"/>
              </a:solidFill>
              <a:cs typeface="Times New Roman" panose="02020603050405020304" pitchFamily="18" charset="0"/>
            </a:endParaRPr>
          </a:p>
        </p:txBody>
      </p:sp>
      <p:sp>
        <p:nvSpPr>
          <p:cNvPr id="9229" name="TextBox 13">
            <a:extLst>
              <a:ext uri="{FF2B5EF4-FFF2-40B4-BE49-F238E27FC236}">
                <a16:creationId xmlns:a16="http://schemas.microsoft.com/office/drawing/2014/main" id="{8C2E9A26-A980-4662-B879-3BF7928B7E65}"/>
              </a:ext>
            </a:extLst>
          </p:cNvPr>
          <p:cNvSpPr txBox="1">
            <a:spLocks noChangeArrowheads="1"/>
          </p:cNvSpPr>
          <p:nvPr/>
        </p:nvSpPr>
        <p:spPr bwMode="auto">
          <a:xfrm>
            <a:off x="3086100" y="2198688"/>
            <a:ext cx="5715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000" b="1">
                <a:solidFill>
                  <a:srgbClr val="0000FF"/>
                </a:solidFill>
                <a:latin typeface="Georgia" panose="02040502050405020303" pitchFamily="18" charset="0"/>
                <a:cs typeface="Times New Roman" panose="02020603050405020304" pitchFamily="18" charset="0"/>
              </a:rPr>
              <a:t>   </a:t>
            </a:r>
            <a:r>
              <a:rPr lang="en-US" altLang="en-US" sz="2000" b="1">
                <a:solidFill>
                  <a:srgbClr val="0000FF"/>
                </a:solidFill>
                <a:cs typeface="Times New Roman" panose="02020603050405020304" pitchFamily="18" charset="0"/>
              </a:rPr>
              <a:t>- </a:t>
            </a:r>
            <a:r>
              <a:rPr lang="en-US" altLang="en-US" sz="2600" b="1">
                <a:solidFill>
                  <a:srgbClr val="0000FF"/>
                </a:solidFill>
                <a:cs typeface="Times New Roman" panose="02020603050405020304" pitchFamily="18" charset="0"/>
              </a:rPr>
              <a:t>Mẹ của Pê – chi – a đi làm từ lúc trời chưa sáng.</a:t>
            </a:r>
          </a:p>
          <a:p>
            <a:pPr eaLnBrk="1" hangingPunct="1"/>
            <a:r>
              <a:rPr lang="en-US" altLang="en-US" sz="2600" b="1">
                <a:solidFill>
                  <a:srgbClr val="0000FF"/>
                </a:solidFill>
                <a:cs typeface="Times New Roman" panose="02020603050405020304" pitchFamily="18" charset="0"/>
              </a:rPr>
              <a:t>  - Người công nhân lái máy cày làm việc suốt ngày.</a:t>
            </a:r>
          </a:p>
          <a:p>
            <a:pPr eaLnBrk="1" hangingPunct="1"/>
            <a:r>
              <a:rPr lang="en-US" altLang="en-US" sz="2600" b="1">
                <a:solidFill>
                  <a:srgbClr val="0000FF"/>
                </a:solidFill>
                <a:cs typeface="Times New Roman" panose="02020603050405020304" pitchFamily="18" charset="0"/>
              </a:rPr>
              <a:t>  - Người công nhân lái máy liên hợp đã gặt, đập lúa.</a:t>
            </a:r>
          </a:p>
          <a:p>
            <a:pPr eaLnBrk="1" hangingPunct="1"/>
            <a:r>
              <a:rPr lang="en-US" altLang="en-US" sz="2600" b="1">
                <a:solidFill>
                  <a:srgbClr val="0000FF"/>
                </a:solidFill>
                <a:cs typeface="Times New Roman" panose="02020603050405020304" pitchFamily="18" charset="0"/>
              </a:rPr>
              <a:t> - Mọi người đọc được rất nhiều sách</a:t>
            </a:r>
            <a:r>
              <a:rPr lang="en-US" altLang="en-US" sz="2600" b="1">
                <a:solidFill>
                  <a:srgbClr val="0000FF"/>
                </a:solidFill>
                <a:latin typeface="Georgia" panose="02040502050405020303" pitchFamily="18" charset="0"/>
                <a:cs typeface="Times New Roman" panose="02020603050405020304" pitchFamily="18" charset="0"/>
              </a:rPr>
              <a:t>.</a:t>
            </a:r>
            <a:endParaRPr lang="en-US" altLang="en-US" sz="2600">
              <a:solidFill>
                <a:srgbClr val="0000FF"/>
              </a:solidFill>
              <a:latin typeface="Georgia" panose="02040502050405020303" pitchFamily="18" charset="0"/>
              <a:cs typeface="Times New Roman" panose="02020603050405020304" pitchFamily="18" charset="0"/>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 calcmode="lin" valueType="num">
                                      <p:cBhvr>
                                        <p:cTn id="7" dur="1000" fill="hold"/>
                                        <p:tgtEl>
                                          <p:spTgt spid="2355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355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355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3564"/>
                                        </p:tgtEl>
                                        <p:attrNameLst>
                                          <p:attrName>style.visibility</p:attrName>
                                        </p:attrNameLst>
                                      </p:cBhvr>
                                      <p:to>
                                        <p:strVal val="visible"/>
                                      </p:to>
                                    </p:set>
                                    <p:animEffect transition="in" filter="blinds(horizontal)">
                                      <p:cBhvr>
                                        <p:cTn id="14" dur="500"/>
                                        <p:tgtEl>
                                          <p:spTgt spid="23564"/>
                                        </p:tgtEl>
                                      </p:cBhvr>
                                    </p:animEffect>
                                  </p:childTnLst>
                                </p:cTn>
                              </p:par>
                            </p:childTnLst>
                          </p:cTn>
                        </p:par>
                        <p:par>
                          <p:cTn id="15" fill="hold" nodeType="afterGroup">
                            <p:stCondLst>
                              <p:cond delay="500"/>
                            </p:stCondLst>
                            <p:childTnLst>
                              <p:par>
                                <p:cTn id="16" presetID="4" presetClass="entr" presetSubtype="16" fill="hold" grpId="0" nodeType="afterEffect">
                                  <p:stCondLst>
                                    <p:cond delay="0"/>
                                  </p:stCondLst>
                                  <p:childTnLst>
                                    <p:set>
                                      <p:cBhvr>
                                        <p:cTn id="17" dur="1" fill="hold">
                                          <p:stCondLst>
                                            <p:cond delay="0"/>
                                          </p:stCondLst>
                                        </p:cTn>
                                        <p:tgtEl>
                                          <p:spTgt spid="23565"/>
                                        </p:tgtEl>
                                        <p:attrNameLst>
                                          <p:attrName>style.visibility</p:attrName>
                                        </p:attrNameLst>
                                      </p:cBhvr>
                                      <p:to>
                                        <p:strVal val="visible"/>
                                      </p:to>
                                    </p:set>
                                    <p:animEffect transition="in" filter="box(in)">
                                      <p:cBhvr>
                                        <p:cTn id="18" dur="500"/>
                                        <p:tgtEl>
                                          <p:spTgt spid="23565"/>
                                        </p:tgtEl>
                                      </p:cBhvr>
                                    </p:animEffect>
                                  </p:childTnLst>
                                </p:cTn>
                              </p:par>
                            </p:childTnLst>
                          </p:cTn>
                        </p:par>
                        <p:par>
                          <p:cTn id="19" fill="hold" nodeType="afterGroup">
                            <p:stCondLst>
                              <p:cond delay="1000"/>
                            </p:stCondLst>
                            <p:childTnLst>
                              <p:par>
                                <p:cTn id="20" presetID="4" presetClass="entr" presetSubtype="16" fill="hold" nodeType="afterEffect">
                                  <p:stCondLst>
                                    <p:cond delay="0"/>
                                  </p:stCondLst>
                                  <p:childTnLst>
                                    <p:set>
                                      <p:cBhvr>
                                        <p:cTn id="21" dur="1" fill="hold">
                                          <p:stCondLst>
                                            <p:cond delay="0"/>
                                          </p:stCondLst>
                                        </p:cTn>
                                        <p:tgtEl>
                                          <p:spTgt spid="23561"/>
                                        </p:tgtEl>
                                        <p:attrNameLst>
                                          <p:attrName>style.visibility</p:attrName>
                                        </p:attrNameLst>
                                      </p:cBhvr>
                                      <p:to>
                                        <p:strVal val="visible"/>
                                      </p:to>
                                    </p:set>
                                    <p:animEffect transition="in" filter="box(in)">
                                      <p:cBhvr>
                                        <p:cTn id="22" dur="500"/>
                                        <p:tgtEl>
                                          <p:spTgt spid="235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3570"/>
                                        </p:tgtEl>
                                        <p:attrNameLst>
                                          <p:attrName>style.visibility</p:attrName>
                                        </p:attrNameLst>
                                      </p:cBhvr>
                                      <p:to>
                                        <p:strVal val="visible"/>
                                      </p:to>
                                    </p:set>
                                    <p:anim calcmode="lin" valueType="num">
                                      <p:cBhvr>
                                        <p:cTn id="27" dur="1000" fill="hold"/>
                                        <p:tgtEl>
                                          <p:spTgt spid="23570"/>
                                        </p:tgtEl>
                                        <p:attrNameLst>
                                          <p:attrName>ppt_w</p:attrName>
                                        </p:attrNameLst>
                                      </p:cBhvr>
                                      <p:tavLst>
                                        <p:tav tm="0">
                                          <p:val>
                                            <p:strVal val="#ppt_w*0.70"/>
                                          </p:val>
                                        </p:tav>
                                        <p:tav tm="100000">
                                          <p:val>
                                            <p:strVal val="#ppt_w"/>
                                          </p:val>
                                        </p:tav>
                                      </p:tavLst>
                                    </p:anim>
                                    <p:anim calcmode="lin" valueType="num">
                                      <p:cBhvr>
                                        <p:cTn id="28" dur="1000" fill="hold"/>
                                        <p:tgtEl>
                                          <p:spTgt spid="23570"/>
                                        </p:tgtEl>
                                        <p:attrNameLst>
                                          <p:attrName>ppt_h</p:attrName>
                                        </p:attrNameLst>
                                      </p:cBhvr>
                                      <p:tavLst>
                                        <p:tav tm="0">
                                          <p:val>
                                            <p:strVal val="#ppt_h"/>
                                          </p:val>
                                        </p:tav>
                                        <p:tav tm="100000">
                                          <p:val>
                                            <p:strVal val="#ppt_h"/>
                                          </p:val>
                                        </p:tav>
                                      </p:tavLst>
                                    </p:anim>
                                    <p:animEffect transition="in" filter="fade">
                                      <p:cBhvr>
                                        <p:cTn id="29" dur="1000"/>
                                        <p:tgtEl>
                                          <p:spTgt spid="235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9229">
                                            <p:txEl>
                                              <p:pRg st="0" end="0"/>
                                            </p:txEl>
                                          </p:spTgt>
                                        </p:tgtEl>
                                        <p:attrNameLst>
                                          <p:attrName>style.visibility</p:attrName>
                                        </p:attrNameLst>
                                      </p:cBhvr>
                                      <p:to>
                                        <p:strVal val="visible"/>
                                      </p:to>
                                    </p:set>
                                    <p:animEffect transition="in" filter="blinds(horizontal)">
                                      <p:cBhvr>
                                        <p:cTn id="34" dur="500"/>
                                        <p:tgtEl>
                                          <p:spTgt spid="9229">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9229">
                                            <p:txEl>
                                              <p:pRg st="1" end="1"/>
                                            </p:txEl>
                                          </p:spTgt>
                                        </p:tgtEl>
                                        <p:attrNameLst>
                                          <p:attrName>style.visibility</p:attrName>
                                        </p:attrNameLst>
                                      </p:cBhvr>
                                      <p:to>
                                        <p:strVal val="visible"/>
                                      </p:to>
                                    </p:set>
                                    <p:animEffect transition="in" filter="blinds(horizontal)">
                                      <p:cBhvr>
                                        <p:cTn id="39" dur="500"/>
                                        <p:tgtEl>
                                          <p:spTgt spid="9229">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9229">
                                            <p:txEl>
                                              <p:pRg st="2" end="2"/>
                                            </p:txEl>
                                          </p:spTgt>
                                        </p:tgtEl>
                                        <p:attrNameLst>
                                          <p:attrName>style.visibility</p:attrName>
                                        </p:attrNameLst>
                                      </p:cBhvr>
                                      <p:to>
                                        <p:strVal val="visible"/>
                                      </p:to>
                                    </p:set>
                                    <p:animEffect transition="in" filter="blinds(horizontal)">
                                      <p:cBhvr>
                                        <p:cTn id="44" dur="500"/>
                                        <p:tgtEl>
                                          <p:spTgt spid="922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9229">
                                            <p:txEl>
                                              <p:pRg st="3" end="3"/>
                                            </p:txEl>
                                          </p:spTgt>
                                        </p:tgtEl>
                                        <p:attrNameLst>
                                          <p:attrName>style.visibility</p:attrName>
                                        </p:attrNameLst>
                                      </p:cBhvr>
                                      <p:to>
                                        <p:strVal val="visible"/>
                                      </p:to>
                                    </p:set>
                                    <p:animEffect transition="in" filter="blinds(horizontal)">
                                      <p:cBhvr>
                                        <p:cTn id="49" dur="500"/>
                                        <p:tgtEl>
                                          <p:spTgt spid="9229">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23571"/>
                                        </p:tgtEl>
                                        <p:attrNameLst>
                                          <p:attrName>style.visibility</p:attrName>
                                        </p:attrNameLst>
                                      </p:cBhvr>
                                      <p:to>
                                        <p:strVal val="visible"/>
                                      </p:to>
                                    </p:set>
                                    <p:animEffect transition="in" filter="wedge">
                                      <p:cBhvr>
                                        <p:cTn id="54" dur="500"/>
                                        <p:tgtEl>
                                          <p:spTgt spid="23571"/>
                                        </p:tgtEl>
                                      </p:cBhvr>
                                    </p:animEffect>
                                  </p:childTnLst>
                                </p:cTn>
                              </p:par>
                            </p:childTnLst>
                          </p:cTn>
                        </p:par>
                        <p:par>
                          <p:cTn id="55" fill="hold" nodeType="afterGroup">
                            <p:stCondLst>
                              <p:cond delay="500"/>
                            </p:stCondLst>
                            <p:childTnLst>
                              <p:par>
                                <p:cTn id="56" presetID="4" presetClass="entr" presetSubtype="16" fill="hold" grpId="0" nodeType="afterEffect">
                                  <p:stCondLst>
                                    <p:cond delay="0"/>
                                  </p:stCondLst>
                                  <p:childTnLst>
                                    <p:set>
                                      <p:cBhvr>
                                        <p:cTn id="57" dur="1" fill="hold">
                                          <p:stCondLst>
                                            <p:cond delay="0"/>
                                          </p:stCondLst>
                                        </p:cTn>
                                        <p:tgtEl>
                                          <p:spTgt spid="23562"/>
                                        </p:tgtEl>
                                        <p:attrNameLst>
                                          <p:attrName>style.visibility</p:attrName>
                                        </p:attrNameLst>
                                      </p:cBhvr>
                                      <p:to>
                                        <p:strVal val="visible"/>
                                      </p:to>
                                    </p:set>
                                    <p:animEffect transition="in" filter="box(in)">
                                      <p:cBhvr>
                                        <p:cTn id="58" dur="500"/>
                                        <p:tgtEl>
                                          <p:spTgt spid="235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23573"/>
                                        </p:tgtEl>
                                        <p:attrNameLst>
                                          <p:attrName>style.visibility</p:attrName>
                                        </p:attrNameLst>
                                      </p:cBhvr>
                                      <p:to>
                                        <p:strVal val="visible"/>
                                      </p:to>
                                    </p:set>
                                    <p:animEffect transition="in" filter="wedge">
                                      <p:cBhvr>
                                        <p:cTn id="63" dur="500"/>
                                        <p:tgtEl>
                                          <p:spTgt spid="23573"/>
                                        </p:tgtEl>
                                      </p:cBhvr>
                                    </p:animEffect>
                                  </p:childTnLst>
                                </p:cTn>
                              </p:par>
                            </p:childTnLst>
                          </p:cTn>
                        </p:par>
                        <p:par>
                          <p:cTn id="64" fill="hold" nodeType="afterGroup">
                            <p:stCondLst>
                              <p:cond delay="500"/>
                            </p:stCondLst>
                            <p:childTnLst>
                              <p:par>
                                <p:cTn id="65" presetID="4" presetClass="entr" presetSubtype="16" fill="hold" grpId="0" nodeType="afterEffect">
                                  <p:stCondLst>
                                    <p:cond delay="0"/>
                                  </p:stCondLst>
                                  <p:childTnLst>
                                    <p:set>
                                      <p:cBhvr>
                                        <p:cTn id="66" dur="1" fill="hold">
                                          <p:stCondLst>
                                            <p:cond delay="0"/>
                                          </p:stCondLst>
                                        </p:cTn>
                                        <p:tgtEl>
                                          <p:spTgt spid="23572"/>
                                        </p:tgtEl>
                                        <p:attrNameLst>
                                          <p:attrName>style.visibility</p:attrName>
                                        </p:attrNameLst>
                                      </p:cBhvr>
                                      <p:to>
                                        <p:strVal val="visible"/>
                                      </p:to>
                                    </p:set>
                                    <p:animEffect transition="in" filter="box(in)">
                                      <p:cBhvr>
                                        <p:cTn id="67" dur="500"/>
                                        <p:tgtEl>
                                          <p:spTgt spid="2357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xit" presetSubtype="16" fill="hold" grpId="1" nodeType="clickEffect">
                                  <p:stCondLst>
                                    <p:cond delay="0"/>
                                  </p:stCondLst>
                                  <p:childTnLst>
                                    <p:animEffect transition="out" filter="box(in)">
                                      <p:cBhvr>
                                        <p:cTn id="71" dur="500"/>
                                        <p:tgtEl>
                                          <p:spTgt spid="23573"/>
                                        </p:tgtEl>
                                      </p:cBhvr>
                                    </p:animEffect>
                                    <p:set>
                                      <p:cBhvr>
                                        <p:cTn id="72" dur="1" fill="hold">
                                          <p:stCondLst>
                                            <p:cond delay="499"/>
                                          </p:stCondLst>
                                        </p:cTn>
                                        <p:tgtEl>
                                          <p:spTgt spid="2357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3570"/>
                                        </p:tgtEl>
                                      </p:cBhvr>
                                    </p:animEffect>
                                    <p:set>
                                      <p:cBhvr>
                                        <p:cTn id="75" dur="1" fill="hold">
                                          <p:stCondLst>
                                            <p:cond delay="499"/>
                                          </p:stCondLst>
                                        </p:cTn>
                                        <p:tgtEl>
                                          <p:spTgt spid="23570"/>
                                        </p:tgtEl>
                                        <p:attrNameLst>
                                          <p:attrName>style.visibility</p:attrName>
                                        </p:attrNameLst>
                                      </p:cBhvr>
                                      <p:to>
                                        <p:strVal val="hidden"/>
                                      </p:to>
                                    </p:set>
                                  </p:childTnLst>
                                </p:cTn>
                              </p:par>
                              <p:par>
                                <p:cTn id="76" presetID="3" presetClass="exit" presetSubtype="10" fill="hold" grpId="1" nodeType="withEffect">
                                  <p:stCondLst>
                                    <p:cond delay="0"/>
                                  </p:stCondLst>
                                  <p:childTnLst>
                                    <p:animEffect transition="out" filter="blinds(horizontal)">
                                      <p:cBhvr>
                                        <p:cTn id="77" dur="500"/>
                                        <p:tgtEl>
                                          <p:spTgt spid="23562"/>
                                        </p:tgtEl>
                                      </p:cBhvr>
                                    </p:animEffect>
                                    <p:set>
                                      <p:cBhvr>
                                        <p:cTn id="78" dur="1" fill="hold">
                                          <p:stCondLst>
                                            <p:cond delay="499"/>
                                          </p:stCondLst>
                                        </p:cTn>
                                        <p:tgtEl>
                                          <p:spTgt spid="23562"/>
                                        </p:tgtEl>
                                        <p:attrNameLst>
                                          <p:attrName>style.visibility</p:attrName>
                                        </p:attrNameLst>
                                      </p:cBhvr>
                                      <p:to>
                                        <p:strVal val="hidden"/>
                                      </p:to>
                                    </p:set>
                                  </p:childTnLst>
                                </p:cTn>
                              </p:par>
                              <p:par>
                                <p:cTn id="79" presetID="4" presetClass="exit" presetSubtype="16" fill="hold" grpId="1" nodeType="withEffect">
                                  <p:stCondLst>
                                    <p:cond delay="0"/>
                                  </p:stCondLst>
                                  <p:childTnLst>
                                    <p:animEffect transition="out" filter="box(in)">
                                      <p:cBhvr>
                                        <p:cTn id="80" dur="500"/>
                                        <p:tgtEl>
                                          <p:spTgt spid="23571"/>
                                        </p:tgtEl>
                                      </p:cBhvr>
                                    </p:animEffect>
                                    <p:set>
                                      <p:cBhvr>
                                        <p:cTn id="81" dur="1" fill="hold">
                                          <p:stCondLst>
                                            <p:cond delay="499"/>
                                          </p:stCondLst>
                                        </p:cTn>
                                        <p:tgtEl>
                                          <p:spTgt spid="23571"/>
                                        </p:tgtEl>
                                        <p:attrNameLst>
                                          <p:attrName>style.visibility</p:attrName>
                                        </p:attrNameLst>
                                      </p:cBhvr>
                                      <p:to>
                                        <p:strVal val="hidden"/>
                                      </p:to>
                                    </p:set>
                                  </p:childTnLst>
                                </p:cTn>
                              </p:par>
                              <p:par>
                                <p:cTn id="82" presetID="3" presetClass="exit" presetSubtype="10" fill="hold" grpId="1" nodeType="withEffect">
                                  <p:stCondLst>
                                    <p:cond delay="0"/>
                                  </p:stCondLst>
                                  <p:childTnLst>
                                    <p:animEffect transition="out" filter="blinds(horizontal)">
                                      <p:cBhvr>
                                        <p:cTn id="83" dur="500"/>
                                        <p:tgtEl>
                                          <p:spTgt spid="23572"/>
                                        </p:tgtEl>
                                      </p:cBhvr>
                                    </p:animEffect>
                                    <p:set>
                                      <p:cBhvr>
                                        <p:cTn id="84" dur="1" fill="hold">
                                          <p:stCondLst>
                                            <p:cond delay="499"/>
                                          </p:stCondLst>
                                        </p:cTn>
                                        <p:tgtEl>
                                          <p:spTgt spid="23572"/>
                                        </p:tgtEl>
                                        <p:attrNameLst>
                                          <p:attrName>style.visibility</p:attrName>
                                        </p:attrNameLst>
                                      </p:cBhvr>
                                      <p:to>
                                        <p:strVal val="hidden"/>
                                      </p:to>
                                    </p:set>
                                  </p:childTnLst>
                                </p:cTn>
                              </p:par>
                              <p:par>
                                <p:cTn id="85" presetID="3" presetClass="exit" presetSubtype="10" fill="hold" nodeType="withEffect">
                                  <p:stCondLst>
                                    <p:cond delay="0"/>
                                  </p:stCondLst>
                                  <p:childTnLst>
                                    <p:animEffect transition="out" filter="blinds(horizontal)">
                                      <p:cBhvr>
                                        <p:cTn id="86" dur="500"/>
                                        <p:tgtEl>
                                          <p:spTgt spid="23561"/>
                                        </p:tgtEl>
                                      </p:cBhvr>
                                    </p:animEffect>
                                    <p:set>
                                      <p:cBhvr>
                                        <p:cTn id="87" dur="1" fill="hold">
                                          <p:stCondLst>
                                            <p:cond delay="499"/>
                                          </p:stCondLst>
                                        </p:cTn>
                                        <p:tgtEl>
                                          <p:spTgt spid="23561"/>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23565"/>
                                        </p:tgtEl>
                                      </p:cBhvr>
                                    </p:animEffect>
                                    <p:set>
                                      <p:cBhvr>
                                        <p:cTn id="90" dur="1" fill="hold">
                                          <p:stCondLst>
                                            <p:cond delay="499"/>
                                          </p:stCondLst>
                                        </p:cTn>
                                        <p:tgtEl>
                                          <p:spTgt spid="23565"/>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23564"/>
                                        </p:tgtEl>
                                      </p:cBhvr>
                                    </p:animEffect>
                                    <p:set>
                                      <p:cBhvr>
                                        <p:cTn id="93" dur="1" fill="hold">
                                          <p:stCondLst>
                                            <p:cond delay="499"/>
                                          </p:stCondLst>
                                        </p:cTn>
                                        <p:tgtEl>
                                          <p:spTgt spid="23564"/>
                                        </p:tgtEl>
                                        <p:attrNameLst>
                                          <p:attrName>style.visibility</p:attrName>
                                        </p:attrNameLst>
                                      </p:cBhvr>
                                      <p:to>
                                        <p:strVal val="hidden"/>
                                      </p:to>
                                    </p:set>
                                  </p:childTnLst>
                                </p:cTn>
                              </p:par>
                              <p:par>
                                <p:cTn id="94" presetID="3" presetClass="exit" presetSubtype="10" fill="hold" grpId="0" nodeType="withEffect">
                                  <p:stCondLst>
                                    <p:cond delay="0"/>
                                  </p:stCondLst>
                                  <p:childTnLst>
                                    <p:animEffect transition="out" filter="blinds(horizontal)">
                                      <p:cBhvr>
                                        <p:cTn id="95" dur="500"/>
                                        <p:tgtEl>
                                          <p:spTgt spid="23558">
                                            <p:txEl>
                                              <p:pRg st="0" end="0"/>
                                            </p:txEl>
                                          </p:spTgt>
                                        </p:tgtEl>
                                      </p:cBhvr>
                                    </p:animEffect>
                                    <p:set>
                                      <p:cBhvr>
                                        <p:cTn id="96" dur="1" fill="hold">
                                          <p:stCondLst>
                                            <p:cond delay="499"/>
                                          </p:stCondLst>
                                        </p:cTn>
                                        <p:tgtEl>
                                          <p:spTgt spid="23558">
                                            <p:txEl>
                                              <p:pRg st="0" end="0"/>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29">
                                            <p:txEl>
                                              <p:pRg st="0" end="0"/>
                                            </p:txEl>
                                          </p:spTgt>
                                        </p:tgtEl>
                                      </p:cBhvr>
                                    </p:animEffect>
                                    <p:set>
                                      <p:cBhvr>
                                        <p:cTn id="99" dur="1" fill="hold">
                                          <p:stCondLst>
                                            <p:cond delay="499"/>
                                          </p:stCondLst>
                                        </p:cTn>
                                        <p:tgtEl>
                                          <p:spTgt spid="9229">
                                            <p:txEl>
                                              <p:pRg st="0" end="0"/>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9229">
                                            <p:txEl>
                                              <p:pRg st="1" end="1"/>
                                            </p:txEl>
                                          </p:spTgt>
                                        </p:tgtEl>
                                      </p:cBhvr>
                                    </p:animEffect>
                                    <p:set>
                                      <p:cBhvr>
                                        <p:cTn id="102" dur="1" fill="hold">
                                          <p:stCondLst>
                                            <p:cond delay="499"/>
                                          </p:stCondLst>
                                        </p:cTn>
                                        <p:tgtEl>
                                          <p:spTgt spid="9229">
                                            <p:txEl>
                                              <p:pRg st="1" end="1"/>
                                            </p:txEl>
                                          </p:spTgt>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9229">
                                            <p:txEl>
                                              <p:pRg st="2" end="2"/>
                                            </p:txEl>
                                          </p:spTgt>
                                        </p:tgtEl>
                                      </p:cBhvr>
                                    </p:animEffect>
                                    <p:set>
                                      <p:cBhvr>
                                        <p:cTn id="105" dur="1" fill="hold">
                                          <p:stCondLst>
                                            <p:cond delay="499"/>
                                          </p:stCondLst>
                                        </p:cTn>
                                        <p:tgtEl>
                                          <p:spTgt spid="9229">
                                            <p:txEl>
                                              <p:pRg st="2" end="2"/>
                                            </p:txEl>
                                          </p:spTgt>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9229">
                                            <p:txEl>
                                              <p:pRg st="3" end="3"/>
                                            </p:txEl>
                                          </p:spTgt>
                                        </p:tgtEl>
                                      </p:cBhvr>
                                    </p:animEffect>
                                    <p:set>
                                      <p:cBhvr>
                                        <p:cTn id="108" dur="1" fill="hold">
                                          <p:stCondLst>
                                            <p:cond delay="499"/>
                                          </p:stCondLst>
                                        </p:cTn>
                                        <p:tgtEl>
                                          <p:spTgt spid="922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allAtOnce"/>
      <p:bldP spid="23558" grpId="1" build="allAtOnce"/>
      <p:bldP spid="23562" grpId="0" animBg="1"/>
      <p:bldP spid="23562" grpId="1" animBg="1"/>
      <p:bldP spid="23564" grpId="0"/>
      <p:bldP spid="23564" grpId="1"/>
      <p:bldP spid="23565" grpId="0"/>
      <p:bldP spid="23565" grpId="1"/>
      <p:bldP spid="23570" grpId="0"/>
      <p:bldP spid="23570" grpId="1"/>
      <p:bldP spid="23571" grpId="0" animBg="1"/>
      <p:bldP spid="23571" grpId="1" animBg="1"/>
      <p:bldP spid="23572" grpId="0" animBg="1"/>
      <p:bldP spid="23572" grpId="1" animBg="1"/>
      <p:bldP spid="23573" grpId="0" animBg="1"/>
      <p:bldP spid="23573" grpId="1" animBg="1"/>
      <p:bldP spid="922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a:extLst>
              <a:ext uri="{FF2B5EF4-FFF2-40B4-BE49-F238E27FC236}">
                <a16:creationId xmlns:a16="http://schemas.microsoft.com/office/drawing/2014/main" id="{93A32DF6-4C73-429F-8E2C-192C377B7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12" descr="http://www.clipartbest.com/cliparts/di8/GnA/di8GnA7ie.jpeg">
            <a:extLst>
              <a:ext uri="{FF2B5EF4-FFF2-40B4-BE49-F238E27FC236}">
                <a16:creationId xmlns:a16="http://schemas.microsoft.com/office/drawing/2014/main" id="{C1DD280E-A39F-4E46-A622-E637B6E42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33C14290-6EA5-49C9-A943-7331448F08E9}"/>
              </a:ext>
            </a:extLst>
          </p:cNvPr>
          <p:cNvSpPr/>
          <p:nvPr/>
        </p:nvSpPr>
        <p:spPr>
          <a:xfrm>
            <a:off x="2438400" y="152400"/>
            <a:ext cx="6705600"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800080"/>
                </a:solidFill>
              </a:rPr>
              <a:t>Câu 2: Theo </a:t>
            </a:r>
            <a:r>
              <a:rPr lang="en-US" sz="4800" b="1" dirty="0" err="1">
                <a:solidFill>
                  <a:srgbClr val="800080"/>
                </a:solidFill>
              </a:rPr>
              <a:t>em</a:t>
            </a:r>
            <a:r>
              <a:rPr lang="en-US" sz="4800" b="1" dirty="0">
                <a:solidFill>
                  <a:srgbClr val="800080"/>
                </a:solidFill>
              </a:rPr>
              <a:t>, </a:t>
            </a:r>
            <a:r>
              <a:rPr lang="en-US" sz="4800" b="1" dirty="0" err="1">
                <a:solidFill>
                  <a:srgbClr val="800080"/>
                </a:solidFill>
              </a:rPr>
              <a:t>Pê</a:t>
            </a:r>
            <a:r>
              <a:rPr lang="en-US" sz="4800" b="1" dirty="0">
                <a:solidFill>
                  <a:srgbClr val="800080"/>
                </a:solidFill>
              </a:rPr>
              <a:t>-chi-a </a:t>
            </a:r>
            <a:r>
              <a:rPr lang="en-US" sz="4800" b="1" dirty="0" err="1">
                <a:solidFill>
                  <a:srgbClr val="800080"/>
                </a:solidFill>
              </a:rPr>
              <a:t>sẽ</a:t>
            </a:r>
            <a:r>
              <a:rPr lang="en-US" sz="4800" b="1" dirty="0">
                <a:solidFill>
                  <a:srgbClr val="800080"/>
                </a:solidFill>
              </a:rPr>
              <a:t> </a:t>
            </a:r>
            <a:r>
              <a:rPr lang="en-US" sz="4800" b="1" dirty="0" err="1">
                <a:solidFill>
                  <a:srgbClr val="800080"/>
                </a:solidFill>
              </a:rPr>
              <a:t>thay</a:t>
            </a:r>
            <a:r>
              <a:rPr lang="en-US" sz="4800" b="1" dirty="0">
                <a:solidFill>
                  <a:srgbClr val="800080"/>
                </a:solidFill>
              </a:rPr>
              <a:t> </a:t>
            </a:r>
            <a:r>
              <a:rPr lang="en-US" sz="4800" b="1" dirty="0" err="1">
                <a:solidFill>
                  <a:srgbClr val="800080"/>
                </a:solidFill>
              </a:rPr>
              <a:t>đổi</a:t>
            </a:r>
            <a:r>
              <a:rPr lang="en-US" sz="4800" b="1" dirty="0">
                <a:solidFill>
                  <a:srgbClr val="800080"/>
                </a:solidFill>
              </a:rPr>
              <a:t> </a:t>
            </a:r>
            <a:r>
              <a:rPr lang="en-US" sz="4800" b="1" dirty="0" err="1">
                <a:solidFill>
                  <a:srgbClr val="800080"/>
                </a:solidFill>
              </a:rPr>
              <a:t>như</a:t>
            </a:r>
            <a:r>
              <a:rPr lang="en-US" sz="4800" b="1" dirty="0">
                <a:solidFill>
                  <a:srgbClr val="800080"/>
                </a:solidFill>
              </a:rPr>
              <a:t> </a:t>
            </a:r>
            <a:r>
              <a:rPr lang="en-US" sz="4800" b="1" dirty="0" err="1">
                <a:solidFill>
                  <a:srgbClr val="800080"/>
                </a:solidFill>
              </a:rPr>
              <a:t>thế</a:t>
            </a:r>
            <a:r>
              <a:rPr lang="en-US" sz="4800" b="1" dirty="0">
                <a:solidFill>
                  <a:srgbClr val="800080"/>
                </a:solidFill>
              </a:rPr>
              <a:t> nào sau </a:t>
            </a:r>
            <a:r>
              <a:rPr lang="en-US" sz="4800" b="1" dirty="0" err="1">
                <a:solidFill>
                  <a:srgbClr val="800080"/>
                </a:solidFill>
              </a:rPr>
              <a:t>chuyện</a:t>
            </a:r>
            <a:r>
              <a:rPr lang="en-US" sz="4800" b="1" dirty="0">
                <a:solidFill>
                  <a:srgbClr val="800080"/>
                </a:solidFill>
              </a:rPr>
              <a:t> </a:t>
            </a:r>
            <a:r>
              <a:rPr lang="en-US" sz="4800" b="1" dirty="0" err="1">
                <a:solidFill>
                  <a:srgbClr val="800080"/>
                </a:solidFill>
              </a:rPr>
              <a:t>xảy</a:t>
            </a:r>
            <a:r>
              <a:rPr lang="en-US" sz="4800" b="1" dirty="0">
                <a:solidFill>
                  <a:srgbClr val="800080"/>
                </a:solidFill>
              </a:rPr>
              <a:t> </a:t>
            </a:r>
            <a:r>
              <a:rPr lang="en-US" sz="4800" b="1" dirty="0" err="1">
                <a:solidFill>
                  <a:srgbClr val="800080"/>
                </a:solidFill>
              </a:rPr>
              <a:t>ra</a:t>
            </a:r>
            <a:r>
              <a:rPr lang="en-US" sz="4800" b="1" dirty="0">
                <a:solidFill>
                  <a:srgbClr val="80008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inh nen">
  <a:themeElements>
    <a:clrScheme name="hinh nen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hinh n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hinh nen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hinh nen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hinh nen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hinh nen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hinh nen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hinh nen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hinh nen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hinh nen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hinh nen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hinh nen</Template>
  <TotalTime>881</TotalTime>
  <Words>780</Words>
  <Application>Microsoft Office PowerPoint</Application>
  <PresentationFormat>On-screen Show (4:3)</PresentationFormat>
  <Paragraphs>78</Paragraphs>
  <Slides>22</Slides>
  <Notes>2</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22</vt:i4>
      </vt:variant>
    </vt:vector>
  </HeadingPairs>
  <TitlesOfParts>
    <vt:vector size="43" baseType="lpstr">
      <vt:lpstr>.VnTime</vt:lpstr>
      <vt:lpstr>Arial</vt:lpstr>
      <vt:lpstr>Calibri</vt:lpstr>
      <vt:lpstr>Calibri Light</vt:lpstr>
      <vt:lpstr>Georgia</vt:lpstr>
      <vt:lpstr>Times New Roman</vt:lpstr>
      <vt:lpstr>Verdana</vt:lpstr>
      <vt:lpstr>VNI-Cooper</vt:lpstr>
      <vt:lpstr>Wingdings</vt:lpstr>
      <vt:lpstr>Wingdings 2</vt:lpstr>
      <vt:lpstr>hinh nen</vt:lpstr>
      <vt:lpstr>Default Design</vt:lpstr>
      <vt:lpstr>1_Default Design</vt:lpstr>
      <vt:lpstr>1_Office Theme</vt:lpstr>
      <vt:lpstr>2_Office Theme</vt:lpstr>
      <vt:lpstr>Chủ đề của Office</vt:lpstr>
      <vt:lpstr>1_Civic</vt:lpstr>
      <vt:lpstr>3_Civic</vt:lpstr>
      <vt:lpstr>1_Chủ đề của Office</vt:lpstr>
      <vt:lpstr>2_Chủ đề của Office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3928928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 - 800 Nguyen Trung Truc</dc:creator>
  <cp:lastModifiedBy>Hương Đào</cp:lastModifiedBy>
  <cp:revision>83</cp:revision>
  <cp:lastPrinted>1601-01-01T00:00:00Z</cp:lastPrinted>
  <dcterms:created xsi:type="dcterms:W3CDTF">2010-08-24T02:25:32Z</dcterms:created>
  <dcterms:modified xsi:type="dcterms:W3CDTF">2022-12-02T01:37:14Z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