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03" r:id="rId14"/>
    <p:sldId id="505" r:id="rId15"/>
    <p:sldId id="506" r:id="rId16"/>
    <p:sldId id="524" r:id="rId17"/>
    <p:sldId id="525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0" d="100"/>
          <a:sy n="60" d="100"/>
        </p:scale>
        <p:origin x="876" y="4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158056"/>
            <a:ext cx="8624662" cy="3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811463" y="2879892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95300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0648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94712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279650" y="4581053"/>
            <a:ext cx="531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880992" y="4653136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177136" y="4653136"/>
            <a:ext cx="533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22704" y="4725144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830216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14592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470176" y="4832325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35924" y="4869160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20825" y="2852738"/>
            <a:ext cx="7888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55813" y="2852738"/>
            <a:ext cx="6818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4475"/>
            <a:ext cx="78581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20738" y="2852738"/>
            <a:ext cx="9288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HÒA GIỌNG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– NỮ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0013"/>
            <a:ext cx="7896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260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1946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4098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49091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1988" y="3189288"/>
            <a:ext cx="295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hát: VUI ĐẾN TRƯỜNG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076700"/>
            <a:ext cx="62642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048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788988"/>
            <a:ext cx="56324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3141663"/>
            <a:ext cx="13684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3"/>
          <a:stretch>
            <a:fillRect/>
          </a:stretch>
        </p:blipFill>
        <p:spPr bwMode="auto">
          <a:xfrm>
            <a:off x="2606675" y="1471613"/>
            <a:ext cx="539908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" descr="Description: 20210208025354_sgv-am-nhac-2-10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3022600" y="2711450"/>
            <a:ext cx="5221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4013" y="3792538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latin typeface="Cambria" pitchFamily="18" charset="0"/>
              </a:rPr>
              <a:t> Tôi        tên      là          gì?</a:t>
            </a:r>
          </a:p>
          <a:p>
            <a:pPr algn="l"/>
            <a:r>
              <a:rPr lang="en-US" sz="3200">
                <a:latin typeface="Cambria" pitchFamily="18" charset="0"/>
              </a:rPr>
              <a:t> Bạn       tên      là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35385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2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5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72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19" y="459769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1" y="4549222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3" y="459444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33" y="4597697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060450" y="2636838"/>
            <a:ext cx="876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TO-NHỎ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9302</TotalTime>
  <Words>169</Words>
  <Application>Microsoft Office PowerPoint</Application>
  <PresentationFormat>Custom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SAL - Nguyen Huu Phuc</cp:lastModifiedBy>
  <cp:revision>613</cp:revision>
  <dcterms:created xsi:type="dcterms:W3CDTF">2010-04-30T18:19:48Z</dcterms:created>
  <dcterms:modified xsi:type="dcterms:W3CDTF">2023-06-03T21:01:02Z</dcterms:modified>
</cp:coreProperties>
</file>