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630" r:id="rId2"/>
    <p:sldId id="339" r:id="rId3"/>
    <p:sldId id="256" r:id="rId4"/>
    <p:sldId id="319" r:id="rId5"/>
    <p:sldId id="637" r:id="rId6"/>
    <p:sldId id="634" r:id="rId7"/>
    <p:sldId id="635" r:id="rId8"/>
    <p:sldId id="371" r:id="rId9"/>
    <p:sldId id="279" r:id="rId10"/>
    <p:sldId id="636" r:id="rId11"/>
    <p:sldId id="627" r:id="rId12"/>
    <p:sldId id="633" r:id="rId13"/>
    <p:sldId id="361" r:id="rId14"/>
    <p:sldId id="353" r:id="rId15"/>
    <p:sldId id="336" r:id="rId16"/>
  </p:sldIdLst>
  <p:sldSz cx="12161838" cy="6858000"/>
  <p:notesSz cx="6858000" cy="9144000"/>
  <p:embeddedFontLst>
    <p:embeddedFont>
      <p:font typeface="Varela Round" charset="-79"/>
      <p:regular r:id="rId18"/>
    </p:embeddedFont>
    <p:embeddedFont>
      <p:font typeface="Tahoma" pitchFamily="34" charset="0"/>
      <p:regular r:id="rId19"/>
      <p:bold r:id="rId20"/>
    </p:embeddedFont>
    <p:embeddedFont>
      <p:font typeface="HP001 4 hàng" pitchFamily="34" charset="-93"/>
      <p:regular r:id="rId21"/>
      <p:bold r:id="rId22"/>
    </p:embeddedFont>
    <p:embeddedFont>
      <p:font typeface="Itim" charset="-34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113" d="100"/>
          <a:sy n="113" d="100"/>
        </p:scale>
        <p:origin x="-552" y="-108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4353022D-E80C-4C41-945C-D9C113695D58}"/>
    <pc:docChg chg="custSel addSld modSld">
      <pc:chgData name="Thao Phuong" userId="dd1b873d0ed009f0" providerId="LiveId" clId="{4353022D-E80C-4C41-945C-D9C113695D58}" dt="2022-08-11T02:43:58.095" v="28" actId="20577"/>
      <pc:docMkLst>
        <pc:docMk/>
      </pc:docMkLst>
      <pc:sldChg chg="modSp">
        <pc:chgData name="Thao Phuong" userId="dd1b873d0ed009f0" providerId="LiveId" clId="{4353022D-E80C-4C41-945C-D9C113695D58}" dt="2022-08-11T02:43:58.095" v="28" actId="20577"/>
        <pc:sldMkLst>
          <pc:docMk/>
          <pc:sldMk cId="3023616049" sldId="319"/>
        </pc:sldMkLst>
        <pc:spChg chg="mod">
          <ac:chgData name="Thao Phuong" userId="dd1b873d0ed009f0" providerId="LiveId" clId="{4353022D-E80C-4C41-945C-D9C113695D58}" dt="2022-08-11T02:43:58.095" v="28" actId="20577"/>
          <ac:spMkLst>
            <pc:docMk/>
            <pc:sldMk cId="3023616049" sldId="319"/>
            <ac:spMk id="6" creationId="{512E60DC-7E3F-F284-F186-849F58A1C7C5}"/>
          </ac:spMkLst>
        </pc:spChg>
      </pc:sldChg>
      <pc:sldChg chg="delSp mod">
        <pc:chgData name="Thao Phuong" userId="dd1b873d0ed009f0" providerId="LiveId" clId="{4353022D-E80C-4C41-945C-D9C113695D58}" dt="2022-08-11T02:19:36.134" v="26" actId="478"/>
        <pc:sldMkLst>
          <pc:docMk/>
          <pc:sldMk cId="2629435706" sldId="630"/>
        </pc:sldMkLst>
        <pc:spChg chg="del">
          <ac:chgData name="Thao Phuong" userId="dd1b873d0ed009f0" providerId="LiveId" clId="{4353022D-E80C-4C41-945C-D9C113695D58}" dt="2022-08-11T02:19:36.134" v="26" actId="478"/>
          <ac:spMkLst>
            <pc:docMk/>
            <pc:sldMk cId="2629435706" sldId="630"/>
            <ac:spMk id="12" creationId="{BEA5BB4B-A7E6-A313-9089-2EAAE454B900}"/>
          </ac:spMkLst>
        </pc:spChg>
      </pc:sldChg>
      <pc:sldChg chg="addSp modSp new mod">
        <pc:chgData name="Thao Phuong" userId="dd1b873d0ed009f0" providerId="LiveId" clId="{4353022D-E80C-4C41-945C-D9C113695D58}" dt="2022-08-11T02:17:08.771" v="25" actId="14100"/>
        <pc:sldMkLst>
          <pc:docMk/>
          <pc:sldMk cId="3270139341" sldId="637"/>
        </pc:sldMkLst>
        <pc:spChg chg="add mod">
          <ac:chgData name="Thao Phuong" userId="dd1b873d0ed009f0" providerId="LiveId" clId="{4353022D-E80C-4C41-945C-D9C113695D58}" dt="2022-08-11T02:17:08.771" v="25" actId="14100"/>
          <ac:spMkLst>
            <pc:docMk/>
            <pc:sldMk cId="3270139341" sldId="637"/>
            <ac:spMk id="2" creationId="{3802C8F8-5128-1569-1E9D-327FB73A99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75111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xmlns="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xmlns="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xmlns="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xmlns="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xmlns="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xmlns="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xmlns="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3850682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243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486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162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648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750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540</a:t>
            </a:r>
          </a:p>
        </p:txBody>
      </p:sp>
    </p:spTree>
    <p:extLst>
      <p:ext uri="{BB962C8B-B14F-4D97-AF65-F5344CB8AC3E}">
        <p14:creationId xmlns:p14="http://schemas.microsoft.com/office/powerpoint/2010/main" val="5852757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Hôm</a:t>
            </a:r>
            <a:r>
              <a:rPr lang="en-US" sz="2800" dirty="0"/>
              <a:t> nay,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118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3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nay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tuổi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3415004" y="75258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7559757" y="1282187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1646191" y="117867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656283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50B3C3A-8B1C-DE0F-35AD-3132546B73B3}"/>
              </a:ext>
            </a:extLst>
          </p:cNvPr>
          <p:cNvSpPr txBox="1"/>
          <p:nvPr/>
        </p:nvSpPr>
        <p:spPr>
          <a:xfrm>
            <a:off x="1791474" y="1415531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4076FA-FA65-007B-6EDD-80DDB03C23A4}"/>
              </a:ext>
            </a:extLst>
          </p:cNvPr>
          <p:cNvSpPr txBox="1"/>
          <p:nvPr/>
        </p:nvSpPr>
        <p:spPr>
          <a:xfrm>
            <a:off x="4743475" y="2324801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giải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Hôm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nay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mèo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được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80D1E6-6855-85E0-2A45-50CCEC651220}"/>
              </a:ext>
            </a:extLst>
          </p:cNvPr>
          <p:cNvSpPr txBox="1"/>
          <p:nvPr/>
        </p:nvSpPr>
        <p:spPr>
          <a:xfrm>
            <a:off x="3652150" y="4217893"/>
            <a:ext cx="74444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118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 = 354 (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tuổi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CE61B4-597D-6A77-CF1C-425FA5B19461}"/>
              </a:ext>
            </a:extLst>
          </p:cNvPr>
          <p:cNvSpPr txBox="1"/>
          <p:nvPr/>
        </p:nvSpPr>
        <p:spPr>
          <a:xfrm>
            <a:off x="5699096" y="5117755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354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ngày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tuổi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xmlns="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</a:t>
            </a:r>
            <a:r>
              <a:rPr lang="en-US" sz="4800" b="1">
                <a:solidFill>
                  <a:srgbClr val="FF0000"/>
                </a:solidFill>
                <a:latin typeface="+mj-lt"/>
              </a:rPr>
              <a:t>ĐỀ </a:t>
            </a:r>
            <a:r>
              <a:rPr lang="en-US" sz="4800" b="1" smtClean="0">
                <a:solidFill>
                  <a:srgbClr val="FF0000"/>
                </a:solidFill>
                <a:latin typeface="+mj-lt"/>
              </a:rPr>
              <a:t>6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>
                <a:solidFill>
                  <a:srgbClr val="0070C0"/>
                </a:solidFill>
                <a:latin typeface="+mj-lt"/>
              </a:rPr>
              <a:t>BÀI </a:t>
            </a:r>
            <a:r>
              <a:rPr lang="en-US" sz="4800" b="1" smtClean="0">
                <a:solidFill>
                  <a:srgbClr val="0070C0"/>
                </a:solidFill>
                <a:latin typeface="+mj-lt"/>
              </a:rPr>
              <a:t>36</a:t>
            </a:r>
            <a:endParaRPr lang="en-US" sz="48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1198" y="6476997"/>
            <a:ext cx="5058305" cy="379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algn="just">
              <a:spcAft>
                <a:spcPts val="75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Biết thực hành nhân số có 3 chữ số với số có một chữ số.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Áp dụng phép nhân số có 3 chữ số với số có một chữ số để giải bài toán có liên quan.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31FFA5-6D65-0E4C-9496-6783F60FC30B}"/>
              </a:ext>
            </a:extLst>
          </p:cNvPr>
          <p:cNvSpPr txBox="1"/>
          <p:nvPr/>
        </p:nvSpPr>
        <p:spPr>
          <a:xfrm>
            <a:off x="1175657" y="1894114"/>
            <a:ext cx="100770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5, 185, 160, 46, 64, 4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x   2 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x ….=………...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x ….= ………..</a:t>
            </a:r>
          </a:p>
          <a:p>
            <a:pPr marL="457200" indent="-45720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x … =………..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26F38C-8B30-DEFF-0002-0630450D10C5}"/>
              </a:ext>
            </a:extLst>
          </p:cNvPr>
          <p:cNvSpPr txBox="1"/>
          <p:nvPr/>
        </p:nvSpPr>
        <p:spPr>
          <a:xfrm>
            <a:off x="6550090" y="2878999"/>
            <a:ext cx="4226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x 2 = 46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x 4 = 64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 x 5 = 185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x 4 = 160</a:t>
            </a:r>
          </a:p>
        </p:txBody>
      </p:sp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FBCA33-4C9A-D716-B117-92F577143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12" y="2225809"/>
            <a:ext cx="7847413" cy="3101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D92905-86F6-6AF7-F55A-DCAD5CB4F3E3}"/>
              </a:ext>
            </a:extLst>
          </p:cNvPr>
          <p:cNvSpPr txBox="1"/>
          <p:nvPr/>
        </p:nvSpPr>
        <p:spPr>
          <a:xfrm>
            <a:off x="1660848" y="914400"/>
            <a:ext cx="627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1076323" y="2136805"/>
            <a:ext cx="3178106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9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99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9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99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2622397" y="2147030"/>
            <a:ext cx="1462494" cy="7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9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99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9274" y="3128800"/>
            <a:ext cx="136820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312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6153" y="3593598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3333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6743" y="3593598"/>
            <a:ext cx="32731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3333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884883" y="4207358"/>
            <a:ext cx="927543" cy="1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3333FF"/>
              </a:solidFill>
              <a:latin typeface="Tahoma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12040" y="4189115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936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706685" y="314947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203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120134" y="3575575"/>
            <a:ext cx="304046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74919" y="3581574"/>
            <a:ext cx="411300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446672" y="4175038"/>
            <a:ext cx="1060993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B050"/>
              </a:solidFill>
              <a:latin typeface="Tahom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442112" y="411791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812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377798" y="3080079"/>
            <a:ext cx="144421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829183" y="3593598"/>
            <a:ext cx="379551" cy="6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920212" y="3541786"/>
            <a:ext cx="499833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70C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7181639" y="4189115"/>
            <a:ext cx="95159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0070C0"/>
              </a:solidFill>
              <a:latin typeface="Tahom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126837" y="4140468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854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0018143" y="2986363"/>
            <a:ext cx="121935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131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0427384" y="3557332"/>
            <a:ext cx="28530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563627" y="3532583"/>
            <a:ext cx="417055" cy="3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5" dirty="0">
                <a:solidFill>
                  <a:srgbClr val="00B05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81493" y="4175593"/>
            <a:ext cx="988150" cy="0"/>
          </a:xfrm>
          <a:prstGeom prst="line">
            <a:avLst/>
          </a:prstGeom>
          <a:noFill/>
          <a:ln w="38100" cap="flat" cmpd="sng" algn="ctr">
            <a:solidFill>
              <a:srgbClr val="003366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vi-VN" sz="3591" b="1">
              <a:solidFill>
                <a:srgbClr val="FF3300"/>
              </a:solidFill>
              <a:latin typeface="Tahoma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9759875" y="4131346"/>
            <a:ext cx="129219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91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655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691</Words>
  <Application>Microsoft Office PowerPoint</Application>
  <PresentationFormat>Custom</PresentationFormat>
  <Paragraphs>114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Varela Round</vt:lpstr>
      <vt:lpstr>Tahoma</vt:lpstr>
      <vt:lpstr>HP001 4 hàng</vt:lpstr>
      <vt:lpstr>SVN-Billo</vt:lpstr>
      <vt:lpstr>Itim</vt:lpstr>
      <vt:lpstr>Times New Roman</vt:lpstr>
      <vt:lpstr>HP001 5H Normal</vt:lpstr>
      <vt:lpstr>Symbol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PowerPoint Presentation</vt:lpstr>
      <vt:lpstr>Trang 97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</cp:lastModifiedBy>
  <cp:revision>338</cp:revision>
  <dcterms:modified xsi:type="dcterms:W3CDTF">2022-11-24T16:36:07Z</dcterms:modified>
</cp:coreProperties>
</file>