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47" r:id="rId2"/>
    <p:sldId id="370" r:id="rId3"/>
    <p:sldId id="375" r:id="rId4"/>
    <p:sldId id="261" r:id="rId5"/>
    <p:sldId id="376" r:id="rId6"/>
    <p:sldId id="260" r:id="rId7"/>
    <p:sldId id="377"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72897-EEF4-4A77-A960-31C1E3230A76}"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02C62-131C-4273-B471-53316EE5E9EA}" type="slidenum">
              <a:rPr lang="en-US" smtClean="0"/>
              <a:t>‹#›</a:t>
            </a:fld>
            <a:endParaRPr lang="en-US"/>
          </a:p>
        </p:txBody>
      </p:sp>
    </p:spTree>
    <p:extLst>
      <p:ext uri="{BB962C8B-B14F-4D97-AF65-F5344CB8AC3E}">
        <p14:creationId xmlns:p14="http://schemas.microsoft.com/office/powerpoint/2010/main" val="337999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9483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269218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7342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293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7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5953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5591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78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089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7998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4528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272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75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6516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9310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013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287344742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DC4CA6CF-40A1-9F37-C816-9A0B5D3BD3B8}"/>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id="{3C44BF53-4BF9-B7BE-6C10-B92D7A8FE818}"/>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id="{FE293C94-3B71-D6DE-F16C-5487371C1B6D}"/>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id="{A22F9E1D-6783-E849-1D50-DA66682AA5E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D5813AC2-F469-0A1A-00FA-7D717CF01BCB}"/>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id="{3C886E27-1681-C1FA-1D08-0D6F320D9550}"/>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7" name="Picture 6">
            <a:extLst>
              <a:ext uri="{FF2B5EF4-FFF2-40B4-BE49-F238E27FC236}">
                <a16:creationId xmlns:a16="http://schemas.microsoft.com/office/drawing/2014/main" id="{FBC4A342-BD5F-4015-B4DF-E8C796A1EB71}"/>
              </a:ext>
            </a:extLst>
          </p:cNvPr>
          <p:cNvPicPr>
            <a:picLocks noChangeAspect="1"/>
          </p:cNvPicPr>
          <p:nvPr/>
        </p:nvPicPr>
        <p:blipFill>
          <a:blip r:embed="rId6"/>
          <a:stretch>
            <a:fillRect/>
          </a:stretch>
        </p:blipFill>
        <p:spPr>
          <a:xfrm>
            <a:off x="-198783" y="235589"/>
            <a:ext cx="7201506" cy="3131699"/>
          </a:xfrm>
          <a:prstGeom prst="rect">
            <a:avLst/>
          </a:prstGeom>
        </p:spPr>
      </p:pic>
      <p:pic>
        <p:nvPicPr>
          <p:cNvPr id="12" name="Picture 11">
            <a:extLst>
              <a:ext uri="{FF2B5EF4-FFF2-40B4-BE49-F238E27FC236}">
                <a16:creationId xmlns:a16="http://schemas.microsoft.com/office/drawing/2014/main" id="{CEA42F6A-1E04-4419-AEEF-F351EDADBAC9}"/>
              </a:ext>
            </a:extLst>
          </p:cNvPr>
          <p:cNvPicPr>
            <a:picLocks noChangeAspect="1"/>
          </p:cNvPicPr>
          <p:nvPr/>
        </p:nvPicPr>
        <p:blipFill>
          <a:blip r:embed="rId7"/>
          <a:stretch>
            <a:fillRect/>
          </a:stretch>
        </p:blipFill>
        <p:spPr>
          <a:xfrm>
            <a:off x="710452" y="2548865"/>
            <a:ext cx="6059949" cy="1322947"/>
          </a:xfrm>
          <a:prstGeom prst="rect">
            <a:avLst/>
          </a:prstGeom>
        </p:spPr>
      </p:pic>
    </p:spTree>
    <p:extLst>
      <p:ext uri="{BB962C8B-B14F-4D97-AF65-F5344CB8AC3E}">
        <p14:creationId xmlns:p14="http://schemas.microsoft.com/office/powerpoint/2010/main" val="215052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7" name="Nhóm 6">
            <a:extLst>
              <a:ext uri="{FF2B5EF4-FFF2-40B4-BE49-F238E27FC236}">
                <a16:creationId xmlns:a16="http://schemas.microsoft.com/office/drawing/2014/main" id="{9A187E26-4B7B-B3F6-2CAD-5AB7AA26CF88}"/>
              </a:ext>
            </a:extLst>
          </p:cNvPr>
          <p:cNvGrpSpPr/>
          <p:nvPr/>
        </p:nvGrpSpPr>
        <p:grpSpPr>
          <a:xfrm>
            <a:off x="739413" y="1859563"/>
            <a:ext cx="4412129" cy="3934885"/>
            <a:chOff x="5438349" y="1420589"/>
            <a:chExt cx="2714627" cy="2714627"/>
          </a:xfrm>
        </p:grpSpPr>
        <p:sp>
          <p:nvSpPr>
            <p:cNvPr id="5" name="Hình Bầu dục 4">
              <a:extLst>
                <a:ext uri="{FF2B5EF4-FFF2-40B4-BE49-F238E27FC236}">
                  <a16:creationId xmlns:a16="http://schemas.microsoft.com/office/drawing/2014/main" id="{671238D5-B794-56AA-250A-E6466669AFA2}"/>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0E240468-D9A8-5FFD-7C50-D46800F34723}"/>
                </a:ext>
              </a:extLst>
            </p:cNvPr>
            <p:cNvPicPr>
              <a:picLocks noChangeAspect="1"/>
            </p:cNvPicPr>
            <p:nvPr/>
          </p:nvPicPr>
          <p:blipFill>
            <a:blip r:embed="rId2"/>
            <a:stretch>
              <a:fillRect/>
            </a:stretch>
          </p:blipFill>
          <p:spPr>
            <a:xfrm>
              <a:off x="5438349" y="1420589"/>
              <a:ext cx="2714627" cy="2714627"/>
            </a:xfrm>
            <a:prstGeom prst="rect">
              <a:avLst/>
            </a:prstGeom>
          </p:spPr>
        </p:pic>
      </p:grpSp>
      <p:pic>
        <p:nvPicPr>
          <p:cNvPr id="16" name="Hình ảnh 15" descr="Ảnh có chứa văn bản&#10;&#10;Mô tả được tạo tự động">
            <a:extLst>
              <a:ext uri="{FF2B5EF4-FFF2-40B4-BE49-F238E27FC236}">
                <a16:creationId xmlns:a16="http://schemas.microsoft.com/office/drawing/2014/main" id="{DC98CF45-4EAC-BC84-7468-B1B3661AC7C4}"/>
              </a:ext>
            </a:extLst>
          </p:cNvPr>
          <p:cNvPicPr>
            <a:picLocks noChangeAspect="1"/>
          </p:cNvPicPr>
          <p:nvPr/>
        </p:nvPicPr>
        <p:blipFill>
          <a:blip r:embed="rId3"/>
          <a:stretch>
            <a:fillRect/>
          </a:stretch>
        </p:blipFill>
        <p:spPr>
          <a:xfrm>
            <a:off x="5151541" y="4406909"/>
            <a:ext cx="5694976" cy="1750811"/>
          </a:xfrm>
          <a:prstGeom prst="rect">
            <a:avLst/>
          </a:prstGeom>
        </p:spPr>
      </p:pic>
      <p:pic>
        <p:nvPicPr>
          <p:cNvPr id="17" name="Hình ảnh 16" descr="Ảnh có chứa văn bản&#10;&#10;Mô tả được tạo tự động">
            <a:extLst>
              <a:ext uri="{FF2B5EF4-FFF2-40B4-BE49-F238E27FC236}">
                <a16:creationId xmlns:a16="http://schemas.microsoft.com/office/drawing/2014/main" id="{7394065C-2B29-4589-E7E2-890C44A41FAE}"/>
              </a:ext>
            </a:extLst>
          </p:cNvPr>
          <p:cNvPicPr>
            <a:picLocks noChangeAspect="1"/>
          </p:cNvPicPr>
          <p:nvPr/>
        </p:nvPicPr>
        <p:blipFill>
          <a:blip r:embed="rId4"/>
          <a:stretch>
            <a:fillRect/>
          </a:stretch>
        </p:blipFill>
        <p:spPr>
          <a:xfrm>
            <a:off x="4534864" y="2508297"/>
            <a:ext cx="5610601" cy="1591283"/>
          </a:xfrm>
          <a:prstGeom prst="rect">
            <a:avLst/>
          </a:prstGeom>
        </p:spPr>
      </p:pic>
      <p:grpSp>
        <p:nvGrpSpPr>
          <p:cNvPr id="9" name="Nhóm 8">
            <a:extLst>
              <a:ext uri="{FF2B5EF4-FFF2-40B4-BE49-F238E27FC236}">
                <a16:creationId xmlns:a16="http://schemas.microsoft.com/office/drawing/2014/main" id="{DA16A62D-E0BE-80F8-380F-66398B4FDC32}"/>
              </a:ext>
            </a:extLst>
          </p:cNvPr>
          <p:cNvGrpSpPr/>
          <p:nvPr/>
        </p:nvGrpSpPr>
        <p:grpSpPr>
          <a:xfrm>
            <a:off x="3597622" y="593389"/>
            <a:ext cx="6213127" cy="1680930"/>
            <a:chOff x="2698216" y="445042"/>
            <a:chExt cx="4659845" cy="1260697"/>
          </a:xfrm>
        </p:grpSpPr>
        <p:grpSp>
          <p:nvGrpSpPr>
            <p:cNvPr id="6" name="Nhóm 5">
              <a:extLst>
                <a:ext uri="{FF2B5EF4-FFF2-40B4-BE49-F238E27FC236}">
                  <a16:creationId xmlns:a16="http://schemas.microsoft.com/office/drawing/2014/main" id="{88C8E5A2-D204-742A-6EFC-AD41AFC4CA7C}"/>
                </a:ext>
              </a:extLst>
            </p:cNvPr>
            <p:cNvGrpSpPr/>
            <p:nvPr/>
          </p:nvGrpSpPr>
          <p:grpSpPr>
            <a:xfrm>
              <a:off x="2698216" y="445042"/>
              <a:ext cx="4659845" cy="1260697"/>
              <a:chOff x="2698216" y="445042"/>
              <a:chExt cx="4659845" cy="1260697"/>
            </a:xfrm>
          </p:grpSpPr>
          <p:pic>
            <p:nvPicPr>
              <p:cNvPr id="18" name="Hình ảnh 17" descr="Ảnh có chứa văn bản&#10;&#10;Mô tả được tạo tự động">
                <a:extLst>
                  <a:ext uri="{FF2B5EF4-FFF2-40B4-BE49-F238E27FC236}">
                    <a16:creationId xmlns:a16="http://schemas.microsoft.com/office/drawing/2014/main" id="{1DFBD94A-BAA5-ED0C-53DA-9CCE1F458E70}"/>
                  </a:ext>
                </a:extLst>
              </p:cNvPr>
              <p:cNvPicPr>
                <a:picLocks noChangeAspect="1"/>
              </p:cNvPicPr>
              <p:nvPr/>
            </p:nvPicPr>
            <p:blipFill>
              <a:blip r:embed="rId5"/>
              <a:stretch>
                <a:fillRect/>
              </a:stretch>
            </p:blipFill>
            <p:spPr>
              <a:xfrm>
                <a:off x="2698216" y="445042"/>
                <a:ext cx="4659845" cy="1260697"/>
              </a:xfrm>
              <a:prstGeom prst="rect">
                <a:avLst/>
              </a:prstGeom>
            </p:spPr>
          </p:pic>
          <p:sp>
            <p:nvSpPr>
              <p:cNvPr id="2" name="Hình chữ nhật 1">
                <a:extLst>
                  <a:ext uri="{FF2B5EF4-FFF2-40B4-BE49-F238E27FC236}">
                    <a16:creationId xmlns:a16="http://schemas.microsoft.com/office/drawing/2014/main" id="{EA906469-1B08-738B-63D6-FAD9D0A01634}"/>
                  </a:ext>
                </a:extLst>
              </p:cNvPr>
              <p:cNvSpPr/>
              <p:nvPr/>
            </p:nvSpPr>
            <p:spPr>
              <a:xfrm>
                <a:off x="3401147" y="1122218"/>
                <a:ext cx="2085253" cy="405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7A9EB987-986D-831E-F78F-D4B111C96C74}"/>
                </a:ext>
              </a:extLst>
            </p:cNvPr>
            <p:cNvSpPr txBox="1"/>
            <p:nvPr/>
          </p:nvSpPr>
          <p:spPr>
            <a:xfrm>
              <a:off x="3550443" y="1032453"/>
              <a:ext cx="3779044" cy="561741"/>
            </a:xfrm>
            <a:prstGeom prst="rect">
              <a:avLst/>
            </a:prstGeom>
            <a:noFill/>
          </p:spPr>
          <p:txBody>
            <a:bodyPr wrap="square" rtlCol="0">
              <a:spAutoFit/>
            </a:bodyPr>
            <a:lstStyle/>
            <a:p>
              <a:pPr defTabSz="1219170">
                <a:buClr>
                  <a:srgbClr val="000000"/>
                </a:buClr>
              </a:pPr>
              <a:r>
                <a:rPr lang="en-US" sz="4267" b="1" kern="0" dirty="0" err="1">
                  <a:solidFill>
                    <a:srgbClr val="FC3F3A"/>
                  </a:solidFill>
                  <a:latin typeface="Calibri"/>
                  <a:cs typeface="Arial"/>
                  <a:sym typeface="Arial"/>
                </a:rPr>
                <a:t>cây</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cối</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muông</a:t>
              </a:r>
              <a:r>
                <a:rPr lang="en-US" sz="4267" b="1" kern="0" dirty="0">
                  <a:solidFill>
                    <a:srgbClr val="FC3F3A"/>
                  </a:solidFill>
                  <a:latin typeface="Calibri"/>
                  <a:cs typeface="Arial"/>
                  <a:sym typeface="Arial"/>
                </a:rPr>
                <a:t> </a:t>
              </a:r>
              <a:r>
                <a:rPr lang="en-US" sz="4267" b="1" kern="0" dirty="0" err="1">
                  <a:solidFill>
                    <a:srgbClr val="FC3F3A"/>
                  </a:solidFill>
                  <a:latin typeface="Calibri"/>
                  <a:cs typeface="Arial"/>
                  <a:sym typeface="Arial"/>
                </a:rPr>
                <a:t>thú</a:t>
              </a:r>
              <a:endParaRPr lang="en-US" sz="4267" b="1" kern="0" dirty="0">
                <a:solidFill>
                  <a:srgbClr val="FC3F3A"/>
                </a:solidFill>
                <a:latin typeface="Calibri"/>
                <a:cs typeface="Arial"/>
                <a:sym typeface="Arial"/>
              </a:endParaRPr>
            </a:p>
          </p:txBody>
        </p:sp>
      </p:gr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7" name="Nhóm 6">
            <a:extLst>
              <a:ext uri="{FF2B5EF4-FFF2-40B4-BE49-F238E27FC236}">
                <a16:creationId xmlns:a16="http://schemas.microsoft.com/office/drawing/2014/main" id="{9A187E26-4B7B-B3F6-2CAD-5AB7AA26CF88}"/>
              </a:ext>
            </a:extLst>
          </p:cNvPr>
          <p:cNvGrpSpPr/>
          <p:nvPr/>
        </p:nvGrpSpPr>
        <p:grpSpPr>
          <a:xfrm flipH="1">
            <a:off x="-271239" y="3257550"/>
            <a:ext cx="4090763" cy="3414095"/>
            <a:chOff x="5438349" y="1420589"/>
            <a:chExt cx="2714627" cy="2714627"/>
          </a:xfrm>
        </p:grpSpPr>
        <p:sp>
          <p:nvSpPr>
            <p:cNvPr id="5" name="Hình Bầu dục 4">
              <a:extLst>
                <a:ext uri="{FF2B5EF4-FFF2-40B4-BE49-F238E27FC236}">
                  <a16:creationId xmlns:a16="http://schemas.microsoft.com/office/drawing/2014/main" id="{671238D5-B794-56AA-250A-E6466669AFA2}"/>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0E240468-D9A8-5FFD-7C50-D46800F34723}"/>
                </a:ext>
              </a:extLst>
            </p:cNvPr>
            <p:cNvPicPr>
              <a:picLocks noChangeAspect="1"/>
            </p:cNvPicPr>
            <p:nvPr/>
          </p:nvPicPr>
          <p:blipFill>
            <a:blip r:embed="rId2"/>
            <a:stretch>
              <a:fillRect/>
            </a:stretch>
          </p:blipFill>
          <p:spPr>
            <a:xfrm>
              <a:off x="5438349" y="1420589"/>
              <a:ext cx="2714627" cy="2714627"/>
            </a:xfrm>
            <a:prstGeom prst="rect">
              <a:avLst/>
            </a:prstGeom>
          </p:spPr>
        </p:pic>
      </p:grpSp>
      <p:pic>
        <p:nvPicPr>
          <p:cNvPr id="2" name="Picture 1">
            <a:extLst>
              <a:ext uri="{FF2B5EF4-FFF2-40B4-BE49-F238E27FC236}">
                <a16:creationId xmlns:a16="http://schemas.microsoft.com/office/drawing/2014/main" id="{135F4617-8F6C-4553-B51A-5ACA644D38D2}"/>
              </a:ext>
            </a:extLst>
          </p:cNvPr>
          <p:cNvPicPr>
            <a:picLocks noChangeAspect="1"/>
          </p:cNvPicPr>
          <p:nvPr/>
        </p:nvPicPr>
        <p:blipFill>
          <a:blip r:embed="rId3"/>
          <a:stretch>
            <a:fillRect/>
          </a:stretch>
        </p:blipFill>
        <p:spPr>
          <a:xfrm>
            <a:off x="724211" y="79942"/>
            <a:ext cx="10400677" cy="1554615"/>
          </a:xfrm>
          <a:prstGeom prst="rect">
            <a:avLst/>
          </a:prstGeom>
        </p:spPr>
      </p:pic>
      <p:sp>
        <p:nvSpPr>
          <p:cNvPr id="8" name="Rectangle: Rounded Corners 7">
            <a:extLst>
              <a:ext uri="{FF2B5EF4-FFF2-40B4-BE49-F238E27FC236}">
                <a16:creationId xmlns:a16="http://schemas.microsoft.com/office/drawing/2014/main" id="{8B2215B5-4034-40BC-A80B-09A0DDBADB2F}"/>
              </a:ext>
            </a:extLst>
          </p:cNvPr>
          <p:cNvSpPr/>
          <p:nvPr/>
        </p:nvSpPr>
        <p:spPr>
          <a:xfrm>
            <a:off x="3057524" y="1323975"/>
            <a:ext cx="8010525" cy="53149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0" dirty="0">
                <a:solidFill>
                  <a:srgbClr val="000000"/>
                </a:solidFill>
                <a:effectLst/>
              </a:rPr>
              <a:t>Hươu cao cổ</a:t>
            </a:r>
            <a:endParaRPr lang="vi-VN" sz="2400" b="0" i="0" dirty="0">
              <a:solidFill>
                <a:srgbClr val="000000"/>
              </a:solidFill>
              <a:effectLst/>
            </a:endParaRPr>
          </a:p>
          <a:p>
            <a:pPr algn="just"/>
            <a:r>
              <a:rPr lang="vi-VN" sz="2400" b="0" i="0" dirty="0">
                <a:solidFill>
                  <a:srgbClr val="000000"/>
                </a:solidFill>
                <a:effectLst/>
              </a:rPr>
              <a:t>1. Không con vật nào trên Trái Đất thời nay có thể sánh với hươu cao cổ về chiều cao. Chú hươu cao nhất cao tới gần… 6 mét, tức là chú ta có thể ngó được vào cửa sổ tầng hai của một ngôi nhà.</a:t>
            </a:r>
          </a:p>
          <a:p>
            <a:pPr algn="just"/>
            <a:r>
              <a:rPr lang="vi-VN" sz="2400" b="0" i="0" dirty="0">
                <a:solidFill>
                  <a:srgbClr val="000000"/>
                </a:solidFill>
                <a:effectLst/>
              </a:rPr>
              <a:t>2. Chiếc cổ dài của hươu cao cổ giúp hươu với tới những cành lá trên cao và dễ dàng phát hiện kẻ thù. Nó chỉ bất tiện khi hươu cúi xuống thấp. Khi đó, hươu cao cổ phải xoạc hai chân trước thật rộng mới cúi được xuống vùng nước để uống.</a:t>
            </a:r>
          </a:p>
          <a:p>
            <a:pPr algn="just"/>
            <a:r>
              <a:rPr lang="vi-VN" sz="2400" b="0" i="0" dirty="0">
                <a:solidFill>
                  <a:srgbClr val="000000"/>
                </a:solidFill>
                <a:effectLst/>
              </a:rPr>
              <a:t>3. Hươu cao cổ không bao giờ tranh giành thức ăn hay nơi ở với bất kì loài vật nào. Trên đồng cỏ, hươu cao cổ sống hòa bình với nhiều loài vật ăn cỏ khác như linh dương, đà điều, ngựa vằn,…</a:t>
            </a:r>
          </a:p>
        </p:txBody>
      </p:sp>
    </p:spTree>
    <p:extLst>
      <p:ext uri="{BB962C8B-B14F-4D97-AF65-F5344CB8AC3E}">
        <p14:creationId xmlns:p14="http://schemas.microsoft.com/office/powerpoint/2010/main" val="25906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15" name="Hình chữ nhật 14">
            <a:extLst>
              <a:ext uri="{FF2B5EF4-FFF2-40B4-BE49-F238E27FC236}">
                <a16:creationId xmlns:a16="http://schemas.microsoft.com/office/drawing/2014/main" id="{655DC664-4101-42E9-35B1-B399B5045989}"/>
              </a:ext>
            </a:extLst>
          </p:cNvPr>
          <p:cNvSpPr/>
          <p:nvPr/>
        </p:nvSpPr>
        <p:spPr>
          <a:xfrm>
            <a:off x="9416747" y="495722"/>
            <a:ext cx="997253" cy="672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3" name="Nhóm 12">
            <a:extLst>
              <a:ext uri="{FF2B5EF4-FFF2-40B4-BE49-F238E27FC236}">
                <a16:creationId xmlns:a16="http://schemas.microsoft.com/office/drawing/2014/main" id="{A043BB62-FC85-02A7-FB0F-83C03D48C761}"/>
              </a:ext>
            </a:extLst>
          </p:cNvPr>
          <p:cNvGrpSpPr/>
          <p:nvPr/>
        </p:nvGrpSpPr>
        <p:grpSpPr>
          <a:xfrm>
            <a:off x="6791325" y="2274421"/>
            <a:ext cx="4591050" cy="1938896"/>
            <a:chOff x="4936703" y="1679779"/>
            <a:chExt cx="2872902" cy="1454172"/>
          </a:xfrm>
        </p:grpSpPr>
        <p:grpSp>
          <p:nvGrpSpPr>
            <p:cNvPr id="12" name="Nhóm 11">
              <a:extLst>
                <a:ext uri="{FF2B5EF4-FFF2-40B4-BE49-F238E27FC236}">
                  <a16:creationId xmlns:a16="http://schemas.microsoft.com/office/drawing/2014/main" id="{C5B77F20-36AC-F3B3-D284-24A3A60C6147}"/>
                </a:ext>
              </a:extLst>
            </p:cNvPr>
            <p:cNvGrpSpPr/>
            <p:nvPr/>
          </p:nvGrpSpPr>
          <p:grpSpPr>
            <a:xfrm>
              <a:off x="4936703" y="1679779"/>
              <a:ext cx="2872902" cy="1454172"/>
              <a:chOff x="4936703" y="1679779"/>
              <a:chExt cx="2872902" cy="1454172"/>
            </a:xfrm>
          </p:grpSpPr>
          <p:sp>
            <p:nvSpPr>
              <p:cNvPr id="303" name="Hình chữ nhật: Góc Tròn 302">
                <a:extLst>
                  <a:ext uri="{FF2B5EF4-FFF2-40B4-BE49-F238E27FC236}">
                    <a16:creationId xmlns:a16="http://schemas.microsoft.com/office/drawing/2014/main" id="{90CAF4A9-8605-0A7A-AE89-62B750E73CFD}"/>
                  </a:ext>
                </a:extLst>
              </p:cNvPr>
              <p:cNvSpPr/>
              <p:nvPr/>
            </p:nvSpPr>
            <p:spPr>
              <a:xfrm>
                <a:off x="4936703" y="1975721"/>
                <a:ext cx="2829141" cy="1158230"/>
              </a:xfrm>
              <a:custGeom>
                <a:avLst/>
                <a:gdLst>
                  <a:gd name="connsiteX0" fmla="*/ 0 w 4521118"/>
                  <a:gd name="connsiteY0" fmla="*/ 257390 h 1544307"/>
                  <a:gd name="connsiteX1" fmla="*/ 257390 w 4521118"/>
                  <a:gd name="connsiteY1" fmla="*/ 0 h 1544307"/>
                  <a:gd name="connsiteX2" fmla="*/ 4263728 w 4521118"/>
                  <a:gd name="connsiteY2" fmla="*/ 0 h 1544307"/>
                  <a:gd name="connsiteX3" fmla="*/ 4521118 w 4521118"/>
                  <a:gd name="connsiteY3" fmla="*/ 257390 h 1544307"/>
                  <a:gd name="connsiteX4" fmla="*/ 4521118 w 4521118"/>
                  <a:gd name="connsiteY4" fmla="*/ 1286917 h 1544307"/>
                  <a:gd name="connsiteX5" fmla="*/ 4263728 w 4521118"/>
                  <a:gd name="connsiteY5" fmla="*/ 1544307 h 1544307"/>
                  <a:gd name="connsiteX6" fmla="*/ 257390 w 4521118"/>
                  <a:gd name="connsiteY6" fmla="*/ 1544307 h 1544307"/>
                  <a:gd name="connsiteX7" fmla="*/ 0 w 4521118"/>
                  <a:gd name="connsiteY7" fmla="*/ 1286917 h 1544307"/>
                  <a:gd name="connsiteX8" fmla="*/ 0 w 4521118"/>
                  <a:gd name="connsiteY8" fmla="*/ 257390 h 154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1118" h="1544307" fill="none" extrusionOk="0">
                    <a:moveTo>
                      <a:pt x="0" y="257390"/>
                    </a:moveTo>
                    <a:cubicBezTo>
                      <a:pt x="14803" y="104349"/>
                      <a:pt x="120428" y="10563"/>
                      <a:pt x="257390" y="0"/>
                    </a:cubicBezTo>
                    <a:cubicBezTo>
                      <a:pt x="2082546" y="-106144"/>
                      <a:pt x="3139052" y="-57456"/>
                      <a:pt x="4263728" y="0"/>
                    </a:cubicBezTo>
                    <a:cubicBezTo>
                      <a:pt x="4424935" y="10046"/>
                      <a:pt x="4544314" y="115345"/>
                      <a:pt x="4521118" y="257390"/>
                    </a:cubicBezTo>
                    <a:cubicBezTo>
                      <a:pt x="4447880" y="708186"/>
                      <a:pt x="4495300" y="981905"/>
                      <a:pt x="4521118" y="1286917"/>
                    </a:cubicBezTo>
                    <a:cubicBezTo>
                      <a:pt x="4532641" y="1445416"/>
                      <a:pt x="4408951" y="1534685"/>
                      <a:pt x="4263728" y="1544307"/>
                    </a:cubicBezTo>
                    <a:cubicBezTo>
                      <a:pt x="2421763" y="1515310"/>
                      <a:pt x="2184708" y="1470943"/>
                      <a:pt x="257390" y="1544307"/>
                    </a:cubicBezTo>
                    <a:cubicBezTo>
                      <a:pt x="120879" y="1534937"/>
                      <a:pt x="1346" y="1423543"/>
                      <a:pt x="0" y="1286917"/>
                    </a:cubicBezTo>
                    <a:cubicBezTo>
                      <a:pt x="26757" y="1153522"/>
                      <a:pt x="54279" y="626028"/>
                      <a:pt x="0" y="257390"/>
                    </a:cubicBezTo>
                    <a:close/>
                  </a:path>
                  <a:path w="4521118" h="1544307" stroke="0" extrusionOk="0">
                    <a:moveTo>
                      <a:pt x="0" y="257390"/>
                    </a:moveTo>
                    <a:cubicBezTo>
                      <a:pt x="12344" y="111045"/>
                      <a:pt x="110475" y="11927"/>
                      <a:pt x="257390" y="0"/>
                    </a:cubicBezTo>
                    <a:cubicBezTo>
                      <a:pt x="1794921" y="-6525"/>
                      <a:pt x="2397203" y="152743"/>
                      <a:pt x="4263728" y="0"/>
                    </a:cubicBezTo>
                    <a:cubicBezTo>
                      <a:pt x="4427621" y="11378"/>
                      <a:pt x="4507086" y="135580"/>
                      <a:pt x="4521118" y="257390"/>
                    </a:cubicBezTo>
                    <a:cubicBezTo>
                      <a:pt x="4434524" y="424317"/>
                      <a:pt x="4533610" y="1127302"/>
                      <a:pt x="4521118" y="1286917"/>
                    </a:cubicBezTo>
                    <a:cubicBezTo>
                      <a:pt x="4534885" y="1427868"/>
                      <a:pt x="4395250" y="1556323"/>
                      <a:pt x="4263728" y="1544307"/>
                    </a:cubicBezTo>
                    <a:cubicBezTo>
                      <a:pt x="3576909" y="1658141"/>
                      <a:pt x="1127529" y="1543661"/>
                      <a:pt x="257390" y="1544307"/>
                    </a:cubicBezTo>
                    <a:cubicBezTo>
                      <a:pt x="123724" y="1562732"/>
                      <a:pt x="-1819" y="1418885"/>
                      <a:pt x="0" y="1286917"/>
                    </a:cubicBezTo>
                    <a:cubicBezTo>
                      <a:pt x="-70687" y="1180450"/>
                      <a:pt x="-76711" y="526518"/>
                      <a:pt x="0" y="257390"/>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2" name="Nhóm 21">
                <a:extLst>
                  <a:ext uri="{FF2B5EF4-FFF2-40B4-BE49-F238E27FC236}">
                    <a16:creationId xmlns:a16="http://schemas.microsoft.com/office/drawing/2014/main" id="{99A2EB8A-85F0-68C1-163C-12D567E45B84}"/>
                  </a:ext>
                </a:extLst>
              </p:cNvPr>
              <p:cNvGrpSpPr/>
              <p:nvPr/>
            </p:nvGrpSpPr>
            <p:grpSpPr>
              <a:xfrm>
                <a:off x="4987901" y="1679779"/>
                <a:ext cx="2821704" cy="920821"/>
                <a:chOff x="1603533" y="2007643"/>
                <a:chExt cx="2821704" cy="920821"/>
              </a:xfrm>
            </p:grpSpPr>
            <p:pic>
              <p:nvPicPr>
                <p:cNvPr id="23" name="Hình ảnh 22">
                  <a:extLst>
                    <a:ext uri="{FF2B5EF4-FFF2-40B4-BE49-F238E27FC236}">
                      <a16:creationId xmlns:a16="http://schemas.microsoft.com/office/drawing/2014/main" id="{8F52BF93-8BB2-BB50-9959-12EE7F5A95FB}"/>
                    </a:ext>
                  </a:extLst>
                </p:cNvPr>
                <p:cNvPicPr>
                  <a:picLocks noChangeAspect="1"/>
                </p:cNvPicPr>
                <p:nvPr/>
              </p:nvPicPr>
              <p:blipFill rotWithShape="1">
                <a:blip r:embed="rId3"/>
                <a:srcRect l="54488" t="8599" r="19635" b="50000"/>
                <a:stretch/>
              </p:blipFill>
              <p:spPr>
                <a:xfrm>
                  <a:off x="3826310" y="2007643"/>
                  <a:ext cx="598927" cy="539007"/>
                </a:xfrm>
                <a:prstGeom prst="rect">
                  <a:avLst/>
                </a:prstGeom>
              </p:spPr>
            </p:pic>
            <p:sp>
              <p:nvSpPr>
                <p:cNvPr id="24" name="Hộp Văn bản 23">
                  <a:extLst>
                    <a:ext uri="{FF2B5EF4-FFF2-40B4-BE49-F238E27FC236}">
                      <a16:creationId xmlns:a16="http://schemas.microsoft.com/office/drawing/2014/main" id="{AA5DF7AF-EE9B-02CD-4F86-EA0F996EA8D0}"/>
                    </a:ext>
                  </a:extLst>
                </p:cNvPr>
                <p:cNvSpPr txBox="1"/>
                <p:nvPr/>
              </p:nvSpPr>
              <p:spPr>
                <a:xfrm>
                  <a:off x="1603533" y="2259050"/>
                  <a:ext cx="2777520" cy="669414"/>
                </a:xfrm>
                <a:prstGeom prst="rect">
                  <a:avLst/>
                </a:prstGeom>
                <a:noFill/>
              </p:spPr>
              <p:txBody>
                <a:bodyPr wrap="square" rtlCol="0">
                  <a:spAutoFit/>
                </a:bodyPr>
                <a:lstStyle/>
                <a:p>
                  <a:pPr algn="ctr" defTabSz="1219170">
                    <a:buClr>
                      <a:srgbClr val="000000"/>
                    </a:buClr>
                  </a:pPr>
                  <a:r>
                    <a:rPr lang="en-US" sz="2600" b="1" kern="0" dirty="0" err="1">
                      <a:solidFill>
                        <a:srgbClr val="85A8CE">
                          <a:lumMod val="50000"/>
                        </a:srgbClr>
                      </a:solidFill>
                      <a:latin typeface="Calibri"/>
                      <a:cs typeface="Arial"/>
                      <a:sym typeface="Arial"/>
                    </a:rPr>
                    <a:t>Tên</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cây</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hoặc</a:t>
                  </a:r>
                  <a:r>
                    <a:rPr lang="en-US" sz="2600" b="1" kern="0" dirty="0">
                      <a:solidFill>
                        <a:srgbClr val="85A8CE">
                          <a:lumMod val="50000"/>
                        </a:srgbClr>
                      </a:solidFill>
                      <a:latin typeface="Calibri"/>
                      <a:cs typeface="Arial"/>
                      <a:sym typeface="Arial"/>
                    </a:rPr>
                    <a:t> con </a:t>
                  </a:r>
                  <a:r>
                    <a:rPr lang="en-US" sz="2600" b="1" kern="0" dirty="0" err="1">
                      <a:solidFill>
                        <a:srgbClr val="85A8CE">
                          <a:lumMod val="50000"/>
                        </a:srgbClr>
                      </a:solidFill>
                      <a:latin typeface="Calibri"/>
                      <a:cs typeface="Arial"/>
                      <a:sym typeface="Arial"/>
                    </a:rPr>
                    <a:t>vật</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trong</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bài</a:t>
                  </a:r>
                  <a:endParaRPr lang="en-US" sz="2600" b="1" kern="0" dirty="0">
                    <a:solidFill>
                      <a:srgbClr val="85A8CE">
                        <a:lumMod val="50000"/>
                      </a:srgbClr>
                    </a:solidFill>
                    <a:latin typeface="Calibri"/>
                    <a:cs typeface="Arial"/>
                    <a:sym typeface="Arial"/>
                  </a:endParaRPr>
                </a:p>
              </p:txBody>
            </p:sp>
          </p:grpSp>
        </p:grpSp>
        <p:sp>
          <p:nvSpPr>
            <p:cNvPr id="307" name="Hộp Văn bản 306">
              <a:extLst>
                <a:ext uri="{FF2B5EF4-FFF2-40B4-BE49-F238E27FC236}">
                  <a16:creationId xmlns:a16="http://schemas.microsoft.com/office/drawing/2014/main" id="{6DC8CED6-26BB-FF6F-043B-53966DA1EF62}"/>
                </a:ext>
              </a:extLst>
            </p:cNvPr>
            <p:cNvSpPr txBox="1"/>
            <p:nvPr/>
          </p:nvSpPr>
          <p:spPr>
            <a:xfrm>
              <a:off x="5158967" y="2263146"/>
              <a:ext cx="2543510" cy="715725"/>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9" name="Nhóm 8">
            <a:extLst>
              <a:ext uri="{FF2B5EF4-FFF2-40B4-BE49-F238E27FC236}">
                <a16:creationId xmlns:a16="http://schemas.microsoft.com/office/drawing/2014/main" id="{8668664E-523A-B9A4-AE04-789EEFD22196}"/>
              </a:ext>
            </a:extLst>
          </p:cNvPr>
          <p:cNvGrpSpPr/>
          <p:nvPr/>
        </p:nvGrpSpPr>
        <p:grpSpPr>
          <a:xfrm>
            <a:off x="920137" y="4290195"/>
            <a:ext cx="4671038" cy="2256507"/>
            <a:chOff x="890921" y="3271932"/>
            <a:chExt cx="5265951" cy="1692380"/>
          </a:xfrm>
        </p:grpSpPr>
        <p:grpSp>
          <p:nvGrpSpPr>
            <p:cNvPr id="2" name="Nhóm 1">
              <a:extLst>
                <a:ext uri="{FF2B5EF4-FFF2-40B4-BE49-F238E27FC236}">
                  <a16:creationId xmlns:a16="http://schemas.microsoft.com/office/drawing/2014/main" id="{1538B9FC-793A-2AFF-BBE8-6AEDF25BFEF3}"/>
                </a:ext>
              </a:extLst>
            </p:cNvPr>
            <p:cNvGrpSpPr/>
            <p:nvPr/>
          </p:nvGrpSpPr>
          <p:grpSpPr>
            <a:xfrm>
              <a:off x="1053149" y="3562150"/>
              <a:ext cx="5103723" cy="1402162"/>
              <a:chOff x="1053149" y="3541706"/>
              <a:chExt cx="7152115" cy="1424238"/>
            </a:xfrm>
          </p:grpSpPr>
          <p:sp>
            <p:nvSpPr>
              <p:cNvPr id="302" name="Hình chữ nhật: Góc Tròn 301">
                <a:extLst>
                  <a:ext uri="{FF2B5EF4-FFF2-40B4-BE49-F238E27FC236}">
                    <a16:creationId xmlns:a16="http://schemas.microsoft.com/office/drawing/2014/main" id="{5E3498A2-D424-7126-ABFB-E58EBC4A68D2}"/>
                  </a:ext>
                </a:extLst>
              </p:cNvPr>
              <p:cNvSpPr/>
              <p:nvPr/>
            </p:nvSpPr>
            <p:spPr>
              <a:xfrm>
                <a:off x="1053149" y="3541706"/>
                <a:ext cx="7152115" cy="1318870"/>
              </a:xfrm>
              <a:custGeom>
                <a:avLst/>
                <a:gdLst>
                  <a:gd name="connsiteX0" fmla="*/ 0 w 4527137"/>
                  <a:gd name="connsiteY0" fmla="*/ 288545 h 1731236"/>
                  <a:gd name="connsiteX1" fmla="*/ 288545 w 4527137"/>
                  <a:gd name="connsiteY1" fmla="*/ 0 h 1731236"/>
                  <a:gd name="connsiteX2" fmla="*/ 4238592 w 4527137"/>
                  <a:gd name="connsiteY2" fmla="*/ 0 h 1731236"/>
                  <a:gd name="connsiteX3" fmla="*/ 4527137 w 4527137"/>
                  <a:gd name="connsiteY3" fmla="*/ 288545 h 1731236"/>
                  <a:gd name="connsiteX4" fmla="*/ 4527137 w 4527137"/>
                  <a:gd name="connsiteY4" fmla="*/ 1442691 h 1731236"/>
                  <a:gd name="connsiteX5" fmla="*/ 4238592 w 4527137"/>
                  <a:gd name="connsiteY5" fmla="*/ 1731236 h 1731236"/>
                  <a:gd name="connsiteX6" fmla="*/ 288545 w 4527137"/>
                  <a:gd name="connsiteY6" fmla="*/ 1731236 h 1731236"/>
                  <a:gd name="connsiteX7" fmla="*/ 0 w 4527137"/>
                  <a:gd name="connsiteY7" fmla="*/ 1442691 h 1731236"/>
                  <a:gd name="connsiteX8" fmla="*/ 0 w 4527137"/>
                  <a:gd name="connsiteY8" fmla="*/ 288545 h 17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7137" h="1731236" fill="none" extrusionOk="0">
                    <a:moveTo>
                      <a:pt x="0" y="288545"/>
                    </a:moveTo>
                    <a:cubicBezTo>
                      <a:pt x="8879" y="122656"/>
                      <a:pt x="137638" y="17199"/>
                      <a:pt x="288545" y="0"/>
                    </a:cubicBezTo>
                    <a:cubicBezTo>
                      <a:pt x="1427280" y="-106144"/>
                      <a:pt x="2351130" y="-57456"/>
                      <a:pt x="4238592" y="0"/>
                    </a:cubicBezTo>
                    <a:cubicBezTo>
                      <a:pt x="4407361" y="4962"/>
                      <a:pt x="4532146" y="129209"/>
                      <a:pt x="4527137" y="288545"/>
                    </a:cubicBezTo>
                    <a:cubicBezTo>
                      <a:pt x="4473784" y="701706"/>
                      <a:pt x="4598016" y="1001575"/>
                      <a:pt x="4527137" y="1442691"/>
                    </a:cubicBezTo>
                    <a:cubicBezTo>
                      <a:pt x="4530973" y="1607491"/>
                      <a:pt x="4406446" y="1704616"/>
                      <a:pt x="4238592" y="1731236"/>
                    </a:cubicBezTo>
                    <a:cubicBezTo>
                      <a:pt x="3674490" y="1702239"/>
                      <a:pt x="714679" y="1657872"/>
                      <a:pt x="288545" y="1731236"/>
                    </a:cubicBezTo>
                    <a:cubicBezTo>
                      <a:pt x="144211" y="1706286"/>
                      <a:pt x="2279" y="1592689"/>
                      <a:pt x="0" y="1442691"/>
                    </a:cubicBezTo>
                    <a:cubicBezTo>
                      <a:pt x="-103327" y="1232162"/>
                      <a:pt x="-4049" y="534727"/>
                      <a:pt x="0" y="288545"/>
                    </a:cubicBezTo>
                    <a:close/>
                  </a:path>
                  <a:path w="4527137" h="1731236" stroke="0" extrusionOk="0">
                    <a:moveTo>
                      <a:pt x="0" y="288545"/>
                    </a:moveTo>
                    <a:cubicBezTo>
                      <a:pt x="26520" y="120181"/>
                      <a:pt x="123034" y="15407"/>
                      <a:pt x="288545" y="0"/>
                    </a:cubicBezTo>
                    <a:cubicBezTo>
                      <a:pt x="2178566" y="-6525"/>
                      <a:pt x="3683233" y="152743"/>
                      <a:pt x="4238592" y="0"/>
                    </a:cubicBezTo>
                    <a:cubicBezTo>
                      <a:pt x="4414585" y="8706"/>
                      <a:pt x="4515819" y="145595"/>
                      <a:pt x="4527137" y="288545"/>
                    </a:cubicBezTo>
                    <a:cubicBezTo>
                      <a:pt x="4525045" y="705001"/>
                      <a:pt x="4441406" y="1135501"/>
                      <a:pt x="4527137" y="1442691"/>
                    </a:cubicBezTo>
                    <a:cubicBezTo>
                      <a:pt x="4540826" y="1600855"/>
                      <a:pt x="4379402" y="1752202"/>
                      <a:pt x="4238592" y="1731236"/>
                    </a:cubicBezTo>
                    <a:cubicBezTo>
                      <a:pt x="2581153" y="1845070"/>
                      <a:pt x="1062989" y="1730590"/>
                      <a:pt x="288545" y="1731236"/>
                    </a:cubicBezTo>
                    <a:cubicBezTo>
                      <a:pt x="138384" y="1751204"/>
                      <a:pt x="-899" y="1597018"/>
                      <a:pt x="0" y="1442691"/>
                    </a:cubicBezTo>
                    <a:cubicBezTo>
                      <a:pt x="-32589" y="1181227"/>
                      <a:pt x="51068" y="692072"/>
                      <a:pt x="0" y="28854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6" name="Hộp Văn bản 305">
                <a:extLst>
                  <a:ext uri="{FF2B5EF4-FFF2-40B4-BE49-F238E27FC236}">
                    <a16:creationId xmlns:a16="http://schemas.microsoft.com/office/drawing/2014/main" id="{F949230E-AC73-591C-761B-471D4A75E834}"/>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16" name="Nhóm 15">
              <a:extLst>
                <a:ext uri="{FF2B5EF4-FFF2-40B4-BE49-F238E27FC236}">
                  <a16:creationId xmlns:a16="http://schemas.microsoft.com/office/drawing/2014/main" id="{C6774CD4-505D-1473-2688-9556B25E5AF4}"/>
                </a:ext>
              </a:extLst>
            </p:cNvPr>
            <p:cNvGrpSpPr/>
            <p:nvPr/>
          </p:nvGrpSpPr>
          <p:grpSpPr>
            <a:xfrm>
              <a:off x="890921" y="3271932"/>
              <a:ext cx="5039408" cy="701211"/>
              <a:chOff x="1380849" y="2265695"/>
              <a:chExt cx="5039408" cy="701211"/>
            </a:xfrm>
          </p:grpSpPr>
          <p:pic>
            <p:nvPicPr>
              <p:cNvPr id="17" name="Hình ảnh 16">
                <a:extLst>
                  <a:ext uri="{FF2B5EF4-FFF2-40B4-BE49-F238E27FC236}">
                    <a16:creationId xmlns:a16="http://schemas.microsoft.com/office/drawing/2014/main" id="{A4A3935C-8A42-C4A6-3180-E1781B5A8581}"/>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18" name="Hộp Văn bản 17">
                <a:extLst>
                  <a:ext uri="{FF2B5EF4-FFF2-40B4-BE49-F238E27FC236}">
                    <a16:creationId xmlns:a16="http://schemas.microsoft.com/office/drawing/2014/main" id="{579D7809-AFC8-AE1B-12DB-DF43A20AC04B}"/>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a:solidFill>
                      <a:srgbClr val="85A8CE">
                        <a:lumMod val="50000"/>
                      </a:srgbClr>
                    </a:solidFill>
                    <a:latin typeface="Calibri"/>
                    <a:cs typeface="Arial"/>
                    <a:sym typeface="Arial"/>
                  </a:rPr>
                  <a:t>Chi </a:t>
                </a:r>
                <a:r>
                  <a:rPr lang="en-US" sz="2000" b="1" kern="0" dirty="0" err="1">
                    <a:solidFill>
                      <a:srgbClr val="85A8CE">
                        <a:lumMod val="50000"/>
                      </a:srgbClr>
                    </a:solidFill>
                    <a:latin typeface="Calibri"/>
                    <a:cs typeface="Arial"/>
                    <a:sym typeface="Arial"/>
                  </a:rPr>
                  <a:t>tiết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thú</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vị</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về</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a:t>
                </a:r>
              </a:p>
            </p:txBody>
          </p:sp>
        </p:grpSp>
      </p:grpSp>
      <p:grpSp>
        <p:nvGrpSpPr>
          <p:cNvPr id="8" name="Nhóm 7">
            <a:extLst>
              <a:ext uri="{FF2B5EF4-FFF2-40B4-BE49-F238E27FC236}">
                <a16:creationId xmlns:a16="http://schemas.microsoft.com/office/drawing/2014/main" id="{0BE24AC3-469A-18C3-D52B-3F635E98E261}"/>
              </a:ext>
            </a:extLst>
          </p:cNvPr>
          <p:cNvGrpSpPr/>
          <p:nvPr/>
        </p:nvGrpSpPr>
        <p:grpSpPr>
          <a:xfrm>
            <a:off x="96381" y="1418154"/>
            <a:ext cx="4589920" cy="2917072"/>
            <a:chOff x="503085" y="1067957"/>
            <a:chExt cx="3900299" cy="2187804"/>
          </a:xfrm>
        </p:grpSpPr>
        <p:sp>
          <p:nvSpPr>
            <p:cNvPr id="299" name="Hình chữ nhật: Góc Tròn 298">
              <a:extLst>
                <a:ext uri="{FF2B5EF4-FFF2-40B4-BE49-F238E27FC236}">
                  <a16:creationId xmlns:a16="http://schemas.microsoft.com/office/drawing/2014/main" id="{3F8D1FAC-DC8B-B3A3-CAF7-725D1183DEAF}"/>
                </a:ext>
              </a:extLst>
            </p:cNvPr>
            <p:cNvSpPr/>
            <p:nvPr/>
          </p:nvSpPr>
          <p:spPr>
            <a:xfrm>
              <a:off x="1243136" y="1384297"/>
              <a:ext cx="2520211" cy="1871464"/>
            </a:xfrm>
            <a:custGeom>
              <a:avLst/>
              <a:gdLst>
                <a:gd name="connsiteX0" fmla="*/ 0 w 2965815"/>
                <a:gd name="connsiteY0" fmla="*/ 415889 h 2495285"/>
                <a:gd name="connsiteX1" fmla="*/ 415889 w 2965815"/>
                <a:gd name="connsiteY1" fmla="*/ 0 h 2495285"/>
                <a:gd name="connsiteX2" fmla="*/ 2549926 w 2965815"/>
                <a:gd name="connsiteY2" fmla="*/ 0 h 2495285"/>
                <a:gd name="connsiteX3" fmla="*/ 2965815 w 2965815"/>
                <a:gd name="connsiteY3" fmla="*/ 415889 h 2495285"/>
                <a:gd name="connsiteX4" fmla="*/ 2965815 w 2965815"/>
                <a:gd name="connsiteY4" fmla="*/ 2079396 h 2495285"/>
                <a:gd name="connsiteX5" fmla="*/ 2549926 w 2965815"/>
                <a:gd name="connsiteY5" fmla="*/ 2495285 h 2495285"/>
                <a:gd name="connsiteX6" fmla="*/ 415889 w 2965815"/>
                <a:gd name="connsiteY6" fmla="*/ 2495285 h 2495285"/>
                <a:gd name="connsiteX7" fmla="*/ 0 w 2965815"/>
                <a:gd name="connsiteY7" fmla="*/ 2079396 h 2495285"/>
                <a:gd name="connsiteX8" fmla="*/ 0 w 2965815"/>
                <a:gd name="connsiteY8" fmla="*/ 415889 h 249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815" h="2495285" fill="none" extrusionOk="0">
                  <a:moveTo>
                    <a:pt x="0" y="415889"/>
                  </a:moveTo>
                  <a:cubicBezTo>
                    <a:pt x="5093" y="182454"/>
                    <a:pt x="194701" y="17299"/>
                    <a:pt x="415889" y="0"/>
                  </a:cubicBezTo>
                  <a:cubicBezTo>
                    <a:pt x="1049363" y="-106144"/>
                    <a:pt x="2149078" y="-57456"/>
                    <a:pt x="2549926" y="0"/>
                  </a:cubicBezTo>
                  <a:cubicBezTo>
                    <a:pt x="2791555" y="6295"/>
                    <a:pt x="3004414" y="186380"/>
                    <a:pt x="2965815" y="415889"/>
                  </a:cubicBezTo>
                  <a:cubicBezTo>
                    <a:pt x="2855913" y="874157"/>
                    <a:pt x="2912879" y="1686972"/>
                    <a:pt x="2965815" y="2079396"/>
                  </a:cubicBezTo>
                  <a:cubicBezTo>
                    <a:pt x="2983596" y="2334308"/>
                    <a:pt x="2782183" y="2487236"/>
                    <a:pt x="2549926" y="2495285"/>
                  </a:cubicBezTo>
                  <a:cubicBezTo>
                    <a:pt x="2158003" y="2466288"/>
                    <a:pt x="657533" y="2421921"/>
                    <a:pt x="415889" y="2495285"/>
                  </a:cubicBezTo>
                  <a:cubicBezTo>
                    <a:pt x="199226" y="2473655"/>
                    <a:pt x="8975" y="2272222"/>
                    <a:pt x="0" y="2079396"/>
                  </a:cubicBezTo>
                  <a:cubicBezTo>
                    <a:pt x="66383" y="1382411"/>
                    <a:pt x="-19537" y="1145324"/>
                    <a:pt x="0" y="415889"/>
                  </a:cubicBezTo>
                  <a:close/>
                </a:path>
                <a:path w="2965815" h="2495285" stroke="0" extrusionOk="0">
                  <a:moveTo>
                    <a:pt x="0" y="415889"/>
                  </a:moveTo>
                  <a:cubicBezTo>
                    <a:pt x="20301" y="179307"/>
                    <a:pt x="171828" y="35995"/>
                    <a:pt x="415889" y="0"/>
                  </a:cubicBezTo>
                  <a:cubicBezTo>
                    <a:pt x="1024838" y="-6525"/>
                    <a:pt x="2287294" y="152743"/>
                    <a:pt x="2549926" y="0"/>
                  </a:cubicBezTo>
                  <a:cubicBezTo>
                    <a:pt x="2813157" y="17556"/>
                    <a:pt x="2944269" y="217436"/>
                    <a:pt x="2965815" y="415889"/>
                  </a:cubicBezTo>
                  <a:cubicBezTo>
                    <a:pt x="3107135" y="1015196"/>
                    <a:pt x="2854646" y="1722697"/>
                    <a:pt x="2965815" y="2079396"/>
                  </a:cubicBezTo>
                  <a:cubicBezTo>
                    <a:pt x="3004269" y="2305728"/>
                    <a:pt x="2762737" y="2514362"/>
                    <a:pt x="2549926" y="2495285"/>
                  </a:cubicBezTo>
                  <a:cubicBezTo>
                    <a:pt x="1789462" y="2609119"/>
                    <a:pt x="663963" y="2494639"/>
                    <a:pt x="415889" y="2495285"/>
                  </a:cubicBezTo>
                  <a:cubicBezTo>
                    <a:pt x="194605" y="2513532"/>
                    <a:pt x="-3256" y="2290854"/>
                    <a:pt x="0" y="2079396"/>
                  </a:cubicBezTo>
                  <a:cubicBezTo>
                    <a:pt x="-128850" y="1838855"/>
                    <a:pt x="49860" y="685637"/>
                    <a:pt x="0" y="415889"/>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 name="Hộp Văn bản 3">
              <a:extLst>
                <a:ext uri="{FF2B5EF4-FFF2-40B4-BE49-F238E27FC236}">
                  <a16:creationId xmlns:a16="http://schemas.microsoft.com/office/drawing/2014/main" id="{05BCD593-6EAE-53B6-B379-D316210AD5C2}"/>
                </a:ext>
              </a:extLst>
            </p:cNvPr>
            <p:cNvSpPr txBox="1"/>
            <p:nvPr/>
          </p:nvSpPr>
          <p:spPr>
            <a:xfrm>
              <a:off x="1402445" y="1985033"/>
              <a:ext cx="2197090" cy="1146709"/>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nvGrpSpPr>
            <p:cNvPr id="19" name="Nhóm 18">
              <a:extLst>
                <a:ext uri="{FF2B5EF4-FFF2-40B4-BE49-F238E27FC236}">
                  <a16:creationId xmlns:a16="http://schemas.microsoft.com/office/drawing/2014/main" id="{1524CF8E-9432-27CF-5ED7-1DF551B283F8}"/>
                </a:ext>
              </a:extLst>
            </p:cNvPr>
            <p:cNvGrpSpPr/>
            <p:nvPr/>
          </p:nvGrpSpPr>
          <p:grpSpPr>
            <a:xfrm>
              <a:off x="503085" y="1067957"/>
              <a:ext cx="3900299" cy="778146"/>
              <a:chOff x="750478" y="2045917"/>
              <a:chExt cx="3900299" cy="778146"/>
            </a:xfrm>
          </p:grpSpPr>
          <p:pic>
            <p:nvPicPr>
              <p:cNvPr id="20" name="Hình ảnh 19">
                <a:extLst>
                  <a:ext uri="{FF2B5EF4-FFF2-40B4-BE49-F238E27FC236}">
                    <a16:creationId xmlns:a16="http://schemas.microsoft.com/office/drawing/2014/main" id="{03C75C13-615C-2155-52F0-E0ACBEB585AF}"/>
                  </a:ext>
                </a:extLst>
              </p:cNvPr>
              <p:cNvPicPr>
                <a:picLocks noChangeAspect="1"/>
              </p:cNvPicPr>
              <p:nvPr/>
            </p:nvPicPr>
            <p:blipFill rotWithShape="1">
              <a:blip r:embed="rId3"/>
              <a:srcRect l="54488" t="8599" r="19635" b="50000"/>
              <a:stretch/>
            </p:blipFill>
            <p:spPr>
              <a:xfrm>
                <a:off x="1350375" y="2045917"/>
                <a:ext cx="598927" cy="539007"/>
              </a:xfrm>
              <a:prstGeom prst="rect">
                <a:avLst/>
              </a:prstGeom>
            </p:spPr>
          </p:pic>
          <p:sp>
            <p:nvSpPr>
              <p:cNvPr id="21" name="Hộp Văn bản 20">
                <a:extLst>
                  <a:ext uri="{FF2B5EF4-FFF2-40B4-BE49-F238E27FC236}">
                    <a16:creationId xmlns:a16="http://schemas.microsoft.com/office/drawing/2014/main" id="{A6D3E1EC-2CE7-C9C6-01C5-78E396D1921D}"/>
                  </a:ext>
                </a:extLst>
              </p:cNvPr>
              <p:cNvSpPr txBox="1"/>
              <p:nvPr/>
            </p:nvSpPr>
            <p:spPr>
              <a:xfrm>
                <a:off x="750478" y="2416307"/>
                <a:ext cx="3900299" cy="407756"/>
              </a:xfrm>
              <a:prstGeom prst="rect">
                <a:avLst/>
              </a:prstGeom>
              <a:noFill/>
            </p:spPr>
            <p:txBody>
              <a:bodyPr wrap="square" rtlCol="0">
                <a:spAutoFit/>
              </a:bodyPr>
              <a:lstStyle/>
              <a:p>
                <a:pPr algn="ctr" defTabSz="1219170">
                  <a:buClr>
                    <a:srgbClr val="000000"/>
                  </a:buClr>
                </a:pPr>
                <a:r>
                  <a:rPr lang="en-US" sz="2933" b="1" kern="0" dirty="0" err="1">
                    <a:solidFill>
                      <a:srgbClr val="85A8CE">
                        <a:lumMod val="50000"/>
                      </a:srgbClr>
                    </a:solidFill>
                    <a:latin typeface="Calibri"/>
                    <a:cs typeface="Arial"/>
                    <a:sym typeface="Arial"/>
                  </a:rPr>
                  <a:t>Ngày</a:t>
                </a:r>
                <a:r>
                  <a:rPr lang="en-US" sz="2933" b="1" kern="0" dirty="0">
                    <a:solidFill>
                      <a:srgbClr val="85A8CE">
                        <a:lumMod val="50000"/>
                      </a:srgbClr>
                    </a:solidFill>
                    <a:latin typeface="Calibri"/>
                    <a:cs typeface="Arial"/>
                    <a:sym typeface="Arial"/>
                  </a:rPr>
                  <a:t> </a:t>
                </a:r>
                <a:r>
                  <a:rPr lang="en-US" sz="2933" b="1" kern="0" dirty="0" err="1">
                    <a:solidFill>
                      <a:srgbClr val="85A8CE">
                        <a:lumMod val="50000"/>
                      </a:srgbClr>
                    </a:solidFill>
                    <a:latin typeface="Calibri"/>
                    <a:cs typeface="Arial"/>
                    <a:sym typeface="Arial"/>
                  </a:rPr>
                  <a:t>đọc</a:t>
                </a:r>
                <a:endParaRPr lang="en-US" sz="2933" b="1" kern="0" dirty="0">
                  <a:solidFill>
                    <a:srgbClr val="85A8CE">
                      <a:lumMod val="50000"/>
                    </a:srgbClr>
                  </a:solidFill>
                  <a:latin typeface="Calibri"/>
                  <a:cs typeface="Arial"/>
                  <a:sym typeface="Arial"/>
                </a:endParaRPr>
              </a:p>
            </p:txBody>
          </p:sp>
        </p:grpSp>
      </p:grpSp>
      <p:grpSp>
        <p:nvGrpSpPr>
          <p:cNvPr id="14" name="Nhóm 13">
            <a:extLst>
              <a:ext uri="{FF2B5EF4-FFF2-40B4-BE49-F238E27FC236}">
                <a16:creationId xmlns:a16="http://schemas.microsoft.com/office/drawing/2014/main" id="{3AD210F8-1A83-C322-0E44-C21CDD452762}"/>
              </a:ext>
            </a:extLst>
          </p:cNvPr>
          <p:cNvGrpSpPr/>
          <p:nvPr/>
        </p:nvGrpSpPr>
        <p:grpSpPr>
          <a:xfrm>
            <a:off x="7233559" y="312637"/>
            <a:ext cx="3772188" cy="1902637"/>
            <a:chOff x="4873337" y="207236"/>
            <a:chExt cx="2829141" cy="1426978"/>
          </a:xfrm>
        </p:grpSpPr>
        <p:grpSp>
          <p:nvGrpSpPr>
            <p:cNvPr id="6" name="Nhóm 5">
              <a:extLst>
                <a:ext uri="{FF2B5EF4-FFF2-40B4-BE49-F238E27FC236}">
                  <a16:creationId xmlns:a16="http://schemas.microsoft.com/office/drawing/2014/main" id="{4258720B-2045-C05A-C616-D461E45E46E6}"/>
                </a:ext>
              </a:extLst>
            </p:cNvPr>
            <p:cNvGrpSpPr/>
            <p:nvPr/>
          </p:nvGrpSpPr>
          <p:grpSpPr>
            <a:xfrm>
              <a:off x="4873337" y="497750"/>
              <a:ext cx="2829141" cy="1136464"/>
              <a:chOff x="4873337" y="497749"/>
              <a:chExt cx="2829141" cy="685122"/>
            </a:xfrm>
          </p:grpSpPr>
          <p:sp>
            <p:nvSpPr>
              <p:cNvPr id="301" name="Hình chữ nhật: Góc Tròn 300">
                <a:extLst>
                  <a:ext uri="{FF2B5EF4-FFF2-40B4-BE49-F238E27FC236}">
                    <a16:creationId xmlns:a16="http://schemas.microsoft.com/office/drawing/2014/main" id="{1D9306F7-806E-782C-AB08-2A7B5B935952}"/>
                  </a:ext>
                </a:extLst>
              </p:cNvPr>
              <p:cNvSpPr/>
              <p:nvPr/>
            </p:nvSpPr>
            <p:spPr>
              <a:xfrm>
                <a:off x="4873337" y="497749"/>
                <a:ext cx="2829141" cy="685122"/>
              </a:xfrm>
              <a:custGeom>
                <a:avLst/>
                <a:gdLst>
                  <a:gd name="connsiteX0" fmla="*/ 0 w 2829141"/>
                  <a:gd name="connsiteY0" fmla="*/ 114189 h 685122"/>
                  <a:gd name="connsiteX1" fmla="*/ 114189 w 2829141"/>
                  <a:gd name="connsiteY1" fmla="*/ 0 h 685122"/>
                  <a:gd name="connsiteX2" fmla="*/ 2714952 w 2829141"/>
                  <a:gd name="connsiteY2" fmla="*/ 0 h 685122"/>
                  <a:gd name="connsiteX3" fmla="*/ 2829141 w 2829141"/>
                  <a:gd name="connsiteY3" fmla="*/ 114189 h 685122"/>
                  <a:gd name="connsiteX4" fmla="*/ 2829141 w 2829141"/>
                  <a:gd name="connsiteY4" fmla="*/ 570933 h 685122"/>
                  <a:gd name="connsiteX5" fmla="*/ 2714952 w 2829141"/>
                  <a:gd name="connsiteY5" fmla="*/ 685122 h 685122"/>
                  <a:gd name="connsiteX6" fmla="*/ 114189 w 2829141"/>
                  <a:gd name="connsiteY6" fmla="*/ 685122 h 685122"/>
                  <a:gd name="connsiteX7" fmla="*/ 0 w 2829141"/>
                  <a:gd name="connsiteY7" fmla="*/ 570933 h 685122"/>
                  <a:gd name="connsiteX8" fmla="*/ 0 w 2829141"/>
                  <a:gd name="connsiteY8" fmla="*/ 114189 h 68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685122" fill="none" extrusionOk="0">
                    <a:moveTo>
                      <a:pt x="0" y="114189"/>
                    </a:moveTo>
                    <a:cubicBezTo>
                      <a:pt x="9324" y="44266"/>
                      <a:pt x="53645" y="5131"/>
                      <a:pt x="114189" y="0"/>
                    </a:cubicBezTo>
                    <a:cubicBezTo>
                      <a:pt x="419284" y="-106144"/>
                      <a:pt x="1457203" y="-57456"/>
                      <a:pt x="2714952" y="0"/>
                    </a:cubicBezTo>
                    <a:cubicBezTo>
                      <a:pt x="2783565" y="2925"/>
                      <a:pt x="2841611" y="51182"/>
                      <a:pt x="2829141" y="114189"/>
                    </a:cubicBezTo>
                    <a:cubicBezTo>
                      <a:pt x="2808032" y="191990"/>
                      <a:pt x="2814879" y="382405"/>
                      <a:pt x="2829141" y="570933"/>
                    </a:cubicBezTo>
                    <a:cubicBezTo>
                      <a:pt x="2830000" y="635217"/>
                      <a:pt x="2781454" y="674350"/>
                      <a:pt x="2714952" y="685122"/>
                    </a:cubicBezTo>
                    <a:cubicBezTo>
                      <a:pt x="2014615" y="656125"/>
                      <a:pt x="1110524" y="611758"/>
                      <a:pt x="114189" y="685122"/>
                    </a:cubicBezTo>
                    <a:cubicBezTo>
                      <a:pt x="51679" y="684201"/>
                      <a:pt x="2305" y="624532"/>
                      <a:pt x="0" y="570933"/>
                    </a:cubicBezTo>
                    <a:cubicBezTo>
                      <a:pt x="-5863" y="421867"/>
                      <a:pt x="-27662" y="284362"/>
                      <a:pt x="0" y="114189"/>
                    </a:cubicBezTo>
                    <a:close/>
                  </a:path>
                  <a:path w="2829141" h="685122" stroke="0" extrusionOk="0">
                    <a:moveTo>
                      <a:pt x="0" y="114189"/>
                    </a:moveTo>
                    <a:cubicBezTo>
                      <a:pt x="8560" y="48217"/>
                      <a:pt x="50131" y="2487"/>
                      <a:pt x="114189" y="0"/>
                    </a:cubicBezTo>
                    <a:cubicBezTo>
                      <a:pt x="711442" y="-6525"/>
                      <a:pt x="1699385" y="152743"/>
                      <a:pt x="2714952" y="0"/>
                    </a:cubicBezTo>
                    <a:cubicBezTo>
                      <a:pt x="2781045" y="1585"/>
                      <a:pt x="2825581" y="56285"/>
                      <a:pt x="2829141" y="114189"/>
                    </a:cubicBezTo>
                    <a:cubicBezTo>
                      <a:pt x="2848117" y="334701"/>
                      <a:pt x="2846444" y="350510"/>
                      <a:pt x="2829141" y="570933"/>
                    </a:cubicBezTo>
                    <a:cubicBezTo>
                      <a:pt x="2839672" y="633079"/>
                      <a:pt x="2775998" y="687404"/>
                      <a:pt x="2714952" y="685122"/>
                    </a:cubicBezTo>
                    <a:cubicBezTo>
                      <a:pt x="1767542" y="798956"/>
                      <a:pt x="675462" y="684476"/>
                      <a:pt x="114189" y="685122"/>
                    </a:cubicBezTo>
                    <a:cubicBezTo>
                      <a:pt x="55806" y="695287"/>
                      <a:pt x="-1862" y="623573"/>
                      <a:pt x="0" y="570933"/>
                    </a:cubicBezTo>
                    <a:cubicBezTo>
                      <a:pt x="-38393" y="504203"/>
                      <a:pt x="13470" y="194530"/>
                      <a:pt x="0" y="114189"/>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8" name="Hộp Văn bản 307">
                <a:extLst>
                  <a:ext uri="{FF2B5EF4-FFF2-40B4-BE49-F238E27FC236}">
                    <a16:creationId xmlns:a16="http://schemas.microsoft.com/office/drawing/2014/main" id="{CA002B5E-E678-433C-A81E-FBCF6031F3DE}"/>
                  </a:ext>
                </a:extLst>
              </p:cNvPr>
              <p:cNvSpPr txBox="1"/>
              <p:nvPr/>
            </p:nvSpPr>
            <p:spPr>
              <a:xfrm>
                <a:off x="5047867" y="738725"/>
                <a:ext cx="2543510" cy="301567"/>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28" name="Nhóm 27">
              <a:extLst>
                <a:ext uri="{FF2B5EF4-FFF2-40B4-BE49-F238E27FC236}">
                  <a16:creationId xmlns:a16="http://schemas.microsoft.com/office/drawing/2014/main" id="{4C14806D-B33E-6DDC-DDD7-F0F714A4B89B}"/>
                </a:ext>
              </a:extLst>
            </p:cNvPr>
            <p:cNvGrpSpPr/>
            <p:nvPr/>
          </p:nvGrpSpPr>
          <p:grpSpPr>
            <a:xfrm>
              <a:off x="5385611" y="207236"/>
              <a:ext cx="2257892" cy="693149"/>
              <a:chOff x="1961906" y="2045609"/>
              <a:chExt cx="2257892" cy="693149"/>
            </a:xfrm>
          </p:grpSpPr>
          <p:pic>
            <p:nvPicPr>
              <p:cNvPr id="29" name="Hình ảnh 28">
                <a:extLst>
                  <a:ext uri="{FF2B5EF4-FFF2-40B4-BE49-F238E27FC236}">
                    <a16:creationId xmlns:a16="http://schemas.microsoft.com/office/drawing/2014/main" id="{E5A6AE16-34A3-736C-0D24-6D41144F2AA3}"/>
                  </a:ext>
                </a:extLst>
              </p:cNvPr>
              <p:cNvPicPr>
                <a:picLocks noChangeAspect="1"/>
              </p:cNvPicPr>
              <p:nvPr/>
            </p:nvPicPr>
            <p:blipFill rotWithShape="1">
              <a:blip r:embed="rId3"/>
              <a:srcRect l="54488" t="8599" r="19635" b="50000"/>
              <a:stretch/>
            </p:blipFill>
            <p:spPr>
              <a:xfrm>
                <a:off x="3620871" y="2045609"/>
                <a:ext cx="598927" cy="539007"/>
              </a:xfrm>
              <a:prstGeom prst="rect">
                <a:avLst/>
              </a:prstGeom>
            </p:spPr>
          </p:pic>
          <p:sp>
            <p:nvSpPr>
              <p:cNvPr id="30" name="Hộp Văn bản 29">
                <a:extLst>
                  <a:ext uri="{FF2B5EF4-FFF2-40B4-BE49-F238E27FC236}">
                    <a16:creationId xmlns:a16="http://schemas.microsoft.com/office/drawing/2014/main" id="{66F0ABEC-E058-CDD9-D82C-3CE1F40A973D}"/>
                  </a:ext>
                </a:extLst>
              </p:cNvPr>
              <p:cNvSpPr txBox="1"/>
              <p:nvPr/>
            </p:nvSpPr>
            <p:spPr>
              <a:xfrm>
                <a:off x="1961906" y="2361683"/>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Tên</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bài</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đọc</a:t>
                </a:r>
                <a:endParaRPr lang="en-US" sz="2667" b="1" kern="0" dirty="0">
                  <a:solidFill>
                    <a:srgbClr val="85A8CE">
                      <a:lumMod val="50000"/>
                    </a:srgbClr>
                  </a:solidFill>
                  <a:latin typeface="Calibri"/>
                  <a:cs typeface="Arial"/>
                  <a:sym typeface="Arial"/>
                </a:endParaRPr>
              </a:p>
            </p:txBody>
          </p:sp>
        </p:grpSp>
      </p:grpSp>
      <p:grpSp>
        <p:nvGrpSpPr>
          <p:cNvPr id="25" name="Nhóm 24">
            <a:extLst>
              <a:ext uri="{FF2B5EF4-FFF2-40B4-BE49-F238E27FC236}">
                <a16:creationId xmlns:a16="http://schemas.microsoft.com/office/drawing/2014/main" id="{375BB8CC-6327-368D-17B2-40F7223E2336}"/>
              </a:ext>
            </a:extLst>
          </p:cNvPr>
          <p:cNvGrpSpPr/>
          <p:nvPr/>
        </p:nvGrpSpPr>
        <p:grpSpPr>
          <a:xfrm>
            <a:off x="3986880" y="1684629"/>
            <a:ext cx="2581385" cy="2616937"/>
            <a:chOff x="3480192" y="1440089"/>
            <a:chExt cx="1936039" cy="1962703"/>
          </a:xfrm>
        </p:grpSpPr>
        <p:grpSp>
          <p:nvGrpSpPr>
            <p:cNvPr id="41" name="Nhóm 40">
              <a:extLst>
                <a:ext uri="{FF2B5EF4-FFF2-40B4-BE49-F238E27FC236}">
                  <a16:creationId xmlns:a16="http://schemas.microsoft.com/office/drawing/2014/main" id="{7D74846A-5DDA-FA1E-F9CB-99996DAC7511}"/>
                </a:ext>
              </a:extLst>
            </p:cNvPr>
            <p:cNvGrpSpPr/>
            <p:nvPr/>
          </p:nvGrpSpPr>
          <p:grpSpPr>
            <a:xfrm>
              <a:off x="3653724" y="1705680"/>
              <a:ext cx="1762507" cy="1697112"/>
              <a:chOff x="4873337" y="497749"/>
              <a:chExt cx="2829141" cy="588502"/>
            </a:xfrm>
          </p:grpSpPr>
          <p:sp>
            <p:nvSpPr>
              <p:cNvPr id="45" name="Hình chữ nhật: Góc Tròn 44">
                <a:extLst>
                  <a:ext uri="{FF2B5EF4-FFF2-40B4-BE49-F238E27FC236}">
                    <a16:creationId xmlns:a16="http://schemas.microsoft.com/office/drawing/2014/main" id="{7585D9DC-D3D4-0E1C-57D2-1A3EDD08C95E}"/>
                  </a:ext>
                </a:extLst>
              </p:cNvPr>
              <p:cNvSpPr/>
              <p:nvPr/>
            </p:nvSpPr>
            <p:spPr>
              <a:xfrm>
                <a:off x="4873337" y="497749"/>
                <a:ext cx="2829141" cy="588502"/>
              </a:xfrm>
              <a:custGeom>
                <a:avLst/>
                <a:gdLst>
                  <a:gd name="connsiteX0" fmla="*/ 0 w 2829141"/>
                  <a:gd name="connsiteY0" fmla="*/ 98086 h 588502"/>
                  <a:gd name="connsiteX1" fmla="*/ 98086 w 2829141"/>
                  <a:gd name="connsiteY1" fmla="*/ 0 h 588502"/>
                  <a:gd name="connsiteX2" fmla="*/ 2731055 w 2829141"/>
                  <a:gd name="connsiteY2" fmla="*/ 0 h 588502"/>
                  <a:gd name="connsiteX3" fmla="*/ 2829141 w 2829141"/>
                  <a:gd name="connsiteY3" fmla="*/ 98086 h 588502"/>
                  <a:gd name="connsiteX4" fmla="*/ 2829141 w 2829141"/>
                  <a:gd name="connsiteY4" fmla="*/ 490416 h 588502"/>
                  <a:gd name="connsiteX5" fmla="*/ 2731055 w 2829141"/>
                  <a:gd name="connsiteY5" fmla="*/ 588502 h 588502"/>
                  <a:gd name="connsiteX6" fmla="*/ 98086 w 2829141"/>
                  <a:gd name="connsiteY6" fmla="*/ 588502 h 588502"/>
                  <a:gd name="connsiteX7" fmla="*/ 0 w 2829141"/>
                  <a:gd name="connsiteY7" fmla="*/ 490416 h 588502"/>
                  <a:gd name="connsiteX8" fmla="*/ 0 w 2829141"/>
                  <a:gd name="connsiteY8" fmla="*/ 98086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588502" fill="none" extrusionOk="0">
                    <a:moveTo>
                      <a:pt x="0" y="98086"/>
                    </a:moveTo>
                    <a:cubicBezTo>
                      <a:pt x="8162" y="37912"/>
                      <a:pt x="45709" y="3650"/>
                      <a:pt x="98086" y="0"/>
                    </a:cubicBezTo>
                    <a:cubicBezTo>
                      <a:pt x="790544" y="-106144"/>
                      <a:pt x="2425060" y="-57456"/>
                      <a:pt x="2731055" y="0"/>
                    </a:cubicBezTo>
                    <a:cubicBezTo>
                      <a:pt x="2789574" y="2293"/>
                      <a:pt x="2833739" y="43936"/>
                      <a:pt x="2829141" y="98086"/>
                    </a:cubicBezTo>
                    <a:cubicBezTo>
                      <a:pt x="2854989" y="240519"/>
                      <a:pt x="2827870" y="326283"/>
                      <a:pt x="2829141" y="490416"/>
                    </a:cubicBezTo>
                    <a:cubicBezTo>
                      <a:pt x="2833600" y="550912"/>
                      <a:pt x="2786262" y="585255"/>
                      <a:pt x="2731055" y="588502"/>
                    </a:cubicBezTo>
                    <a:cubicBezTo>
                      <a:pt x="2299100" y="559505"/>
                      <a:pt x="1177056" y="515138"/>
                      <a:pt x="98086" y="588502"/>
                    </a:cubicBezTo>
                    <a:cubicBezTo>
                      <a:pt x="46640" y="583977"/>
                      <a:pt x="868" y="541023"/>
                      <a:pt x="0" y="490416"/>
                    </a:cubicBezTo>
                    <a:cubicBezTo>
                      <a:pt x="6546" y="382957"/>
                      <a:pt x="34187" y="264563"/>
                      <a:pt x="0" y="98086"/>
                    </a:cubicBezTo>
                    <a:close/>
                  </a:path>
                  <a:path w="2829141" h="588502" stroke="0" extrusionOk="0">
                    <a:moveTo>
                      <a:pt x="0" y="98086"/>
                    </a:moveTo>
                    <a:cubicBezTo>
                      <a:pt x="7328" y="41427"/>
                      <a:pt x="42635" y="3205"/>
                      <a:pt x="98086" y="0"/>
                    </a:cubicBezTo>
                    <a:cubicBezTo>
                      <a:pt x="583876" y="-6525"/>
                      <a:pt x="2384668" y="152743"/>
                      <a:pt x="2731055" y="0"/>
                    </a:cubicBezTo>
                    <a:cubicBezTo>
                      <a:pt x="2786231" y="526"/>
                      <a:pt x="2825444" y="49275"/>
                      <a:pt x="2829141" y="98086"/>
                    </a:cubicBezTo>
                    <a:cubicBezTo>
                      <a:pt x="2824575" y="179745"/>
                      <a:pt x="2813743" y="309852"/>
                      <a:pt x="2829141" y="490416"/>
                    </a:cubicBezTo>
                    <a:cubicBezTo>
                      <a:pt x="2832899" y="544259"/>
                      <a:pt x="2783595" y="590346"/>
                      <a:pt x="2731055" y="588502"/>
                    </a:cubicBezTo>
                    <a:cubicBezTo>
                      <a:pt x="2319599" y="702336"/>
                      <a:pt x="739875" y="587856"/>
                      <a:pt x="98086" y="588502"/>
                    </a:cubicBezTo>
                    <a:cubicBezTo>
                      <a:pt x="44572" y="589929"/>
                      <a:pt x="-1128" y="538269"/>
                      <a:pt x="0" y="490416"/>
                    </a:cubicBezTo>
                    <a:cubicBezTo>
                      <a:pt x="12513" y="335681"/>
                      <a:pt x="31396" y="276602"/>
                      <a:pt x="0" y="9808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6" name="Hộp Văn bản 45">
                <a:extLst>
                  <a:ext uri="{FF2B5EF4-FFF2-40B4-BE49-F238E27FC236}">
                    <a16:creationId xmlns:a16="http://schemas.microsoft.com/office/drawing/2014/main" id="{908148F8-01CB-7D42-3800-8C8042A76008}"/>
                  </a:ext>
                </a:extLst>
              </p:cNvPr>
              <p:cNvSpPr txBox="1"/>
              <p:nvPr/>
            </p:nvSpPr>
            <p:spPr>
              <a:xfrm>
                <a:off x="5067594" y="644188"/>
                <a:ext cx="2543510" cy="397640"/>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grpSp>
          <p:nvGrpSpPr>
            <p:cNvPr id="42" name="Nhóm 41">
              <a:extLst>
                <a:ext uri="{FF2B5EF4-FFF2-40B4-BE49-F238E27FC236}">
                  <a16:creationId xmlns:a16="http://schemas.microsoft.com/office/drawing/2014/main" id="{80D0D8FB-B4D9-4C7D-664B-3E188B5EE5EC}"/>
                </a:ext>
              </a:extLst>
            </p:cNvPr>
            <p:cNvGrpSpPr/>
            <p:nvPr/>
          </p:nvGrpSpPr>
          <p:grpSpPr>
            <a:xfrm>
              <a:off x="3480192" y="1440089"/>
              <a:ext cx="1884425" cy="704796"/>
              <a:chOff x="1241608" y="2063826"/>
              <a:chExt cx="1884425" cy="704796"/>
            </a:xfrm>
          </p:grpSpPr>
          <p:pic>
            <p:nvPicPr>
              <p:cNvPr id="43" name="Hình ảnh 42">
                <a:extLst>
                  <a:ext uri="{FF2B5EF4-FFF2-40B4-BE49-F238E27FC236}">
                    <a16:creationId xmlns:a16="http://schemas.microsoft.com/office/drawing/2014/main" id="{8CFDEAF3-8D53-5A4A-5CF4-F67562B25493}"/>
                  </a:ext>
                </a:extLst>
              </p:cNvPr>
              <p:cNvPicPr>
                <a:picLocks noChangeAspect="1"/>
              </p:cNvPicPr>
              <p:nvPr/>
            </p:nvPicPr>
            <p:blipFill rotWithShape="1">
              <a:blip r:embed="rId3"/>
              <a:srcRect l="54488" t="8599" r="19635" b="50000"/>
              <a:stretch/>
            </p:blipFill>
            <p:spPr>
              <a:xfrm>
                <a:off x="1241608" y="2063826"/>
                <a:ext cx="598927" cy="539007"/>
              </a:xfrm>
              <a:prstGeom prst="rect">
                <a:avLst/>
              </a:prstGeom>
            </p:spPr>
          </p:pic>
          <p:sp>
            <p:nvSpPr>
              <p:cNvPr id="44" name="Hộp Văn bản 43">
                <a:extLst>
                  <a:ext uri="{FF2B5EF4-FFF2-40B4-BE49-F238E27FC236}">
                    <a16:creationId xmlns:a16="http://schemas.microsoft.com/office/drawing/2014/main" id="{F769DB13-7BF7-15BC-7E34-978E473F15FF}"/>
                  </a:ext>
                </a:extLst>
              </p:cNvPr>
              <p:cNvSpPr txBox="1"/>
              <p:nvPr/>
            </p:nvSpPr>
            <p:spPr>
              <a:xfrm>
                <a:off x="1382039" y="2391547"/>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Tác</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giả</a:t>
                </a:r>
                <a:endParaRPr lang="en-US" sz="2667" b="1" kern="0" dirty="0">
                  <a:solidFill>
                    <a:srgbClr val="85A8CE">
                      <a:lumMod val="50000"/>
                    </a:srgbClr>
                  </a:solidFill>
                  <a:latin typeface="Calibri"/>
                  <a:cs typeface="Arial"/>
                  <a:sym typeface="Arial"/>
                </a:endParaRPr>
              </a:p>
            </p:txBody>
          </p:sp>
        </p:grpSp>
      </p:grpSp>
      <p:pic>
        <p:nvPicPr>
          <p:cNvPr id="3" name="Picture 2">
            <a:extLst>
              <a:ext uri="{FF2B5EF4-FFF2-40B4-BE49-F238E27FC236}">
                <a16:creationId xmlns:a16="http://schemas.microsoft.com/office/drawing/2014/main" id="{CE9DB744-A665-4B0B-9646-2126E2803FC4}"/>
              </a:ext>
            </a:extLst>
          </p:cNvPr>
          <p:cNvPicPr>
            <a:picLocks noChangeAspect="1"/>
          </p:cNvPicPr>
          <p:nvPr/>
        </p:nvPicPr>
        <p:blipFill>
          <a:blip r:embed="rId4"/>
          <a:stretch>
            <a:fillRect/>
          </a:stretch>
        </p:blipFill>
        <p:spPr>
          <a:xfrm>
            <a:off x="1339739" y="454485"/>
            <a:ext cx="5492972" cy="1091279"/>
          </a:xfrm>
          <a:prstGeom prst="rect">
            <a:avLst/>
          </a:prstGeom>
        </p:spPr>
      </p:pic>
      <p:grpSp>
        <p:nvGrpSpPr>
          <p:cNvPr id="47" name="Nhóm 8">
            <a:extLst>
              <a:ext uri="{FF2B5EF4-FFF2-40B4-BE49-F238E27FC236}">
                <a16:creationId xmlns:a16="http://schemas.microsoft.com/office/drawing/2014/main" id="{A6887ABC-B184-44A3-8B56-A74190E716C6}"/>
              </a:ext>
            </a:extLst>
          </p:cNvPr>
          <p:cNvGrpSpPr/>
          <p:nvPr/>
        </p:nvGrpSpPr>
        <p:grpSpPr>
          <a:xfrm>
            <a:off x="6377962" y="4290195"/>
            <a:ext cx="4671038" cy="2256507"/>
            <a:chOff x="890921" y="3271932"/>
            <a:chExt cx="5265951" cy="1692380"/>
          </a:xfrm>
        </p:grpSpPr>
        <p:grpSp>
          <p:nvGrpSpPr>
            <p:cNvPr id="48" name="Nhóm 1">
              <a:extLst>
                <a:ext uri="{FF2B5EF4-FFF2-40B4-BE49-F238E27FC236}">
                  <a16:creationId xmlns:a16="http://schemas.microsoft.com/office/drawing/2014/main" id="{694847DF-325F-4868-B879-C1BB92044B0F}"/>
                </a:ext>
              </a:extLst>
            </p:cNvPr>
            <p:cNvGrpSpPr/>
            <p:nvPr/>
          </p:nvGrpSpPr>
          <p:grpSpPr>
            <a:xfrm>
              <a:off x="1053149" y="3562150"/>
              <a:ext cx="5103723" cy="1402162"/>
              <a:chOff x="1053149" y="3541706"/>
              <a:chExt cx="7152115" cy="1424238"/>
            </a:xfrm>
          </p:grpSpPr>
          <p:sp>
            <p:nvSpPr>
              <p:cNvPr id="52" name="Hình chữ nhật: Góc Tròn 301">
                <a:extLst>
                  <a:ext uri="{FF2B5EF4-FFF2-40B4-BE49-F238E27FC236}">
                    <a16:creationId xmlns:a16="http://schemas.microsoft.com/office/drawing/2014/main" id="{65B6F3CB-BD12-4FC9-9579-9C53EDA8C312}"/>
                  </a:ext>
                </a:extLst>
              </p:cNvPr>
              <p:cNvSpPr/>
              <p:nvPr/>
            </p:nvSpPr>
            <p:spPr>
              <a:xfrm>
                <a:off x="1053149" y="3541706"/>
                <a:ext cx="7152115" cy="1318870"/>
              </a:xfrm>
              <a:custGeom>
                <a:avLst/>
                <a:gdLst>
                  <a:gd name="connsiteX0" fmla="*/ 0 w 4527137"/>
                  <a:gd name="connsiteY0" fmla="*/ 288545 h 1731236"/>
                  <a:gd name="connsiteX1" fmla="*/ 288545 w 4527137"/>
                  <a:gd name="connsiteY1" fmla="*/ 0 h 1731236"/>
                  <a:gd name="connsiteX2" fmla="*/ 4238592 w 4527137"/>
                  <a:gd name="connsiteY2" fmla="*/ 0 h 1731236"/>
                  <a:gd name="connsiteX3" fmla="*/ 4527137 w 4527137"/>
                  <a:gd name="connsiteY3" fmla="*/ 288545 h 1731236"/>
                  <a:gd name="connsiteX4" fmla="*/ 4527137 w 4527137"/>
                  <a:gd name="connsiteY4" fmla="*/ 1442691 h 1731236"/>
                  <a:gd name="connsiteX5" fmla="*/ 4238592 w 4527137"/>
                  <a:gd name="connsiteY5" fmla="*/ 1731236 h 1731236"/>
                  <a:gd name="connsiteX6" fmla="*/ 288545 w 4527137"/>
                  <a:gd name="connsiteY6" fmla="*/ 1731236 h 1731236"/>
                  <a:gd name="connsiteX7" fmla="*/ 0 w 4527137"/>
                  <a:gd name="connsiteY7" fmla="*/ 1442691 h 1731236"/>
                  <a:gd name="connsiteX8" fmla="*/ 0 w 4527137"/>
                  <a:gd name="connsiteY8" fmla="*/ 288545 h 17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7137" h="1731236" fill="none" extrusionOk="0">
                    <a:moveTo>
                      <a:pt x="0" y="288545"/>
                    </a:moveTo>
                    <a:cubicBezTo>
                      <a:pt x="8879" y="122656"/>
                      <a:pt x="137638" y="17199"/>
                      <a:pt x="288545" y="0"/>
                    </a:cubicBezTo>
                    <a:cubicBezTo>
                      <a:pt x="1427280" y="-106144"/>
                      <a:pt x="2351130" y="-57456"/>
                      <a:pt x="4238592" y="0"/>
                    </a:cubicBezTo>
                    <a:cubicBezTo>
                      <a:pt x="4407361" y="4962"/>
                      <a:pt x="4532146" y="129209"/>
                      <a:pt x="4527137" y="288545"/>
                    </a:cubicBezTo>
                    <a:cubicBezTo>
                      <a:pt x="4473784" y="701706"/>
                      <a:pt x="4598016" y="1001575"/>
                      <a:pt x="4527137" y="1442691"/>
                    </a:cubicBezTo>
                    <a:cubicBezTo>
                      <a:pt x="4530973" y="1607491"/>
                      <a:pt x="4406446" y="1704616"/>
                      <a:pt x="4238592" y="1731236"/>
                    </a:cubicBezTo>
                    <a:cubicBezTo>
                      <a:pt x="3674490" y="1702239"/>
                      <a:pt x="714679" y="1657872"/>
                      <a:pt x="288545" y="1731236"/>
                    </a:cubicBezTo>
                    <a:cubicBezTo>
                      <a:pt x="144211" y="1706286"/>
                      <a:pt x="2279" y="1592689"/>
                      <a:pt x="0" y="1442691"/>
                    </a:cubicBezTo>
                    <a:cubicBezTo>
                      <a:pt x="-103327" y="1232162"/>
                      <a:pt x="-4049" y="534727"/>
                      <a:pt x="0" y="288545"/>
                    </a:cubicBezTo>
                    <a:close/>
                  </a:path>
                  <a:path w="4527137" h="1731236" stroke="0" extrusionOk="0">
                    <a:moveTo>
                      <a:pt x="0" y="288545"/>
                    </a:moveTo>
                    <a:cubicBezTo>
                      <a:pt x="26520" y="120181"/>
                      <a:pt x="123034" y="15407"/>
                      <a:pt x="288545" y="0"/>
                    </a:cubicBezTo>
                    <a:cubicBezTo>
                      <a:pt x="2178566" y="-6525"/>
                      <a:pt x="3683233" y="152743"/>
                      <a:pt x="4238592" y="0"/>
                    </a:cubicBezTo>
                    <a:cubicBezTo>
                      <a:pt x="4414585" y="8706"/>
                      <a:pt x="4515819" y="145595"/>
                      <a:pt x="4527137" y="288545"/>
                    </a:cubicBezTo>
                    <a:cubicBezTo>
                      <a:pt x="4525045" y="705001"/>
                      <a:pt x="4441406" y="1135501"/>
                      <a:pt x="4527137" y="1442691"/>
                    </a:cubicBezTo>
                    <a:cubicBezTo>
                      <a:pt x="4540826" y="1600855"/>
                      <a:pt x="4379402" y="1752202"/>
                      <a:pt x="4238592" y="1731236"/>
                    </a:cubicBezTo>
                    <a:cubicBezTo>
                      <a:pt x="2581153" y="1845070"/>
                      <a:pt x="1062989" y="1730590"/>
                      <a:pt x="288545" y="1731236"/>
                    </a:cubicBezTo>
                    <a:cubicBezTo>
                      <a:pt x="138384" y="1751204"/>
                      <a:pt x="-899" y="1597018"/>
                      <a:pt x="0" y="1442691"/>
                    </a:cubicBezTo>
                    <a:cubicBezTo>
                      <a:pt x="-32589" y="1181227"/>
                      <a:pt x="51068" y="692072"/>
                      <a:pt x="0" y="28854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3" name="Hộp Văn bản 305">
                <a:extLst>
                  <a:ext uri="{FF2B5EF4-FFF2-40B4-BE49-F238E27FC236}">
                    <a16:creationId xmlns:a16="http://schemas.microsoft.com/office/drawing/2014/main" id="{2BE66435-0748-4415-AE41-236A09F0E16D}"/>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49" name="Nhóm 15">
              <a:extLst>
                <a:ext uri="{FF2B5EF4-FFF2-40B4-BE49-F238E27FC236}">
                  <a16:creationId xmlns:a16="http://schemas.microsoft.com/office/drawing/2014/main" id="{8BE7E34F-2D84-4D46-A95B-379E77C4E35B}"/>
                </a:ext>
              </a:extLst>
            </p:cNvPr>
            <p:cNvGrpSpPr/>
            <p:nvPr/>
          </p:nvGrpSpPr>
          <p:grpSpPr>
            <a:xfrm>
              <a:off x="890921" y="3271932"/>
              <a:ext cx="5039408" cy="701211"/>
              <a:chOff x="1380849" y="2265695"/>
              <a:chExt cx="5039408" cy="701211"/>
            </a:xfrm>
          </p:grpSpPr>
          <p:pic>
            <p:nvPicPr>
              <p:cNvPr id="50" name="Hình ảnh 16">
                <a:extLst>
                  <a:ext uri="{FF2B5EF4-FFF2-40B4-BE49-F238E27FC236}">
                    <a16:creationId xmlns:a16="http://schemas.microsoft.com/office/drawing/2014/main" id="{1874F12E-C63C-4D76-A9FB-FD2BDCB8AAD2}"/>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51" name="Hộp Văn bản 17">
                <a:extLst>
                  <a:ext uri="{FF2B5EF4-FFF2-40B4-BE49-F238E27FC236}">
                    <a16:creationId xmlns:a16="http://schemas.microsoft.com/office/drawing/2014/main" id="{3F63E992-9B1D-4C59-B31D-48C38F7644BE}"/>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err="1">
                    <a:solidFill>
                      <a:srgbClr val="85A8CE">
                        <a:lumMod val="50000"/>
                      </a:srgbClr>
                    </a:solidFill>
                    <a:latin typeface="Calibri"/>
                    <a:cs typeface="Arial"/>
                    <a:sym typeface="Arial"/>
                  </a:rPr>
                  <a:t>Vẽ</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trong</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bài</a:t>
                </a:r>
                <a:endParaRPr lang="en-US" sz="2000" b="1" kern="0" dirty="0">
                  <a:solidFill>
                    <a:srgbClr val="85A8CE">
                      <a:lumMod val="50000"/>
                    </a:srgbClr>
                  </a:solidFill>
                  <a:latin typeface="Calibri"/>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E4B150D-EC67-487C-9BC8-902421585C29}"/>
              </a:ext>
            </a:extLst>
          </p:cNvPr>
          <p:cNvGraphicFramePr>
            <a:graphicFrameLocks noGrp="1"/>
          </p:cNvGraphicFramePr>
          <p:nvPr>
            <p:extLst>
              <p:ext uri="{D42A27DB-BD31-4B8C-83A1-F6EECF244321}">
                <p14:modId xmlns:p14="http://schemas.microsoft.com/office/powerpoint/2010/main" val="580065015"/>
              </p:ext>
            </p:extLst>
          </p:nvPr>
        </p:nvGraphicFramePr>
        <p:xfrm>
          <a:off x="1314449" y="1114426"/>
          <a:ext cx="9648825" cy="4389120"/>
        </p:xfrm>
        <a:graphic>
          <a:graphicData uri="http://schemas.openxmlformats.org/drawingml/2006/table">
            <a:tbl>
              <a:tblPr/>
              <a:tblGrid>
                <a:gridCol w="3822854">
                  <a:extLst>
                    <a:ext uri="{9D8B030D-6E8A-4147-A177-3AD203B41FA5}">
                      <a16:colId xmlns:a16="http://schemas.microsoft.com/office/drawing/2014/main" val="1197025722"/>
                    </a:ext>
                  </a:extLst>
                </a:gridCol>
                <a:gridCol w="5825971">
                  <a:extLst>
                    <a:ext uri="{9D8B030D-6E8A-4147-A177-3AD203B41FA5}">
                      <a16:colId xmlns:a16="http://schemas.microsoft.com/office/drawing/2014/main" val="4020107351"/>
                    </a:ext>
                  </a:extLst>
                </a:gridCol>
              </a:tblGrid>
              <a:tr h="442222">
                <a:tc gridSpan="2">
                  <a:txBody>
                    <a:bodyPr/>
                    <a:lstStyle/>
                    <a:p>
                      <a:pPr algn="ctr">
                        <a:spcAft>
                          <a:spcPts val="0"/>
                        </a:spcAft>
                      </a:pPr>
                      <a:r>
                        <a:rPr lang="en-US" sz="3200" b="1" dirty="0">
                          <a:solidFill>
                            <a:srgbClr val="FF0000"/>
                          </a:solidFill>
                          <a:effectLst/>
                          <a:latin typeface="+mn-lt"/>
                        </a:rPr>
                        <a:t>PHIẾU ĐỌC SÁCH</a:t>
                      </a:r>
                      <a:endParaRPr lang="en-US" sz="3200" dirty="0">
                        <a:solidFill>
                          <a:srgbClr val="FF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097902009"/>
                  </a:ext>
                </a:extLst>
              </a:tr>
              <a:tr h="1326663">
                <a:tc>
                  <a:txBody>
                    <a:bodyPr/>
                    <a:lstStyle/>
                    <a:p>
                      <a:pPr algn="just">
                        <a:spcAft>
                          <a:spcPts val="0"/>
                        </a:spcAft>
                      </a:pPr>
                      <a:r>
                        <a:rPr lang="en-US" sz="3200" dirty="0" err="1">
                          <a:effectLst/>
                          <a:latin typeface="+mn-lt"/>
                        </a:rPr>
                        <a:t>Tên</a:t>
                      </a:r>
                      <a:r>
                        <a:rPr lang="en-US" sz="3200" dirty="0">
                          <a:effectLst/>
                          <a:latin typeface="+mn-lt"/>
                        </a:rPr>
                        <a:t> </a:t>
                      </a:r>
                      <a:r>
                        <a:rPr lang="en-US" sz="3200" dirty="0" err="1">
                          <a:effectLst/>
                          <a:latin typeface="+mn-lt"/>
                        </a:rPr>
                        <a:t>bài</a:t>
                      </a:r>
                      <a:r>
                        <a:rPr lang="en-US" sz="3200" dirty="0">
                          <a:effectLst/>
                          <a:latin typeface="+mn-lt"/>
                        </a:rPr>
                        <a:t>: Tre </a:t>
                      </a:r>
                      <a:r>
                        <a:rPr lang="en-US" sz="3200" dirty="0" err="1">
                          <a:effectLst/>
                          <a:latin typeface="+mn-lt"/>
                        </a:rPr>
                        <a:t>Việt</a:t>
                      </a:r>
                      <a:r>
                        <a:rPr lang="en-US" sz="3200" dirty="0">
                          <a:effectLst/>
                          <a:latin typeface="+mn-lt"/>
                        </a:rPr>
                        <a:t> Nam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3200" dirty="0" err="1">
                          <a:effectLst/>
                          <a:latin typeface="+mn-lt"/>
                        </a:rPr>
                        <a:t>Những</a:t>
                      </a:r>
                      <a:r>
                        <a:rPr lang="en-US" sz="3200" dirty="0">
                          <a:effectLst/>
                          <a:latin typeface="+mn-lt"/>
                        </a:rPr>
                        <a:t> </a:t>
                      </a:r>
                      <a:r>
                        <a:rPr lang="en-US" sz="3200" dirty="0" err="1">
                          <a:effectLst/>
                          <a:latin typeface="+mn-lt"/>
                        </a:rPr>
                        <a:t>thông</a:t>
                      </a:r>
                      <a:r>
                        <a:rPr lang="en-US" sz="3200" dirty="0">
                          <a:effectLst/>
                          <a:latin typeface="+mn-lt"/>
                        </a:rPr>
                        <a:t> tin </a:t>
                      </a:r>
                      <a:r>
                        <a:rPr lang="en-US" sz="3200" dirty="0" err="1">
                          <a:effectLst/>
                          <a:latin typeface="+mn-lt"/>
                        </a:rPr>
                        <a:t>về</a:t>
                      </a:r>
                      <a:r>
                        <a:rPr lang="en-US" sz="3200" dirty="0">
                          <a:effectLst/>
                          <a:latin typeface="+mn-lt"/>
                        </a:rPr>
                        <a:t> </a:t>
                      </a:r>
                      <a:r>
                        <a:rPr lang="en-US" sz="3200" dirty="0" err="1">
                          <a:effectLst/>
                          <a:latin typeface="+mn-lt"/>
                        </a:rPr>
                        <a:t>cây</a:t>
                      </a:r>
                      <a:r>
                        <a:rPr lang="en-US" sz="3200" dirty="0">
                          <a:effectLst/>
                          <a:latin typeface="+mn-lt"/>
                        </a:rPr>
                        <a:t>: </a:t>
                      </a:r>
                      <a:r>
                        <a:rPr lang="en-US" sz="3200" dirty="0" err="1">
                          <a:effectLst/>
                          <a:latin typeface="+mn-lt"/>
                        </a:rPr>
                        <a:t>thân</a:t>
                      </a:r>
                      <a:r>
                        <a:rPr lang="en-US" sz="3200" dirty="0">
                          <a:effectLst/>
                          <a:latin typeface="+mn-lt"/>
                        </a:rPr>
                        <a:t> </a:t>
                      </a:r>
                      <a:r>
                        <a:rPr lang="en-US" sz="3200" dirty="0" err="1">
                          <a:effectLst/>
                          <a:latin typeface="+mn-lt"/>
                        </a:rPr>
                        <a:t>gầy</a:t>
                      </a:r>
                      <a:r>
                        <a:rPr lang="en-US" sz="3200" dirty="0">
                          <a:effectLst/>
                          <a:latin typeface="+mn-lt"/>
                        </a:rPr>
                        <a:t> </a:t>
                      </a:r>
                      <a:r>
                        <a:rPr lang="en-US" sz="3200" dirty="0" err="1">
                          <a:effectLst/>
                          <a:latin typeface="+mn-lt"/>
                        </a:rPr>
                        <a:t>guộc</a:t>
                      </a:r>
                      <a:r>
                        <a:rPr lang="en-US" sz="3200" dirty="0">
                          <a:effectLst/>
                          <a:latin typeface="+mn-lt"/>
                        </a:rPr>
                        <a:t>, </a:t>
                      </a:r>
                      <a:r>
                        <a:rPr lang="en-US" sz="3200" dirty="0" err="1">
                          <a:effectLst/>
                          <a:latin typeface="+mn-lt"/>
                        </a:rPr>
                        <a:t>lá</a:t>
                      </a:r>
                      <a:r>
                        <a:rPr lang="en-US" sz="3200" dirty="0">
                          <a:effectLst/>
                          <a:latin typeface="+mn-lt"/>
                        </a:rPr>
                        <a:t> </a:t>
                      </a:r>
                      <a:r>
                        <a:rPr lang="en-US" sz="3200" dirty="0" err="1">
                          <a:effectLst/>
                          <a:latin typeface="+mn-lt"/>
                        </a:rPr>
                        <a:t>mong</a:t>
                      </a:r>
                      <a:r>
                        <a:rPr lang="en-US" sz="3200" dirty="0">
                          <a:effectLst/>
                          <a:latin typeface="+mn-lt"/>
                        </a:rPr>
                        <a:t> </a:t>
                      </a:r>
                      <a:r>
                        <a:rPr lang="en-US" sz="3200" dirty="0" err="1">
                          <a:effectLst/>
                          <a:latin typeface="+mn-lt"/>
                        </a:rPr>
                        <a:t>manh</a:t>
                      </a:r>
                      <a:r>
                        <a:rPr lang="en-US" sz="3200" dirty="0">
                          <a:effectLst/>
                          <a:latin typeface="+mn-lt"/>
                        </a:rPr>
                        <a:t>, </a:t>
                      </a:r>
                      <a:r>
                        <a:rPr lang="en-US" sz="3200" dirty="0" err="1">
                          <a:effectLst/>
                          <a:latin typeface="+mn-lt"/>
                        </a:rPr>
                        <a:t>rễ</a:t>
                      </a:r>
                      <a:r>
                        <a:rPr lang="en-US" sz="3200" dirty="0">
                          <a:effectLst/>
                          <a:latin typeface="+mn-lt"/>
                        </a:rPr>
                        <a:t> </a:t>
                      </a:r>
                      <a:r>
                        <a:rPr lang="en-US" sz="3200" dirty="0" err="1">
                          <a:effectLst/>
                          <a:latin typeface="+mn-lt"/>
                        </a:rPr>
                        <a:t>chắc</a:t>
                      </a:r>
                      <a:r>
                        <a:rPr lang="en-US" sz="3200" dirty="0">
                          <a:effectLst/>
                          <a:latin typeface="+mn-lt"/>
                        </a:rPr>
                        <a:t>, </a:t>
                      </a:r>
                      <a:r>
                        <a:rPr lang="en-US" sz="3200" dirty="0" err="1">
                          <a:effectLst/>
                          <a:latin typeface="+mn-lt"/>
                        </a:rPr>
                        <a:t>tre</a:t>
                      </a:r>
                      <a:r>
                        <a:rPr lang="en-US" sz="3200" dirty="0">
                          <a:effectLst/>
                          <a:latin typeface="+mn-lt"/>
                        </a:rPr>
                        <a:t> </a:t>
                      </a:r>
                      <a:r>
                        <a:rPr lang="en-US" sz="3200" dirty="0" err="1">
                          <a:effectLst/>
                          <a:latin typeface="+mn-lt"/>
                        </a:rPr>
                        <a:t>mọc</a:t>
                      </a:r>
                      <a:r>
                        <a:rPr lang="en-US" sz="3200" dirty="0">
                          <a:effectLst/>
                          <a:latin typeface="+mn-lt"/>
                        </a:rPr>
                        <a:t> </a:t>
                      </a:r>
                      <a:r>
                        <a:rPr lang="en-US" sz="3200" dirty="0" err="1">
                          <a:effectLst/>
                          <a:latin typeface="+mn-lt"/>
                        </a:rPr>
                        <a:t>thành</a:t>
                      </a:r>
                      <a:r>
                        <a:rPr lang="en-US" sz="3200" dirty="0">
                          <a:effectLst/>
                          <a:latin typeface="+mn-lt"/>
                        </a:rPr>
                        <a:t> </a:t>
                      </a:r>
                      <a:r>
                        <a:rPr lang="en-US" sz="3200" dirty="0" err="1">
                          <a:effectLst/>
                          <a:latin typeface="+mn-lt"/>
                        </a:rPr>
                        <a:t>lũy</a:t>
                      </a:r>
                      <a:r>
                        <a:rPr lang="en-US" sz="3200" dirty="0">
                          <a:effectLst/>
                          <a:latin typeface="+mn-lt"/>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444327"/>
                  </a:ext>
                </a:extLst>
              </a:tr>
              <a:tr h="1768883">
                <a:tc>
                  <a:txBody>
                    <a:bodyPr/>
                    <a:lstStyle/>
                    <a:p>
                      <a:pPr algn="just">
                        <a:spcAft>
                          <a:spcPts val="0"/>
                        </a:spcAft>
                      </a:pPr>
                      <a:r>
                        <a:rPr lang="en-US" sz="3200">
                          <a:effectLst/>
                          <a:latin typeface="+mn-lt"/>
                        </a:rPr>
                        <a:t>Tên tác giả: Nguyễn Duy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3200" dirty="0">
                          <a:effectLst/>
                          <a:latin typeface="+mn-lt"/>
                        </a:rPr>
                        <a:t>Những điều thú vị trong bài đọc: cây tre tuy gầy guộc, mỏng manh, sống ở vùng đất cằn cỗi nhưng vẫn luôn kiên cường, bất khuất.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5566640"/>
                  </a:ext>
                </a:extLst>
              </a:tr>
              <a:tr h="442222">
                <a:tc>
                  <a:txBody>
                    <a:bodyPr/>
                    <a:lstStyle/>
                    <a:p>
                      <a:pPr algn="just">
                        <a:spcAft>
                          <a:spcPts val="0"/>
                        </a:spcAft>
                      </a:pPr>
                      <a:r>
                        <a:rPr lang="en-US" sz="3200">
                          <a:effectLst/>
                          <a:latin typeface="+mn-lt"/>
                        </a:rPr>
                        <a:t>Tên cây: cây 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3200" dirty="0" err="1">
                          <a:effectLst/>
                          <a:latin typeface="+mn-lt"/>
                        </a:rPr>
                        <a:t>Mức</a:t>
                      </a:r>
                      <a:r>
                        <a:rPr lang="en-US" sz="3200" dirty="0">
                          <a:effectLst/>
                          <a:latin typeface="+mn-lt"/>
                        </a:rPr>
                        <a:t> </a:t>
                      </a:r>
                      <a:r>
                        <a:rPr lang="en-US" sz="3200" dirty="0" err="1">
                          <a:effectLst/>
                          <a:latin typeface="+mn-lt"/>
                        </a:rPr>
                        <a:t>độ</a:t>
                      </a:r>
                      <a:r>
                        <a:rPr lang="en-US" sz="3200" dirty="0">
                          <a:effectLst/>
                          <a:latin typeface="+mn-lt"/>
                        </a:rPr>
                        <a:t> </a:t>
                      </a:r>
                      <a:r>
                        <a:rPr lang="en-US" sz="3200" dirty="0" err="1">
                          <a:effectLst/>
                          <a:latin typeface="+mn-lt"/>
                        </a:rPr>
                        <a:t>yêu</a:t>
                      </a:r>
                      <a:r>
                        <a:rPr lang="en-US" sz="3200" dirty="0">
                          <a:effectLst/>
                          <a:latin typeface="+mn-lt"/>
                        </a:rPr>
                        <a:t> </a:t>
                      </a:r>
                      <a:r>
                        <a:rPr lang="en-US" sz="3200" dirty="0" err="1">
                          <a:effectLst/>
                          <a:latin typeface="+mn-lt"/>
                        </a:rPr>
                        <a:t>thích</a:t>
                      </a:r>
                      <a:r>
                        <a:rPr lang="en-US" sz="3200" dirty="0">
                          <a:effectLst/>
                          <a:latin typeface="+mn-lt"/>
                        </a:rPr>
                        <a:t>: 5 </a:t>
                      </a:r>
                      <a:r>
                        <a:rPr lang="en-US" sz="3200" dirty="0" err="1">
                          <a:effectLst/>
                          <a:latin typeface="+mn-lt"/>
                        </a:rPr>
                        <a:t>sao</a:t>
                      </a:r>
                      <a:endParaRPr lang="en-US" sz="32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7715106"/>
                  </a:ext>
                </a:extLst>
              </a:tr>
            </a:tbl>
          </a:graphicData>
        </a:graphic>
      </p:graphicFrame>
    </p:spTree>
    <p:extLst>
      <p:ext uri="{BB962C8B-B14F-4D97-AF65-F5344CB8AC3E}">
        <p14:creationId xmlns:p14="http://schemas.microsoft.com/office/powerpoint/2010/main" val="37753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id="{8F40D780-F322-AB6D-8127-C4367C51635E}"/>
              </a:ext>
            </a:extLst>
          </p:cNvPr>
          <p:cNvPicPr>
            <a:picLocks noChangeAspect="1"/>
          </p:cNvPicPr>
          <p:nvPr/>
        </p:nvPicPr>
        <p:blipFill>
          <a:blip r:embed="rId5"/>
          <a:stretch>
            <a:fillRect/>
          </a:stretch>
        </p:blipFill>
        <p:spPr>
          <a:xfrm>
            <a:off x="1089144" y="2771775"/>
            <a:ext cx="5082264" cy="3658540"/>
          </a:xfrm>
          <a:prstGeom prst="rect">
            <a:avLst/>
          </a:prstGeom>
        </p:spPr>
      </p:pic>
      <p:sp>
        <p:nvSpPr>
          <p:cNvPr id="22" name="Hình chữ nhật: Góc Tròn 21">
            <a:extLst>
              <a:ext uri="{FF2B5EF4-FFF2-40B4-BE49-F238E27FC236}">
                <a16:creationId xmlns:a16="http://schemas.microsoft.com/office/drawing/2014/main" id="{2AD3D5B9-5AEF-4D10-3785-9323BA5DBCCB}"/>
              </a:ext>
            </a:extLst>
          </p:cNvPr>
          <p:cNvSpPr/>
          <p:nvPr/>
        </p:nvSpPr>
        <p:spPr>
          <a:xfrm>
            <a:off x="4238626" y="608175"/>
            <a:ext cx="6739542" cy="3216060"/>
          </a:xfrm>
          <a:custGeom>
            <a:avLst/>
            <a:gdLst>
              <a:gd name="connsiteX0" fmla="*/ 0 w 6739542"/>
              <a:gd name="connsiteY0" fmla="*/ 536021 h 3216060"/>
              <a:gd name="connsiteX1" fmla="*/ 536021 w 6739542"/>
              <a:gd name="connsiteY1" fmla="*/ 0 h 3216060"/>
              <a:gd name="connsiteX2" fmla="*/ 6203521 w 6739542"/>
              <a:gd name="connsiteY2" fmla="*/ 0 h 3216060"/>
              <a:gd name="connsiteX3" fmla="*/ 6739542 w 6739542"/>
              <a:gd name="connsiteY3" fmla="*/ 536021 h 3216060"/>
              <a:gd name="connsiteX4" fmla="*/ 6739542 w 6739542"/>
              <a:gd name="connsiteY4" fmla="*/ 2680039 h 3216060"/>
              <a:gd name="connsiteX5" fmla="*/ 6203521 w 6739542"/>
              <a:gd name="connsiteY5" fmla="*/ 3216060 h 3216060"/>
              <a:gd name="connsiteX6" fmla="*/ 536021 w 6739542"/>
              <a:gd name="connsiteY6" fmla="*/ 3216060 h 3216060"/>
              <a:gd name="connsiteX7" fmla="*/ 0 w 6739542"/>
              <a:gd name="connsiteY7" fmla="*/ 2680039 h 3216060"/>
              <a:gd name="connsiteX8" fmla="*/ 0 w 6739542"/>
              <a:gd name="connsiteY8" fmla="*/ 536021 h 321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3216060" fill="none" extrusionOk="0">
                <a:moveTo>
                  <a:pt x="0" y="536021"/>
                </a:moveTo>
                <a:cubicBezTo>
                  <a:pt x="14726" y="229154"/>
                  <a:pt x="261627" y="44040"/>
                  <a:pt x="536021" y="0"/>
                </a:cubicBezTo>
                <a:cubicBezTo>
                  <a:pt x="1355598" y="-106144"/>
                  <a:pt x="3507292" y="-57456"/>
                  <a:pt x="6203521" y="0"/>
                </a:cubicBezTo>
                <a:cubicBezTo>
                  <a:pt x="6523103" y="12415"/>
                  <a:pt x="6759613" y="240079"/>
                  <a:pt x="6739542" y="536021"/>
                </a:cubicBezTo>
                <a:cubicBezTo>
                  <a:pt x="6594986" y="1187906"/>
                  <a:pt x="6630861" y="1841680"/>
                  <a:pt x="6739542" y="2680039"/>
                </a:cubicBezTo>
                <a:cubicBezTo>
                  <a:pt x="6772732" y="3023156"/>
                  <a:pt x="6506671" y="3193766"/>
                  <a:pt x="6203521" y="3216060"/>
                </a:cubicBezTo>
                <a:cubicBezTo>
                  <a:pt x="5561246" y="3187063"/>
                  <a:pt x="2589238" y="3142696"/>
                  <a:pt x="536021" y="3216060"/>
                </a:cubicBezTo>
                <a:cubicBezTo>
                  <a:pt x="245979" y="3206107"/>
                  <a:pt x="9257" y="2938055"/>
                  <a:pt x="0" y="2680039"/>
                </a:cubicBezTo>
                <a:cubicBezTo>
                  <a:pt x="-124905" y="1679811"/>
                  <a:pt x="-168306" y="1442435"/>
                  <a:pt x="0" y="536021"/>
                </a:cubicBezTo>
                <a:close/>
              </a:path>
              <a:path w="6739542" h="3216060" stroke="0" extrusionOk="0">
                <a:moveTo>
                  <a:pt x="0" y="536021"/>
                </a:moveTo>
                <a:cubicBezTo>
                  <a:pt x="40677" y="226173"/>
                  <a:pt x="226104" y="34764"/>
                  <a:pt x="536021" y="0"/>
                </a:cubicBezTo>
                <a:cubicBezTo>
                  <a:pt x="2514564" y="-6525"/>
                  <a:pt x="4486110" y="152743"/>
                  <a:pt x="6203521" y="0"/>
                </a:cubicBezTo>
                <a:cubicBezTo>
                  <a:pt x="6535929" y="19037"/>
                  <a:pt x="6719898" y="268465"/>
                  <a:pt x="6739542" y="536021"/>
                </a:cubicBezTo>
                <a:cubicBezTo>
                  <a:pt x="6727520" y="1593977"/>
                  <a:pt x="6818721" y="2300715"/>
                  <a:pt x="6739542" y="2680039"/>
                </a:cubicBezTo>
                <a:cubicBezTo>
                  <a:pt x="6781026" y="2972453"/>
                  <a:pt x="6474973" y="3243847"/>
                  <a:pt x="6203521" y="3216060"/>
                </a:cubicBezTo>
                <a:cubicBezTo>
                  <a:pt x="5426800" y="3329894"/>
                  <a:pt x="1963134" y="3215414"/>
                  <a:pt x="536021" y="3216060"/>
                </a:cubicBezTo>
                <a:cubicBezTo>
                  <a:pt x="246616" y="3230455"/>
                  <a:pt x="-3135" y="2958518"/>
                  <a:pt x="0" y="2680039"/>
                </a:cubicBezTo>
                <a:cubicBezTo>
                  <a:pt x="-119259" y="1896834"/>
                  <a:pt x="-86911" y="1133089"/>
                  <a:pt x="0" y="536021"/>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TextBox 4">
            <a:extLst>
              <a:ext uri="{FF2B5EF4-FFF2-40B4-BE49-F238E27FC236}">
                <a16:creationId xmlns:a16="http://schemas.microsoft.com/office/drawing/2014/main" id="{B23621EC-06BB-40A7-A51E-D167BFB9E007}"/>
              </a:ext>
            </a:extLst>
          </p:cNvPr>
          <p:cNvSpPr txBox="1"/>
          <p:nvPr/>
        </p:nvSpPr>
        <p:spPr>
          <a:xfrm>
            <a:off x="4648200" y="1171575"/>
            <a:ext cx="6096000" cy="2308324"/>
          </a:xfrm>
          <a:prstGeom prst="rect">
            <a:avLst/>
          </a:prstGeom>
          <a:noFill/>
        </p:spPr>
        <p:txBody>
          <a:bodyPr wrap="square" rtlCol="0">
            <a:spAutoFit/>
          </a:bodyPr>
          <a:lstStyle/>
          <a:p>
            <a:pPr algn="just"/>
            <a:r>
              <a:rPr lang="nl-NL" sz="3600" b="1" dirty="0">
                <a:effectLst/>
                <a:ea typeface="Times New Roman" panose="02020603050405020304" pitchFamily="18" charset="0"/>
              </a:rPr>
              <a:t>Chia sẻ với các bạn thông tin thú vị về thế giới thiên nhiên trong bài đã đọc hoặc bức tranh em vẽ.</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1">
            <a:extLst>
              <a:ext uri="{FF2B5EF4-FFF2-40B4-BE49-F238E27FC236}">
                <a16:creationId xmlns:a16="http://schemas.microsoft.com/office/drawing/2014/main" id="{F8DB4BD1-A376-444D-862B-4439C3ABD7C8}"/>
              </a:ext>
            </a:extLst>
          </p:cNvPr>
          <p:cNvGrpSpPr/>
          <p:nvPr/>
        </p:nvGrpSpPr>
        <p:grpSpPr>
          <a:xfrm>
            <a:off x="941421" y="337458"/>
            <a:ext cx="6259479" cy="1571937"/>
            <a:chOff x="1075630" y="1416045"/>
            <a:chExt cx="6259479" cy="1571937"/>
          </a:xfrm>
        </p:grpSpPr>
        <p:grpSp>
          <p:nvGrpSpPr>
            <p:cNvPr id="4" name="Nhóm 25">
              <a:extLst>
                <a:ext uri="{FF2B5EF4-FFF2-40B4-BE49-F238E27FC236}">
                  <a16:creationId xmlns:a16="http://schemas.microsoft.com/office/drawing/2014/main" id="{2C76082A-C828-4962-856A-6A0EDDA1AB51}"/>
                </a:ext>
              </a:extLst>
            </p:cNvPr>
            <p:cNvGrpSpPr/>
            <p:nvPr/>
          </p:nvGrpSpPr>
          <p:grpSpPr>
            <a:xfrm>
              <a:off x="1075630" y="1416045"/>
              <a:ext cx="6211854" cy="1338002"/>
              <a:chOff x="1168334" y="1069640"/>
              <a:chExt cx="6211854" cy="1338002"/>
            </a:xfrm>
          </p:grpSpPr>
          <p:sp>
            <p:nvSpPr>
              <p:cNvPr id="6" name="Hình chữ nhật: Góc Tròn 30">
                <a:extLst>
                  <a:ext uri="{FF2B5EF4-FFF2-40B4-BE49-F238E27FC236}">
                    <a16:creationId xmlns:a16="http://schemas.microsoft.com/office/drawing/2014/main" id="{C6DA6EC4-18FA-4938-ACC8-4B31DFBE8F2C}"/>
                  </a:ext>
                </a:extLst>
              </p:cNvPr>
              <p:cNvSpPr/>
              <p:nvPr/>
            </p:nvSpPr>
            <p:spPr>
              <a:xfrm>
                <a:off x="1685641" y="1500381"/>
                <a:ext cx="5685022"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Hình chữ nhật: Góc Tròn 12">
                <a:extLst>
                  <a:ext uri="{FF2B5EF4-FFF2-40B4-BE49-F238E27FC236}">
                    <a16:creationId xmlns:a16="http://schemas.microsoft.com/office/drawing/2014/main" id="{9E0CD446-6508-4E79-93EF-EC29BE134E5D}"/>
                  </a:ext>
                </a:extLst>
              </p:cNvPr>
              <p:cNvSpPr/>
              <p:nvPr/>
            </p:nvSpPr>
            <p:spPr>
              <a:xfrm>
                <a:off x="1454653" y="1392984"/>
                <a:ext cx="5925535"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 name="Hình ảnh 13" descr="Ảnh có chứa văn bản, đồ họa véc-tơ&#10;&#10;Mô tả được tạo tự động">
                <a:extLst>
                  <a:ext uri="{FF2B5EF4-FFF2-40B4-BE49-F238E27FC236}">
                    <a16:creationId xmlns:a16="http://schemas.microsoft.com/office/drawing/2014/main" id="{F123D39E-358D-4BFA-9E4A-2ACC5715F64B}"/>
                  </a:ext>
                </a:extLst>
              </p:cNvPr>
              <p:cNvPicPr>
                <a:picLocks noChangeAspect="1"/>
              </p:cNvPicPr>
              <p:nvPr/>
            </p:nvPicPr>
            <p:blipFill rotWithShape="1">
              <a:blip r:embed="rId2"/>
              <a:srcRect l="22873" t="-409" r="59822" b="52913"/>
              <a:stretch/>
            </p:blipFill>
            <p:spPr>
              <a:xfrm>
                <a:off x="1168334" y="1069640"/>
                <a:ext cx="545174" cy="1058007"/>
              </a:xfrm>
              <a:prstGeom prst="rect">
                <a:avLst/>
              </a:prstGeom>
            </p:spPr>
          </p:pic>
        </p:grpSp>
        <p:sp>
          <p:nvSpPr>
            <p:cNvPr id="5" name="Google Shape;1768;p26">
              <a:extLst>
                <a:ext uri="{FF2B5EF4-FFF2-40B4-BE49-F238E27FC236}">
                  <a16:creationId xmlns:a16="http://schemas.microsoft.com/office/drawing/2014/main" id="{34FB24F5-C847-4DF5-8D92-E85BA8204C2B}"/>
                </a:ext>
              </a:extLst>
            </p:cNvPr>
            <p:cNvSpPr txBox="1">
              <a:spLocks/>
            </p:cNvSpPr>
            <p:nvPr/>
          </p:nvSpPr>
          <p:spPr>
            <a:xfrm>
              <a:off x="1787161" y="1605585"/>
              <a:ext cx="5547948"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a:r>
                <a:rPr lang="en-US" sz="3200" b="0" dirty="0" err="1">
                  <a:solidFill>
                    <a:schemeClr val="bg1"/>
                  </a:solidFill>
                  <a:latin typeface="+mn-lt"/>
                </a:rPr>
                <a:t>Bài</a:t>
              </a:r>
              <a:r>
                <a:rPr lang="en-US" sz="3200" b="0" dirty="0">
                  <a:solidFill>
                    <a:schemeClr val="bg1"/>
                  </a:solidFill>
                  <a:latin typeface="+mn-lt"/>
                </a:rPr>
                <a:t> </a:t>
              </a:r>
              <a:r>
                <a:rPr lang="en-US" sz="3200" b="0" dirty="0" err="1">
                  <a:solidFill>
                    <a:schemeClr val="bg1"/>
                  </a:solidFill>
                  <a:latin typeface="+mn-lt"/>
                </a:rPr>
                <a:t>viết</a:t>
              </a:r>
              <a:r>
                <a:rPr lang="en-US" sz="3200" b="0" dirty="0">
                  <a:solidFill>
                    <a:schemeClr val="bg1"/>
                  </a:solidFill>
                  <a:latin typeface="+mn-lt"/>
                </a:rPr>
                <a:t> </a:t>
              </a:r>
              <a:r>
                <a:rPr lang="en-US" sz="3200" b="0" dirty="0" err="1">
                  <a:solidFill>
                    <a:schemeClr val="bg1"/>
                  </a:solidFill>
                  <a:latin typeface="+mn-lt"/>
                </a:rPr>
                <a:t>về</a:t>
              </a:r>
              <a:r>
                <a:rPr lang="en-US" sz="3200" b="0" dirty="0">
                  <a:solidFill>
                    <a:schemeClr val="bg1"/>
                  </a:solidFill>
                  <a:latin typeface="+mn-lt"/>
                </a:rPr>
                <a:t> </a:t>
              </a:r>
              <a:r>
                <a:rPr lang="en-US" sz="3200" b="0" dirty="0" err="1">
                  <a:solidFill>
                    <a:schemeClr val="bg1"/>
                  </a:solidFill>
                  <a:latin typeface="+mn-lt"/>
                </a:rPr>
                <a:t>cây</a:t>
              </a:r>
              <a:r>
                <a:rPr lang="en-US" sz="3200" b="0" dirty="0">
                  <a:solidFill>
                    <a:schemeClr val="bg1"/>
                  </a:solidFill>
                  <a:latin typeface="+mn-lt"/>
                </a:rPr>
                <a:t> </a:t>
              </a:r>
              <a:r>
                <a:rPr lang="en-US" sz="3200" b="0" dirty="0" err="1">
                  <a:solidFill>
                    <a:schemeClr val="bg1"/>
                  </a:solidFill>
                  <a:latin typeface="+mn-lt"/>
                </a:rPr>
                <a:t>gì</a:t>
              </a:r>
              <a:r>
                <a:rPr lang="en-US" sz="3200" b="0" dirty="0">
                  <a:solidFill>
                    <a:schemeClr val="bg1"/>
                  </a:solidFill>
                  <a:latin typeface="+mn-lt"/>
                </a:rPr>
                <a:t>, con </a:t>
              </a:r>
              <a:r>
                <a:rPr lang="en-US" sz="3200" b="0" dirty="0" err="1">
                  <a:solidFill>
                    <a:schemeClr val="bg1"/>
                  </a:solidFill>
                  <a:latin typeface="+mn-lt"/>
                </a:rPr>
                <a:t>vật</a:t>
              </a:r>
              <a:r>
                <a:rPr lang="en-US" sz="3200" b="0" dirty="0">
                  <a:solidFill>
                    <a:schemeClr val="bg1"/>
                  </a:solidFill>
                  <a:latin typeface="+mn-lt"/>
                </a:rPr>
                <a:t> </a:t>
              </a:r>
              <a:r>
                <a:rPr lang="en-US" sz="3200" b="0" dirty="0" err="1">
                  <a:solidFill>
                    <a:schemeClr val="bg1"/>
                  </a:solidFill>
                  <a:latin typeface="+mn-lt"/>
                </a:rPr>
                <a:t>gì</a:t>
              </a:r>
              <a:r>
                <a:rPr lang="en-US" sz="3200" b="0" dirty="0">
                  <a:solidFill>
                    <a:schemeClr val="bg1"/>
                  </a:solidFill>
                  <a:latin typeface="+mn-lt"/>
                </a:rPr>
                <a:t> </a:t>
              </a:r>
              <a:r>
                <a:rPr lang="en-US" sz="3200" b="0" dirty="0" err="1">
                  <a:solidFill>
                    <a:schemeClr val="bg1"/>
                  </a:solidFill>
                  <a:latin typeface="+mn-lt"/>
                </a:rPr>
                <a:t>trong</a:t>
              </a:r>
              <a:r>
                <a:rPr lang="en-US" sz="3200" b="0" dirty="0">
                  <a:solidFill>
                    <a:schemeClr val="bg1"/>
                  </a:solidFill>
                  <a:latin typeface="+mn-lt"/>
                </a:rPr>
                <a:t> </a:t>
              </a:r>
              <a:r>
                <a:rPr lang="en-US" sz="3200" b="0" dirty="0" err="1">
                  <a:solidFill>
                    <a:schemeClr val="bg1"/>
                  </a:solidFill>
                  <a:latin typeface="+mn-lt"/>
                </a:rPr>
                <a:t>thiên</a:t>
              </a:r>
              <a:r>
                <a:rPr lang="en-US" sz="3200" b="0" dirty="0">
                  <a:solidFill>
                    <a:schemeClr val="bg1"/>
                  </a:solidFill>
                  <a:latin typeface="+mn-lt"/>
                </a:rPr>
                <a:t> </a:t>
              </a:r>
              <a:r>
                <a:rPr lang="en-US" sz="3200" b="0" dirty="0" err="1">
                  <a:solidFill>
                    <a:schemeClr val="bg1"/>
                  </a:solidFill>
                  <a:latin typeface="+mn-lt"/>
                </a:rPr>
                <a:t>nhiên</a:t>
              </a:r>
              <a:r>
                <a:rPr lang="en-US" sz="3200" b="0" dirty="0">
                  <a:solidFill>
                    <a:schemeClr val="bg1"/>
                  </a:solidFill>
                  <a:latin typeface="+mn-lt"/>
                </a:rPr>
                <a:t>?</a:t>
              </a:r>
              <a:endParaRPr lang="pt-BR" sz="3200" b="0" dirty="0">
                <a:solidFill>
                  <a:schemeClr val="bg1"/>
                </a:solidFill>
                <a:latin typeface="+mn-lt"/>
              </a:endParaRPr>
            </a:p>
          </p:txBody>
        </p:sp>
      </p:grpSp>
      <p:grpSp>
        <p:nvGrpSpPr>
          <p:cNvPr id="9" name="Nhóm 9">
            <a:extLst>
              <a:ext uri="{FF2B5EF4-FFF2-40B4-BE49-F238E27FC236}">
                <a16:creationId xmlns:a16="http://schemas.microsoft.com/office/drawing/2014/main" id="{8092A2D6-E296-4B01-A1F0-A652C8480168}"/>
              </a:ext>
            </a:extLst>
          </p:cNvPr>
          <p:cNvGrpSpPr/>
          <p:nvPr/>
        </p:nvGrpSpPr>
        <p:grpSpPr>
          <a:xfrm>
            <a:off x="967491" y="3623105"/>
            <a:ext cx="6385808" cy="1862955"/>
            <a:chOff x="88006" y="4309963"/>
            <a:chExt cx="6385808" cy="1862955"/>
          </a:xfrm>
        </p:grpSpPr>
        <p:grpSp>
          <p:nvGrpSpPr>
            <p:cNvPr id="10" name="Nhóm 27">
              <a:extLst>
                <a:ext uri="{FF2B5EF4-FFF2-40B4-BE49-F238E27FC236}">
                  <a16:creationId xmlns:a16="http://schemas.microsoft.com/office/drawing/2014/main" id="{5FDCFFE0-3B4A-4644-81B4-8C893280E3BE}"/>
                </a:ext>
              </a:extLst>
            </p:cNvPr>
            <p:cNvGrpSpPr/>
            <p:nvPr/>
          </p:nvGrpSpPr>
          <p:grpSpPr>
            <a:xfrm>
              <a:off x="88006" y="4309963"/>
              <a:ext cx="6300085" cy="1659837"/>
              <a:chOff x="220781" y="2915087"/>
              <a:chExt cx="6051093" cy="1659837"/>
            </a:xfrm>
          </p:grpSpPr>
          <p:sp>
            <p:nvSpPr>
              <p:cNvPr id="12" name="Hình chữ nhật: Góc Tròn 62">
                <a:extLst>
                  <a:ext uri="{FF2B5EF4-FFF2-40B4-BE49-F238E27FC236}">
                    <a16:creationId xmlns:a16="http://schemas.microsoft.com/office/drawing/2014/main" id="{4BAAE5D7-12AB-431C-8B73-B488173AD08E}"/>
                  </a:ext>
                </a:extLst>
              </p:cNvPr>
              <p:cNvSpPr/>
              <p:nvPr/>
            </p:nvSpPr>
            <p:spPr>
              <a:xfrm>
                <a:off x="537127" y="3450069"/>
                <a:ext cx="5707300" cy="1124855"/>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lumMod val="95000"/>
                      <a:lumOff val="5000"/>
                    </a:schemeClr>
                  </a:solidFill>
                </a:endParaRPr>
              </a:p>
            </p:txBody>
          </p:sp>
          <p:sp>
            <p:nvSpPr>
              <p:cNvPr id="13" name="Hình chữ nhật: Góc Tròn 22">
                <a:extLst>
                  <a:ext uri="{FF2B5EF4-FFF2-40B4-BE49-F238E27FC236}">
                    <a16:creationId xmlns:a16="http://schemas.microsoft.com/office/drawing/2014/main" id="{512F84FF-2F47-4C18-A053-A578FA78EB03}"/>
                  </a:ext>
                </a:extLst>
              </p:cNvPr>
              <p:cNvSpPr/>
              <p:nvPr/>
            </p:nvSpPr>
            <p:spPr>
              <a:xfrm>
                <a:off x="389815" y="3319793"/>
                <a:ext cx="5882059" cy="1124855"/>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lumMod val="95000"/>
                      <a:lumOff val="5000"/>
                    </a:schemeClr>
                  </a:solidFill>
                </a:endParaRPr>
              </a:p>
            </p:txBody>
          </p:sp>
          <p:pic>
            <p:nvPicPr>
              <p:cNvPr id="14" name="Hình ảnh 18" descr="Ảnh có chứa văn bản, đồ họa véc-tơ&#10;&#10;Mô tả được tạo tự động">
                <a:extLst>
                  <a:ext uri="{FF2B5EF4-FFF2-40B4-BE49-F238E27FC236}">
                    <a16:creationId xmlns:a16="http://schemas.microsoft.com/office/drawing/2014/main" id="{0A4EA457-E20F-4102-A63A-3BA8F34936BC}"/>
                  </a:ext>
                </a:extLst>
              </p:cNvPr>
              <p:cNvPicPr>
                <a:picLocks noChangeAspect="1"/>
              </p:cNvPicPr>
              <p:nvPr/>
            </p:nvPicPr>
            <p:blipFill rotWithShape="1">
              <a:blip r:embed="rId2"/>
              <a:srcRect l="59929" r="22623" b="50735"/>
              <a:stretch/>
            </p:blipFill>
            <p:spPr>
              <a:xfrm>
                <a:off x="220781" y="2915087"/>
                <a:ext cx="426134" cy="850769"/>
              </a:xfrm>
              <a:prstGeom prst="rect">
                <a:avLst/>
              </a:prstGeom>
            </p:spPr>
          </p:pic>
        </p:grpSp>
        <p:sp>
          <p:nvSpPr>
            <p:cNvPr id="11" name="Google Shape;1768;p26">
              <a:extLst>
                <a:ext uri="{FF2B5EF4-FFF2-40B4-BE49-F238E27FC236}">
                  <a16:creationId xmlns:a16="http://schemas.microsoft.com/office/drawing/2014/main" id="{F64FD3AB-5C6D-4149-8E38-316AE355C709}"/>
                </a:ext>
              </a:extLst>
            </p:cNvPr>
            <p:cNvSpPr txBox="1">
              <a:spLocks/>
            </p:cNvSpPr>
            <p:nvPr/>
          </p:nvSpPr>
          <p:spPr>
            <a:xfrm>
              <a:off x="444489" y="4790521"/>
              <a:ext cx="6029325"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a:r>
                <a:rPr lang="en-US" sz="3200" b="0" dirty="0" err="1">
                  <a:solidFill>
                    <a:schemeClr val="tx1">
                      <a:lumMod val="95000"/>
                      <a:lumOff val="5000"/>
                    </a:schemeClr>
                  </a:solidFill>
                  <a:latin typeface="+mn-lt"/>
                </a:rPr>
                <a:t>Chúng</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có</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ích</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lợi</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gì</a:t>
              </a:r>
              <a:r>
                <a:rPr lang="en-US" sz="3200" b="0" dirty="0">
                  <a:solidFill>
                    <a:schemeClr val="tx1">
                      <a:lumMod val="95000"/>
                      <a:lumOff val="5000"/>
                    </a:schemeClr>
                  </a:solidFill>
                  <a:latin typeface="+mn-lt"/>
                </a:rPr>
                <a:t>?</a:t>
              </a:r>
              <a:endParaRPr lang="pt-BR" sz="3200" b="0" dirty="0">
                <a:solidFill>
                  <a:schemeClr val="tx1">
                    <a:lumMod val="95000"/>
                    <a:lumOff val="5000"/>
                  </a:schemeClr>
                </a:solidFill>
                <a:latin typeface="+mn-lt"/>
              </a:endParaRPr>
            </a:p>
          </p:txBody>
        </p:sp>
      </p:grpSp>
      <p:grpSp>
        <p:nvGrpSpPr>
          <p:cNvPr id="16" name="Nhóm 2">
            <a:extLst>
              <a:ext uri="{FF2B5EF4-FFF2-40B4-BE49-F238E27FC236}">
                <a16:creationId xmlns:a16="http://schemas.microsoft.com/office/drawing/2014/main" id="{5AA8FE64-49EE-445D-8FBE-294BDA2DA0B8}"/>
              </a:ext>
            </a:extLst>
          </p:cNvPr>
          <p:cNvGrpSpPr/>
          <p:nvPr/>
        </p:nvGrpSpPr>
        <p:grpSpPr>
          <a:xfrm>
            <a:off x="927665" y="1768999"/>
            <a:ext cx="6254185" cy="1834728"/>
            <a:chOff x="833163" y="2810662"/>
            <a:chExt cx="6254185" cy="1789479"/>
          </a:xfrm>
        </p:grpSpPr>
        <p:grpSp>
          <p:nvGrpSpPr>
            <p:cNvPr id="37" name="Nhóm 26">
              <a:extLst>
                <a:ext uri="{FF2B5EF4-FFF2-40B4-BE49-F238E27FC236}">
                  <a16:creationId xmlns:a16="http://schemas.microsoft.com/office/drawing/2014/main" id="{0D37B8E4-DECD-483C-BE71-4DE12F7274B5}"/>
                </a:ext>
              </a:extLst>
            </p:cNvPr>
            <p:cNvGrpSpPr/>
            <p:nvPr/>
          </p:nvGrpSpPr>
          <p:grpSpPr>
            <a:xfrm flipH="1">
              <a:off x="833163" y="2810662"/>
              <a:ext cx="6244660" cy="1730541"/>
              <a:chOff x="1979937" y="929747"/>
              <a:chExt cx="5700869" cy="1730541"/>
            </a:xfrm>
          </p:grpSpPr>
          <p:sp>
            <p:nvSpPr>
              <p:cNvPr id="39" name="Hình chữ nhật: Góc Tròn 31">
                <a:extLst>
                  <a:ext uri="{FF2B5EF4-FFF2-40B4-BE49-F238E27FC236}">
                    <a16:creationId xmlns:a16="http://schemas.microsoft.com/office/drawing/2014/main" id="{BC09EFF0-F0C0-475C-A780-470855D0DB13}"/>
                  </a:ext>
                </a:extLst>
              </p:cNvPr>
              <p:cNvSpPr/>
              <p:nvPr/>
            </p:nvSpPr>
            <p:spPr>
              <a:xfrm>
                <a:off x="1988632" y="1447274"/>
                <a:ext cx="5442640" cy="1213014"/>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Hình chữ nhật: Góc Tròn 21">
                <a:extLst>
                  <a:ext uri="{FF2B5EF4-FFF2-40B4-BE49-F238E27FC236}">
                    <a16:creationId xmlns:a16="http://schemas.microsoft.com/office/drawing/2014/main" id="{CA55B384-D8D9-4994-AD34-77D5892515CC}"/>
                  </a:ext>
                </a:extLst>
              </p:cNvPr>
              <p:cNvSpPr/>
              <p:nvPr/>
            </p:nvSpPr>
            <p:spPr>
              <a:xfrm>
                <a:off x="1979937" y="1316901"/>
                <a:ext cx="5646784" cy="1278356"/>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1" name="Hình ảnh 19" descr="Ảnh có chứa văn bản, đồ họa véc-tơ&#10;&#10;Mô tả được tạo tự động">
                <a:extLst>
                  <a:ext uri="{FF2B5EF4-FFF2-40B4-BE49-F238E27FC236}">
                    <a16:creationId xmlns:a16="http://schemas.microsoft.com/office/drawing/2014/main" id="{E4DB52E7-2993-4C2F-B678-4683E0FBF3FB}"/>
                  </a:ext>
                </a:extLst>
              </p:cNvPr>
              <p:cNvPicPr>
                <a:picLocks noChangeAspect="1"/>
              </p:cNvPicPr>
              <p:nvPr/>
            </p:nvPicPr>
            <p:blipFill rotWithShape="1">
              <a:blip r:embed="rId2"/>
              <a:srcRect l="41319" t="4844" r="40995" b="54324"/>
              <a:stretch/>
            </p:blipFill>
            <p:spPr>
              <a:xfrm flipH="1">
                <a:off x="7181732" y="929747"/>
                <a:ext cx="499074" cy="814710"/>
              </a:xfrm>
              <a:prstGeom prst="rect">
                <a:avLst/>
              </a:prstGeom>
            </p:spPr>
          </p:pic>
        </p:grpSp>
        <p:sp>
          <p:nvSpPr>
            <p:cNvPr id="38" name="Google Shape;1768;p26">
              <a:extLst>
                <a:ext uri="{FF2B5EF4-FFF2-40B4-BE49-F238E27FC236}">
                  <a16:creationId xmlns:a16="http://schemas.microsoft.com/office/drawing/2014/main" id="{0B668090-DE52-4D20-A9B7-592484DE8C59}"/>
                </a:ext>
              </a:extLst>
            </p:cNvPr>
            <p:cNvSpPr txBox="1">
              <a:spLocks/>
            </p:cNvSpPr>
            <p:nvPr/>
          </p:nvSpPr>
          <p:spPr>
            <a:xfrm>
              <a:off x="1462136" y="3217744"/>
              <a:ext cx="5625212"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a:r>
                <a:rPr lang="en-US" sz="3200" b="0" dirty="0" err="1">
                  <a:solidFill>
                    <a:schemeClr val="tx1">
                      <a:lumMod val="95000"/>
                      <a:lumOff val="5000"/>
                    </a:schemeClr>
                  </a:solidFill>
                  <a:latin typeface="+mn-lt"/>
                </a:rPr>
                <a:t>Đặc</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điểm</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nổi</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bật</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của</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cây</a:t>
              </a:r>
              <a:r>
                <a:rPr lang="en-US" sz="3200" b="0" dirty="0">
                  <a:solidFill>
                    <a:schemeClr val="tx1">
                      <a:lumMod val="95000"/>
                      <a:lumOff val="5000"/>
                    </a:schemeClr>
                  </a:solidFill>
                  <a:latin typeface="+mn-lt"/>
                </a:rPr>
                <a:t>, con </a:t>
              </a:r>
              <a:r>
                <a:rPr lang="en-US" sz="3200" b="0" dirty="0" err="1">
                  <a:solidFill>
                    <a:schemeClr val="tx1">
                      <a:lumMod val="95000"/>
                      <a:lumOff val="5000"/>
                    </a:schemeClr>
                  </a:solidFill>
                  <a:latin typeface="+mn-lt"/>
                </a:rPr>
                <a:t>vật</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đó</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là</a:t>
              </a:r>
              <a:r>
                <a:rPr lang="en-US" sz="3200" b="0" dirty="0">
                  <a:solidFill>
                    <a:schemeClr val="tx1">
                      <a:lumMod val="95000"/>
                      <a:lumOff val="5000"/>
                    </a:schemeClr>
                  </a:solidFill>
                  <a:latin typeface="+mn-lt"/>
                </a:rPr>
                <a:t> </a:t>
              </a:r>
              <a:r>
                <a:rPr lang="en-US" sz="3200" b="0" dirty="0" err="1">
                  <a:solidFill>
                    <a:schemeClr val="tx1">
                      <a:lumMod val="95000"/>
                      <a:lumOff val="5000"/>
                    </a:schemeClr>
                  </a:solidFill>
                  <a:latin typeface="+mn-lt"/>
                </a:rPr>
                <a:t>gì</a:t>
              </a:r>
              <a:r>
                <a:rPr lang="en-US" sz="3200" b="0" dirty="0">
                  <a:solidFill>
                    <a:schemeClr val="tx1">
                      <a:lumMod val="95000"/>
                      <a:lumOff val="5000"/>
                    </a:schemeClr>
                  </a:solidFill>
                  <a:latin typeface="+mn-lt"/>
                </a:rPr>
                <a:t>?</a:t>
              </a:r>
              <a:endParaRPr lang="pt-BR" sz="3200" b="0" dirty="0">
                <a:solidFill>
                  <a:schemeClr val="tx1">
                    <a:lumMod val="95000"/>
                    <a:lumOff val="5000"/>
                  </a:schemeClr>
                </a:solidFill>
                <a:latin typeface="+mn-lt"/>
              </a:endParaRPr>
            </a:p>
          </p:txBody>
        </p:sp>
      </p:grpSp>
      <p:pic>
        <p:nvPicPr>
          <p:cNvPr id="43" name="Picture 42">
            <a:extLst>
              <a:ext uri="{FF2B5EF4-FFF2-40B4-BE49-F238E27FC236}">
                <a16:creationId xmlns:a16="http://schemas.microsoft.com/office/drawing/2014/main" id="{D99EB616-A3F5-4DC1-B042-ECCD2FA30FC9}"/>
              </a:ext>
            </a:extLst>
          </p:cNvPr>
          <p:cNvPicPr>
            <a:picLocks noChangeAspect="1"/>
          </p:cNvPicPr>
          <p:nvPr/>
        </p:nvPicPr>
        <p:blipFill>
          <a:blip r:embed="rId3"/>
          <a:stretch>
            <a:fillRect/>
          </a:stretch>
        </p:blipFill>
        <p:spPr>
          <a:xfrm>
            <a:off x="7638757" y="461962"/>
            <a:ext cx="3638843" cy="1585913"/>
          </a:xfrm>
          <a:prstGeom prst="rect">
            <a:avLst/>
          </a:prstGeom>
        </p:spPr>
      </p:pic>
    </p:spTree>
    <p:extLst>
      <p:ext uri="{BB962C8B-B14F-4D97-AF65-F5344CB8AC3E}">
        <p14:creationId xmlns:p14="http://schemas.microsoft.com/office/powerpoint/2010/main" val="473585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id="{702C97E8-909B-E8AA-495F-E5DE0D0C0DFA}"/>
              </a:ext>
            </a:extLst>
          </p:cNvPr>
          <p:cNvSpPr txBox="1">
            <a:spLocks noGrp="1"/>
          </p:cNvSpPr>
          <p:nvPr>
            <p:ph type="title"/>
          </p:nvPr>
        </p:nvSpPr>
        <p:spPr>
          <a:xfrm>
            <a:off x="519389" y="984060"/>
            <a:ext cx="6399548"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349</Words>
  <Application>Microsoft Office PowerPoint</Application>
  <PresentationFormat>Widescreen</PresentationFormat>
  <Paragraphs>29</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Jua</vt:lpstr>
      <vt:lpstr>Arial</vt:lpstr>
      <vt:lpstr>Calibri</vt:lpstr>
      <vt:lpstr>LNTH-Hoa Nho LNTH</vt:lpstr>
      <vt:lpstr>Quicksand Medium</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2022-11-12T10:54:05Z</dcterms:created>
  <dcterms:modified xsi:type="dcterms:W3CDTF">2022-11-12T11:11:49Z</dcterms:modified>
</cp:coreProperties>
</file>