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261" r:id="rId3"/>
    <p:sldId id="278" r:id="rId4"/>
    <p:sldId id="279" r:id="rId5"/>
    <p:sldId id="291" r:id="rId6"/>
    <p:sldId id="292" r:id="rId7"/>
    <p:sldId id="293" r:id="rId8"/>
    <p:sldId id="866" r:id="rId9"/>
    <p:sldId id="264" r:id="rId10"/>
    <p:sldId id="289" r:id="rId11"/>
    <p:sldId id="294" r:id="rId12"/>
    <p:sldId id="295" r:id="rId13"/>
    <p:sldId id="296" r:id="rId14"/>
    <p:sldId id="861" r:id="rId15"/>
    <p:sldId id="862" r:id="rId16"/>
    <p:sldId id="863" r:id="rId17"/>
    <p:sldId id="864" r:id="rId18"/>
    <p:sldId id="865" r:id="rId19"/>
    <p:sldId id="277"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82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20181-5240-44DB-8064-BA8B7ABA6289}"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C5B8E-8F1E-4391-BC72-B7FE3681FF9B}" type="slidenum">
              <a:rPr lang="en-US" smtClean="0"/>
              <a:t>‹#›</a:t>
            </a:fld>
            <a:endParaRPr lang="en-US"/>
          </a:p>
        </p:txBody>
      </p:sp>
    </p:spTree>
    <p:extLst>
      <p:ext uri="{BB962C8B-B14F-4D97-AF65-F5344CB8AC3E}">
        <p14:creationId xmlns:p14="http://schemas.microsoft.com/office/powerpoint/2010/main" val="6208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742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93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3980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11437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946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839466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88704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89563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0568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03094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7723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b="1" dirty="0"/>
              <a:t>GIÁO</a:t>
            </a:r>
            <a:r>
              <a:rPr lang="en-US" b="1" baseline="0" dirty="0"/>
              <a:t> VIÊN CLICK CHUỘT VÀO TỪNG QUẢ CÀ CHUA =&gt; SẼ XUẤT HIỆN YÊU CẦU. </a:t>
            </a:r>
          </a:p>
          <a:p>
            <a:r>
              <a:rPr lang="en-US" b="1" baseline="0" dirty="0"/>
              <a:t>SAU KHI HOÀN THÀNH, GV CLICK CHUỘT VÀO: “KẾT THÚC BÀI HỌC” </a:t>
            </a:r>
            <a:endParaRPr lang="en-US" b="1" dirty="0"/>
          </a:p>
        </p:txBody>
      </p:sp>
    </p:spTree>
    <p:extLst>
      <p:ext uri="{BB962C8B-B14F-4D97-AF65-F5344CB8AC3E}">
        <p14:creationId xmlns:p14="http://schemas.microsoft.com/office/powerpoint/2010/main" val="405514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b="1" dirty="0"/>
              <a:t>SAU KHI HS TRẢ</a:t>
            </a:r>
            <a:r>
              <a:rPr lang="en-US" b="1" baseline="0" dirty="0"/>
              <a:t> LỜI XONG, GV CLICK CHUỘT VÀO NÚT “TRỞ VỀ”</a:t>
            </a:r>
            <a:endParaRPr lang="en-US" b="1" dirty="0"/>
          </a:p>
        </p:txBody>
      </p:sp>
    </p:spTree>
    <p:extLst>
      <p:ext uri="{BB962C8B-B14F-4D97-AF65-F5344CB8AC3E}">
        <p14:creationId xmlns:p14="http://schemas.microsoft.com/office/powerpoint/2010/main" val="158969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b="1" dirty="0"/>
              <a:t>SAU KHI HS TRẢ</a:t>
            </a:r>
            <a:r>
              <a:rPr lang="en-US" b="1" baseline="0" dirty="0"/>
              <a:t> LỜI XONG, GV CLICK CHUỘT VÀO NÚT “TRỞ VỀ”</a:t>
            </a:r>
            <a:endParaRPr lang="en-US" b="1" dirty="0"/>
          </a:p>
        </p:txBody>
      </p:sp>
    </p:spTree>
    <p:extLst>
      <p:ext uri="{BB962C8B-B14F-4D97-AF65-F5344CB8AC3E}">
        <p14:creationId xmlns:p14="http://schemas.microsoft.com/office/powerpoint/2010/main" val="356497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b="1" dirty="0"/>
              <a:t>SAU KHI HS TRẢ</a:t>
            </a:r>
            <a:r>
              <a:rPr lang="en-US" b="1" baseline="0" dirty="0"/>
              <a:t> LỜI XONG, GV CLICK CHUỘT VÀO NÚT “TRỞ VỀ”</a:t>
            </a:r>
            <a:endParaRPr lang="en-US" b="1" dirty="0"/>
          </a:p>
        </p:txBody>
      </p:sp>
    </p:spTree>
    <p:extLst>
      <p:ext uri="{BB962C8B-B14F-4D97-AF65-F5344CB8AC3E}">
        <p14:creationId xmlns:p14="http://schemas.microsoft.com/office/powerpoint/2010/main" val="247250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2586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471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3144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555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82763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2023/2/7</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872263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95458"/>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09243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38349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01246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73088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38528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518396"/>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428695"/>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53364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009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870778"/>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37668F4-0F48-19F8-4959-CF379565C5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409575"/>
            <a:ext cx="1314450" cy="1314450"/>
          </a:xfrm>
          <a:prstGeom prst="rect">
            <a:avLst/>
          </a:prstGeom>
        </p:spPr>
      </p:pic>
    </p:spTree>
    <p:extLst>
      <p:ext uri="{BB962C8B-B14F-4D97-AF65-F5344CB8AC3E}">
        <p14:creationId xmlns:p14="http://schemas.microsoft.com/office/powerpoint/2010/main" val="1992948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969752"/>
      </p:ext>
    </p:extLst>
  </p:cSld>
  <p:clrMap bg1="lt1" tx1="dk1" bg2="lt2" tx2="dk2" accent1="accent1" accent2="accent2" accent3="accent3" accent4="accent4" accent5="accent5" accent6="accent6" hlink="hlink" folHlink="folHlink"/>
  <p:sldLayoutIdLst>
    <p:sldLayoutId id="2147483674" r:id="rId1"/>
    <p:sldLayoutId id="2147483675"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emf"/><Relationship Id="rId7"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7.emf"/><Relationship Id="rId5" Type="http://schemas.openxmlformats.org/officeDocument/2006/relationships/image" Target="../media/image23.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slide" Target="slide19.xml"/><Relationship Id="rId2" Type="http://schemas.openxmlformats.org/officeDocument/2006/relationships/notesSlide" Target="../notesSlides/notesSlide2.xml"/><Relationship Id="rId16" Type="http://schemas.microsoft.com/office/2007/relationships/hdphoto" Target="../media/hdphoto3.wdp"/><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gif"/></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gif"/></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microsoft.com/office/2007/relationships/hdphoto" Target="../media/hdphoto4.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2749843" y="1509100"/>
            <a:ext cx="6692314" cy="378214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4" name="文本框 13"/>
          <p:cNvSpPr txBox="1"/>
          <p:nvPr/>
        </p:nvSpPr>
        <p:spPr>
          <a:xfrm>
            <a:off x="3250511" y="3079232"/>
            <a:ext cx="5840060"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w="0">
                  <a:noFill/>
                </a:ln>
                <a:solidFill>
                  <a:srgbClr val="3B2172"/>
                </a:solidFill>
                <a:effectLst/>
                <a:uLnTx/>
                <a:uFillTx/>
                <a:latin typeface="iCiel Cadena" panose="02000503000000020004" pitchFamily="50" charset="0"/>
                <a:ea typeface="微软雅黑" panose="020B0503020204020204" pitchFamily="34" charset="-122"/>
                <a:cs typeface="+mn-cs"/>
              </a:rPr>
              <a:t>KHỞI ĐỘNG</a:t>
            </a:r>
            <a:endParaRPr kumimoji="0" lang="zh-CN" altLang="en-US" sz="8800" b="0" i="0" u="none" strike="noStrike" kern="1200" cap="none" spc="0" normalizeH="0" baseline="0" noProof="0" dirty="0">
              <a:ln w="0">
                <a:noFill/>
              </a:ln>
              <a:solidFill>
                <a:srgbClr val="3B2172"/>
              </a:solidFill>
              <a:effectLst/>
              <a:uLnTx/>
              <a:uFillTx/>
              <a:latin typeface="iCiel Cadena" panose="02000503000000020004" pitchFamily="50" charset="0"/>
              <a:ea typeface="微软雅黑" panose="020B0503020204020204" pitchFamily="34" charset="-122"/>
              <a:cs typeface="+mn-cs"/>
            </a:endParaRPr>
          </a:p>
        </p:txBody>
      </p:sp>
    </p:spTree>
    <p:extLst>
      <p:ext uri="{BB962C8B-B14F-4D97-AF65-F5344CB8AC3E}">
        <p14:creationId xmlns:p14="http://schemas.microsoft.com/office/powerpoint/2010/main" val="1250539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1+#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15"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1022232" cy="5953417"/>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sp>
        <p:nvSpPr>
          <p:cNvPr id="35" name="Oval 34">
            <a:extLst>
              <a:ext uri="{FF2B5EF4-FFF2-40B4-BE49-F238E27FC236}">
                <a16:creationId xmlns:a16="http://schemas.microsoft.com/office/drawing/2014/main" id="{FFE93AAD-7D9B-4221-A5C3-13D0DDFB008C}"/>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6" name="TextBox 35">
            <a:extLst>
              <a:ext uri="{FF2B5EF4-FFF2-40B4-BE49-F238E27FC236}">
                <a16:creationId xmlns:a16="http://schemas.microsoft.com/office/drawing/2014/main" id="{9397EB67-6759-40DD-9FEB-4B7911005DA6}"/>
              </a:ext>
            </a:extLst>
          </p:cNvPr>
          <p:cNvSpPr txBox="1"/>
          <p:nvPr/>
        </p:nvSpPr>
        <p:spPr>
          <a:xfrm>
            <a:off x="1598295" y="666575"/>
            <a:ext cx="93392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Cho các số sau:</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ABB9A9E3-F0DC-0B7A-4047-95C82717CE32}"/>
              </a:ext>
            </a:extLst>
          </p:cNvPr>
          <p:cNvSpPr txBox="1"/>
          <p:nvPr/>
        </p:nvSpPr>
        <p:spPr>
          <a:xfrm>
            <a:off x="1543050" y="1485900"/>
            <a:ext cx="10401300" cy="1077218"/>
          </a:xfrm>
          <a:prstGeom prst="rect">
            <a:avLst/>
          </a:prstGeom>
          <a:noFill/>
        </p:spPr>
        <p:txBody>
          <a:bodyPr wrap="square" rtlCol="0">
            <a:spAutoFit/>
          </a:bodyPr>
          <a:lstStyle/>
          <a:p>
            <a:pPr algn="just"/>
            <a:r>
              <a:rPr lang="en-US" sz="3200" b="1" i="0" dirty="0">
                <a:solidFill>
                  <a:srgbClr val="000000"/>
                </a:solidFill>
                <a:effectLst/>
              </a:rPr>
              <a:t>53 460             54 360              46 530               53 640</a:t>
            </a:r>
          </a:p>
          <a:p>
            <a:endParaRPr lang="en-US" sz="3200" b="1" dirty="0"/>
          </a:p>
        </p:txBody>
      </p:sp>
      <p:sp>
        <p:nvSpPr>
          <p:cNvPr id="6" name="TextBox 5">
            <a:extLst>
              <a:ext uri="{FF2B5EF4-FFF2-40B4-BE49-F238E27FC236}">
                <a16:creationId xmlns:a16="http://schemas.microsoft.com/office/drawing/2014/main" id="{4583FDD8-4B87-1AD7-3ADE-4599D76D05BD}"/>
              </a:ext>
            </a:extLst>
          </p:cNvPr>
          <p:cNvSpPr txBox="1"/>
          <p:nvPr/>
        </p:nvSpPr>
        <p:spPr>
          <a:xfrm>
            <a:off x="1009650" y="2362200"/>
            <a:ext cx="10810875" cy="3046988"/>
          </a:xfrm>
          <a:prstGeom prst="rect">
            <a:avLst/>
          </a:prstGeom>
          <a:noFill/>
        </p:spPr>
        <p:txBody>
          <a:bodyPr wrap="square" rtlCol="0">
            <a:spAutoFit/>
          </a:bodyPr>
          <a:lstStyle/>
          <a:p>
            <a:pPr algn="just"/>
            <a:r>
              <a:rPr lang="en-US" sz="3200" b="1" i="0" dirty="0">
                <a:solidFill>
                  <a:srgbClr val="002060"/>
                </a:solidFill>
                <a:effectLst/>
              </a:rPr>
              <a:t>a) </a:t>
            </a:r>
            <a:r>
              <a:rPr lang="en-US" sz="3200" b="1" i="0" dirty="0" err="1">
                <a:solidFill>
                  <a:srgbClr val="002060"/>
                </a:solidFill>
                <a:effectLst/>
              </a:rPr>
              <a:t>Chọn</a:t>
            </a:r>
            <a:r>
              <a:rPr lang="en-US" sz="3200" b="1" i="0" dirty="0">
                <a:solidFill>
                  <a:srgbClr val="002060"/>
                </a:solidFill>
                <a:effectLst/>
              </a:rPr>
              <a:t> </a:t>
            </a:r>
            <a:r>
              <a:rPr lang="en-US" sz="3200" b="1" i="0" dirty="0" err="1">
                <a:solidFill>
                  <a:srgbClr val="002060"/>
                </a:solidFill>
                <a:effectLst/>
              </a:rPr>
              <a:t>câu</a:t>
            </a:r>
            <a:r>
              <a:rPr lang="en-US" sz="3200" b="1" i="0" dirty="0">
                <a:solidFill>
                  <a:srgbClr val="002060"/>
                </a:solidFill>
                <a:effectLst/>
              </a:rPr>
              <a:t> </a:t>
            </a:r>
            <a:r>
              <a:rPr lang="en-US" sz="3200" b="1" i="0" dirty="0" err="1">
                <a:solidFill>
                  <a:srgbClr val="002060"/>
                </a:solidFill>
                <a:effectLst/>
              </a:rPr>
              <a:t>trả</a:t>
            </a:r>
            <a:r>
              <a:rPr lang="en-US" sz="3200" b="1" i="0" dirty="0">
                <a:solidFill>
                  <a:srgbClr val="002060"/>
                </a:solidFill>
                <a:effectLst/>
              </a:rPr>
              <a:t> </a:t>
            </a:r>
            <a:r>
              <a:rPr lang="en-US" sz="3200" b="1" i="0" dirty="0" err="1">
                <a:solidFill>
                  <a:srgbClr val="002060"/>
                </a:solidFill>
                <a:effectLst/>
              </a:rPr>
              <a:t>lời</a:t>
            </a:r>
            <a:r>
              <a:rPr lang="en-US" sz="3200" b="1" i="0" dirty="0">
                <a:solidFill>
                  <a:srgbClr val="002060"/>
                </a:solidFill>
                <a:effectLst/>
              </a:rPr>
              <a:t> </a:t>
            </a:r>
            <a:r>
              <a:rPr lang="en-US" sz="3200" b="1" i="0" dirty="0" err="1">
                <a:solidFill>
                  <a:srgbClr val="002060"/>
                </a:solidFill>
                <a:effectLst/>
              </a:rPr>
              <a:t>đúng</a:t>
            </a:r>
            <a:r>
              <a:rPr lang="en-US" sz="3200" b="1" i="0" dirty="0">
                <a:solidFill>
                  <a:srgbClr val="002060"/>
                </a:solidFill>
                <a:effectLst/>
              </a:rPr>
              <a:t>.</a:t>
            </a:r>
          </a:p>
          <a:p>
            <a:pPr algn="just"/>
            <a:r>
              <a:rPr lang="en-US" sz="3200" b="1" i="0" dirty="0" err="1">
                <a:solidFill>
                  <a:srgbClr val="002060"/>
                </a:solidFill>
                <a:effectLst/>
              </a:rPr>
              <a:t>Trong</a:t>
            </a:r>
            <a:r>
              <a:rPr lang="en-US" sz="3200" b="1" i="0" dirty="0">
                <a:solidFill>
                  <a:srgbClr val="002060"/>
                </a:solidFill>
                <a:effectLst/>
              </a:rPr>
              <a:t> </a:t>
            </a:r>
            <a:r>
              <a:rPr lang="en-US" sz="3200" b="1" i="0" dirty="0" err="1">
                <a:solidFill>
                  <a:srgbClr val="002060"/>
                </a:solidFill>
                <a:effectLst/>
              </a:rPr>
              <a:t>các</a:t>
            </a:r>
            <a:r>
              <a:rPr lang="en-US" sz="3200" b="1" i="0" dirty="0">
                <a:solidFill>
                  <a:srgbClr val="002060"/>
                </a:solidFill>
                <a:effectLst/>
              </a:rPr>
              <a:t> </a:t>
            </a:r>
            <a:r>
              <a:rPr lang="en-US" sz="3200" b="1" i="0" dirty="0" err="1">
                <a:solidFill>
                  <a:srgbClr val="002060"/>
                </a:solidFill>
                <a:effectLst/>
              </a:rPr>
              <a:t>số</a:t>
            </a:r>
            <a:r>
              <a:rPr lang="en-US" sz="3200" b="1" i="0" dirty="0">
                <a:solidFill>
                  <a:srgbClr val="002060"/>
                </a:solidFill>
                <a:effectLst/>
              </a:rPr>
              <a:t> </a:t>
            </a:r>
            <a:r>
              <a:rPr lang="en-US" sz="3200" b="1" i="0" dirty="0" err="1">
                <a:solidFill>
                  <a:srgbClr val="002060"/>
                </a:solidFill>
                <a:effectLst/>
              </a:rPr>
              <a:t>đã</a:t>
            </a:r>
            <a:r>
              <a:rPr lang="en-US" sz="3200" b="1" i="0" dirty="0">
                <a:solidFill>
                  <a:srgbClr val="002060"/>
                </a:solidFill>
                <a:effectLst/>
              </a:rPr>
              <a:t> </a:t>
            </a:r>
            <a:r>
              <a:rPr lang="en-US" sz="3200" b="1" i="0" dirty="0" err="1">
                <a:solidFill>
                  <a:srgbClr val="002060"/>
                </a:solidFill>
                <a:effectLst/>
              </a:rPr>
              <a:t>cho</a:t>
            </a:r>
            <a:r>
              <a:rPr lang="en-US" sz="3200" b="1" i="0" dirty="0">
                <a:solidFill>
                  <a:srgbClr val="002060"/>
                </a:solidFill>
                <a:effectLst/>
              </a:rPr>
              <a:t>:</a:t>
            </a:r>
          </a:p>
          <a:p>
            <a:pPr algn="just"/>
            <a:r>
              <a:rPr lang="en-US" sz="3200" b="1" i="0" dirty="0">
                <a:solidFill>
                  <a:srgbClr val="002060"/>
                </a:solidFill>
                <a:effectLst/>
              </a:rPr>
              <a:t>- </a:t>
            </a:r>
            <a:r>
              <a:rPr lang="en-US" sz="3200" b="1" i="0" dirty="0" err="1">
                <a:solidFill>
                  <a:srgbClr val="002060"/>
                </a:solidFill>
                <a:effectLst/>
              </a:rPr>
              <a:t>Số</a:t>
            </a:r>
            <a:r>
              <a:rPr lang="en-US" sz="3200" b="1" i="0" dirty="0">
                <a:solidFill>
                  <a:srgbClr val="002060"/>
                </a:solidFill>
                <a:effectLst/>
              </a:rPr>
              <a:t> </a:t>
            </a:r>
            <a:r>
              <a:rPr lang="en-US" sz="3200" b="1" i="0" dirty="0" err="1">
                <a:solidFill>
                  <a:srgbClr val="002060"/>
                </a:solidFill>
                <a:effectLst/>
              </a:rPr>
              <a:t>lớn</a:t>
            </a:r>
            <a:r>
              <a:rPr lang="en-US" sz="3200" b="1" i="0" dirty="0">
                <a:solidFill>
                  <a:srgbClr val="002060"/>
                </a:solidFill>
                <a:effectLst/>
              </a:rPr>
              <a:t> </a:t>
            </a:r>
            <a:r>
              <a:rPr lang="en-US" sz="3200" b="1" i="0" dirty="0" err="1">
                <a:solidFill>
                  <a:srgbClr val="002060"/>
                </a:solidFill>
                <a:effectLst/>
              </a:rPr>
              <a:t>nhất</a:t>
            </a:r>
            <a:r>
              <a:rPr lang="en-US" sz="3200" b="1" i="0" dirty="0">
                <a:solidFill>
                  <a:srgbClr val="002060"/>
                </a:solidFill>
                <a:effectLst/>
              </a:rPr>
              <a:t> </a:t>
            </a:r>
            <a:r>
              <a:rPr lang="en-US" sz="3200" b="1" i="0" dirty="0" err="1">
                <a:solidFill>
                  <a:srgbClr val="002060"/>
                </a:solidFill>
                <a:effectLst/>
              </a:rPr>
              <a:t>là</a:t>
            </a:r>
            <a:r>
              <a:rPr lang="en-US" sz="3200" b="1" i="0" dirty="0">
                <a:solidFill>
                  <a:srgbClr val="002060"/>
                </a:solidFill>
                <a:effectLst/>
              </a:rPr>
              <a:t>:</a:t>
            </a:r>
          </a:p>
          <a:p>
            <a:pPr algn="just"/>
            <a:r>
              <a:rPr lang="en-US" sz="3200" b="1" i="0" dirty="0">
                <a:solidFill>
                  <a:srgbClr val="002060"/>
                </a:solidFill>
                <a:effectLst/>
              </a:rPr>
              <a:t>A. 53 460              B. 54 360              C. 46 530              D. 53 640</a:t>
            </a:r>
          </a:p>
          <a:p>
            <a:pPr algn="just"/>
            <a:r>
              <a:rPr lang="en-US" sz="3200" b="1" i="0" dirty="0">
                <a:solidFill>
                  <a:srgbClr val="002060"/>
                </a:solidFill>
                <a:effectLst/>
              </a:rPr>
              <a:t>- </a:t>
            </a:r>
            <a:r>
              <a:rPr lang="en-US" sz="3200" b="1" i="0" dirty="0" err="1">
                <a:solidFill>
                  <a:srgbClr val="002060"/>
                </a:solidFill>
                <a:effectLst/>
              </a:rPr>
              <a:t>Số</a:t>
            </a:r>
            <a:r>
              <a:rPr lang="en-US" sz="3200" b="1" i="0" dirty="0">
                <a:solidFill>
                  <a:srgbClr val="002060"/>
                </a:solidFill>
                <a:effectLst/>
              </a:rPr>
              <a:t> </a:t>
            </a:r>
            <a:r>
              <a:rPr lang="en-US" sz="3200" b="1" i="0" dirty="0" err="1">
                <a:solidFill>
                  <a:srgbClr val="002060"/>
                </a:solidFill>
                <a:effectLst/>
              </a:rPr>
              <a:t>bé</a:t>
            </a:r>
            <a:r>
              <a:rPr lang="en-US" sz="3200" b="1" i="0" dirty="0">
                <a:solidFill>
                  <a:srgbClr val="002060"/>
                </a:solidFill>
                <a:effectLst/>
              </a:rPr>
              <a:t> </a:t>
            </a:r>
            <a:r>
              <a:rPr lang="en-US" sz="3200" b="1" i="0" dirty="0" err="1">
                <a:solidFill>
                  <a:srgbClr val="002060"/>
                </a:solidFill>
                <a:effectLst/>
              </a:rPr>
              <a:t>nhất</a:t>
            </a:r>
            <a:r>
              <a:rPr lang="en-US" sz="3200" b="1" i="0" dirty="0">
                <a:solidFill>
                  <a:srgbClr val="002060"/>
                </a:solidFill>
                <a:effectLst/>
              </a:rPr>
              <a:t> </a:t>
            </a:r>
            <a:r>
              <a:rPr lang="en-US" sz="3200" b="1" i="0" dirty="0" err="1">
                <a:solidFill>
                  <a:srgbClr val="002060"/>
                </a:solidFill>
                <a:effectLst/>
              </a:rPr>
              <a:t>là</a:t>
            </a:r>
            <a:r>
              <a:rPr lang="en-US" sz="3200" b="1" i="0" dirty="0">
                <a:solidFill>
                  <a:srgbClr val="002060"/>
                </a:solidFill>
                <a:effectLst/>
              </a:rPr>
              <a:t>:</a:t>
            </a:r>
          </a:p>
          <a:p>
            <a:pPr algn="just"/>
            <a:r>
              <a:rPr lang="en-US" sz="3200" b="1" i="0" dirty="0">
                <a:solidFill>
                  <a:srgbClr val="002060"/>
                </a:solidFill>
                <a:effectLst/>
              </a:rPr>
              <a:t>A. 53 460              B. 54 360              C. 46 530              D. 53 640 </a:t>
            </a:r>
            <a:endParaRPr lang="en-US" sz="3200" b="1" dirty="0">
              <a:solidFill>
                <a:srgbClr val="002060"/>
              </a:solidFill>
            </a:endParaRPr>
          </a:p>
        </p:txBody>
      </p:sp>
      <p:sp>
        <p:nvSpPr>
          <p:cNvPr id="12" name="Oval 11">
            <a:extLst>
              <a:ext uri="{FF2B5EF4-FFF2-40B4-BE49-F238E27FC236}">
                <a16:creationId xmlns:a16="http://schemas.microsoft.com/office/drawing/2014/main" id="{5D23A54A-3B20-7007-1DF6-9EF3668FB229}"/>
              </a:ext>
            </a:extLst>
          </p:cNvPr>
          <p:cNvSpPr/>
          <p:nvPr/>
        </p:nvSpPr>
        <p:spPr>
          <a:xfrm>
            <a:off x="3800475" y="3895725"/>
            <a:ext cx="552450"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E392201-9B6A-1D17-0BA2-FCBBF17F1822}"/>
              </a:ext>
            </a:extLst>
          </p:cNvPr>
          <p:cNvSpPr/>
          <p:nvPr/>
        </p:nvSpPr>
        <p:spPr>
          <a:xfrm>
            <a:off x="6677025" y="4829175"/>
            <a:ext cx="552450"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941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1022232" cy="5953417"/>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sp>
        <p:nvSpPr>
          <p:cNvPr id="35" name="Oval 34">
            <a:extLst>
              <a:ext uri="{FF2B5EF4-FFF2-40B4-BE49-F238E27FC236}">
                <a16:creationId xmlns:a16="http://schemas.microsoft.com/office/drawing/2014/main" id="{FFE93AAD-7D9B-4221-A5C3-13D0DDFB008C}"/>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6" name="TextBox 35">
            <a:extLst>
              <a:ext uri="{FF2B5EF4-FFF2-40B4-BE49-F238E27FC236}">
                <a16:creationId xmlns:a16="http://schemas.microsoft.com/office/drawing/2014/main" id="{9397EB67-6759-40DD-9FEB-4B7911005DA6}"/>
              </a:ext>
            </a:extLst>
          </p:cNvPr>
          <p:cNvSpPr txBox="1"/>
          <p:nvPr/>
        </p:nvSpPr>
        <p:spPr>
          <a:xfrm>
            <a:off x="1598295" y="666575"/>
            <a:ext cx="93392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Cho các số sau:</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ABB9A9E3-F0DC-0B7A-4047-95C82717CE32}"/>
              </a:ext>
            </a:extLst>
          </p:cNvPr>
          <p:cNvSpPr txBox="1"/>
          <p:nvPr/>
        </p:nvSpPr>
        <p:spPr>
          <a:xfrm>
            <a:off x="1543050" y="1485900"/>
            <a:ext cx="1040130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a:ea typeface="+mn-ea"/>
                <a:cs typeface="+mn-cs"/>
              </a:rPr>
              <a:t>53 460             54 360              46 530               53 640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4583FDD8-4B87-1AD7-3ADE-4599D76D05BD}"/>
              </a:ext>
            </a:extLst>
          </p:cNvPr>
          <p:cNvSpPr txBox="1"/>
          <p:nvPr/>
        </p:nvSpPr>
        <p:spPr>
          <a:xfrm>
            <a:off x="1276350" y="2486025"/>
            <a:ext cx="10810875" cy="2554545"/>
          </a:xfrm>
          <a:prstGeom prst="rect">
            <a:avLst/>
          </a:prstGeom>
          <a:noFill/>
        </p:spPr>
        <p:txBody>
          <a:bodyPr wrap="square" rtlCol="0">
            <a:spAutoFit/>
          </a:bodyPr>
          <a:lstStyle/>
          <a:p>
            <a:pPr lvl="0" algn="just"/>
            <a:r>
              <a:rPr lang="en-US" sz="3200" b="1" dirty="0">
                <a:solidFill>
                  <a:srgbClr val="002060"/>
                </a:solidFill>
              </a:rPr>
              <a:t>b) </a:t>
            </a:r>
          </a:p>
          <a:p>
            <a:pPr lvl="0" algn="just"/>
            <a:r>
              <a:rPr lang="en-US" sz="3200" b="1" dirty="0">
                <a:solidFill>
                  <a:srgbClr val="002060"/>
                </a:solidFill>
              </a:rPr>
              <a:t>– </a:t>
            </a:r>
            <a:r>
              <a:rPr lang="en-US" sz="3200" b="1" dirty="0" err="1">
                <a:solidFill>
                  <a:srgbClr val="002060"/>
                </a:solidFill>
              </a:rPr>
              <a:t>Viết</a:t>
            </a:r>
            <a:r>
              <a:rPr lang="en-US" sz="3200" b="1" dirty="0">
                <a:solidFill>
                  <a:srgbClr val="002060"/>
                </a:solidFill>
              </a:rPr>
              <a:t> </a:t>
            </a:r>
            <a:r>
              <a:rPr lang="en-US" sz="3200" b="1" dirty="0" err="1">
                <a:solidFill>
                  <a:srgbClr val="002060"/>
                </a:solidFill>
              </a:rPr>
              <a:t>các</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đã</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theo</a:t>
            </a:r>
            <a:r>
              <a:rPr lang="en-US" sz="3200" b="1" dirty="0">
                <a:solidFill>
                  <a:srgbClr val="002060"/>
                </a:solidFill>
              </a:rPr>
              <a:t> </a:t>
            </a:r>
            <a:r>
              <a:rPr lang="en-US" sz="3200" b="1" dirty="0" err="1">
                <a:solidFill>
                  <a:srgbClr val="002060"/>
                </a:solidFill>
              </a:rPr>
              <a:t>thứ</a:t>
            </a:r>
            <a:r>
              <a:rPr lang="en-US" sz="3200" b="1" dirty="0">
                <a:solidFill>
                  <a:srgbClr val="002060"/>
                </a:solidFill>
              </a:rPr>
              <a:t> </a:t>
            </a:r>
            <a:r>
              <a:rPr lang="en-US" sz="3200" b="1" dirty="0" err="1">
                <a:solidFill>
                  <a:srgbClr val="002060"/>
                </a:solidFill>
              </a:rPr>
              <a:t>tự</a:t>
            </a:r>
            <a:r>
              <a:rPr lang="en-US" sz="3200" b="1" dirty="0">
                <a:solidFill>
                  <a:srgbClr val="002060"/>
                </a:solidFill>
              </a:rPr>
              <a:t> </a:t>
            </a:r>
            <a:r>
              <a:rPr lang="en-US" sz="3200" b="1" dirty="0" err="1">
                <a:solidFill>
                  <a:srgbClr val="002060"/>
                </a:solidFill>
              </a:rPr>
              <a:t>từ</a:t>
            </a:r>
            <a:r>
              <a:rPr lang="en-US" sz="3200" b="1" dirty="0">
                <a:solidFill>
                  <a:srgbClr val="002060"/>
                </a:solidFill>
              </a:rPr>
              <a:t> </a:t>
            </a:r>
            <a:r>
              <a:rPr lang="en-US" sz="3200" b="1" dirty="0" err="1">
                <a:solidFill>
                  <a:srgbClr val="002060"/>
                </a:solidFill>
              </a:rPr>
              <a:t>bé</a:t>
            </a:r>
            <a:r>
              <a:rPr lang="en-US" sz="3200" b="1" dirty="0">
                <a:solidFill>
                  <a:srgbClr val="002060"/>
                </a:solidFill>
              </a:rPr>
              <a:t> </a:t>
            </a:r>
            <a:r>
              <a:rPr lang="en-US" sz="3200" b="1" dirty="0" err="1">
                <a:solidFill>
                  <a:srgbClr val="002060"/>
                </a:solidFill>
              </a:rPr>
              <a:t>đến</a:t>
            </a:r>
            <a:r>
              <a:rPr lang="en-US" sz="3200" b="1" dirty="0">
                <a:solidFill>
                  <a:srgbClr val="002060"/>
                </a:solidFill>
              </a:rPr>
              <a:t> </a:t>
            </a:r>
            <a:r>
              <a:rPr lang="en-US" sz="3200" b="1" dirty="0" err="1">
                <a:solidFill>
                  <a:srgbClr val="002060"/>
                </a:solidFill>
              </a:rPr>
              <a:t>lớn</a:t>
            </a:r>
            <a:r>
              <a:rPr lang="en-US" sz="3200" b="1" dirty="0">
                <a:solidFill>
                  <a:srgbClr val="002060"/>
                </a:solidFill>
              </a:rPr>
              <a:t>.</a:t>
            </a:r>
          </a:p>
          <a:p>
            <a:pPr lvl="0" algn="just"/>
            <a:endParaRPr lang="en-US" sz="3200" b="1" dirty="0">
              <a:solidFill>
                <a:srgbClr val="002060"/>
              </a:solidFill>
            </a:endParaRPr>
          </a:p>
          <a:p>
            <a:pPr lvl="0" algn="just"/>
            <a:endParaRPr lang="en-US" sz="3200" b="1" dirty="0">
              <a:solidFill>
                <a:srgbClr val="002060"/>
              </a:solidFill>
            </a:endParaRPr>
          </a:p>
          <a:p>
            <a:pPr lvl="0" algn="just"/>
            <a:r>
              <a:rPr lang="en-US" sz="3200" b="1" dirty="0">
                <a:solidFill>
                  <a:srgbClr val="002060"/>
                </a:solidFill>
              </a:rPr>
              <a:t>– </a:t>
            </a:r>
            <a:r>
              <a:rPr lang="en-US" sz="3200" b="1" dirty="0" err="1">
                <a:solidFill>
                  <a:srgbClr val="002060"/>
                </a:solidFill>
              </a:rPr>
              <a:t>Viết</a:t>
            </a:r>
            <a:r>
              <a:rPr lang="en-US" sz="3200" b="1" dirty="0">
                <a:solidFill>
                  <a:srgbClr val="002060"/>
                </a:solidFill>
              </a:rPr>
              <a:t> </a:t>
            </a:r>
            <a:r>
              <a:rPr lang="en-US" sz="3200" b="1" dirty="0" err="1">
                <a:solidFill>
                  <a:srgbClr val="002060"/>
                </a:solidFill>
              </a:rPr>
              <a:t>các</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đã</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theo</a:t>
            </a:r>
            <a:r>
              <a:rPr lang="en-US" sz="3200" b="1" dirty="0">
                <a:solidFill>
                  <a:srgbClr val="002060"/>
                </a:solidFill>
              </a:rPr>
              <a:t> </a:t>
            </a:r>
            <a:r>
              <a:rPr lang="en-US" sz="3200" b="1" dirty="0" err="1">
                <a:solidFill>
                  <a:srgbClr val="002060"/>
                </a:solidFill>
              </a:rPr>
              <a:t>thứ</a:t>
            </a:r>
            <a:r>
              <a:rPr lang="en-US" sz="3200" b="1" dirty="0">
                <a:solidFill>
                  <a:srgbClr val="002060"/>
                </a:solidFill>
              </a:rPr>
              <a:t> </a:t>
            </a:r>
            <a:r>
              <a:rPr lang="en-US" sz="3200" b="1" dirty="0" err="1">
                <a:solidFill>
                  <a:srgbClr val="002060"/>
                </a:solidFill>
              </a:rPr>
              <a:t>tự</a:t>
            </a:r>
            <a:r>
              <a:rPr lang="en-US" sz="3200" b="1" dirty="0">
                <a:solidFill>
                  <a:srgbClr val="002060"/>
                </a:solidFill>
              </a:rPr>
              <a:t> </a:t>
            </a:r>
            <a:r>
              <a:rPr lang="en-US" sz="3200" b="1" dirty="0" err="1">
                <a:solidFill>
                  <a:srgbClr val="002060"/>
                </a:solidFill>
              </a:rPr>
              <a:t>từ</a:t>
            </a:r>
            <a:r>
              <a:rPr lang="en-US" sz="3200" b="1" dirty="0">
                <a:solidFill>
                  <a:srgbClr val="002060"/>
                </a:solidFill>
              </a:rPr>
              <a:t> </a:t>
            </a:r>
            <a:r>
              <a:rPr lang="en-US" sz="3200" b="1" dirty="0" err="1">
                <a:solidFill>
                  <a:srgbClr val="002060"/>
                </a:solidFill>
              </a:rPr>
              <a:t>lớn</a:t>
            </a:r>
            <a:r>
              <a:rPr lang="en-US" sz="3200" b="1" dirty="0">
                <a:solidFill>
                  <a:srgbClr val="002060"/>
                </a:solidFill>
              </a:rPr>
              <a:t> </a:t>
            </a:r>
            <a:r>
              <a:rPr lang="en-US" sz="3200" b="1" dirty="0" err="1">
                <a:solidFill>
                  <a:srgbClr val="002060"/>
                </a:solidFill>
              </a:rPr>
              <a:t>đến</a:t>
            </a:r>
            <a:r>
              <a:rPr lang="en-US" sz="3200" b="1" dirty="0">
                <a:solidFill>
                  <a:srgbClr val="002060"/>
                </a:solidFill>
              </a:rPr>
              <a:t> </a:t>
            </a:r>
            <a:r>
              <a:rPr lang="en-US" sz="3200" b="1" dirty="0" err="1">
                <a:solidFill>
                  <a:srgbClr val="002060"/>
                </a:solidFill>
              </a:rPr>
              <a:t>bé</a:t>
            </a:r>
            <a:r>
              <a:rPr lang="en-US" sz="3200" b="1" dirty="0">
                <a:solidFill>
                  <a:srgbClr val="002060"/>
                </a:solidFill>
              </a:rPr>
              <a:t>.</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TextBox 2">
            <a:extLst>
              <a:ext uri="{FF2B5EF4-FFF2-40B4-BE49-F238E27FC236}">
                <a16:creationId xmlns:a16="http://schemas.microsoft.com/office/drawing/2014/main" id="{4DBD6A86-4A00-587B-00B3-EB871C087FC3}"/>
              </a:ext>
            </a:extLst>
          </p:cNvPr>
          <p:cNvSpPr txBox="1"/>
          <p:nvPr/>
        </p:nvSpPr>
        <p:spPr>
          <a:xfrm>
            <a:off x="1400175" y="3743325"/>
            <a:ext cx="2486025" cy="707886"/>
          </a:xfrm>
          <a:prstGeom prst="rect">
            <a:avLst/>
          </a:prstGeom>
          <a:noFill/>
        </p:spPr>
        <p:txBody>
          <a:bodyPr wrap="square" rtlCol="0">
            <a:spAutoFit/>
          </a:bodyPr>
          <a:lstStyle/>
          <a:p>
            <a:r>
              <a:rPr lang="en-US" sz="4000" dirty="0">
                <a:solidFill>
                  <a:srgbClr val="FF0000"/>
                </a:solidFill>
              </a:rPr>
              <a:t>46 530,</a:t>
            </a:r>
          </a:p>
        </p:txBody>
      </p:sp>
      <p:sp>
        <p:nvSpPr>
          <p:cNvPr id="4" name="TextBox 3">
            <a:extLst>
              <a:ext uri="{FF2B5EF4-FFF2-40B4-BE49-F238E27FC236}">
                <a16:creationId xmlns:a16="http://schemas.microsoft.com/office/drawing/2014/main" id="{10D2A5CC-40E4-1E16-7720-C75CE491FADD}"/>
              </a:ext>
            </a:extLst>
          </p:cNvPr>
          <p:cNvSpPr txBox="1"/>
          <p:nvPr/>
        </p:nvSpPr>
        <p:spPr>
          <a:xfrm>
            <a:off x="3133725" y="3724275"/>
            <a:ext cx="2486025" cy="707886"/>
          </a:xfrm>
          <a:prstGeom prst="rect">
            <a:avLst/>
          </a:prstGeom>
          <a:noFill/>
        </p:spPr>
        <p:txBody>
          <a:bodyPr wrap="square" rtlCol="0">
            <a:spAutoFit/>
          </a:bodyPr>
          <a:lstStyle/>
          <a:p>
            <a:r>
              <a:rPr lang="en-US" sz="4000" dirty="0">
                <a:solidFill>
                  <a:srgbClr val="FF0000"/>
                </a:solidFill>
              </a:rPr>
              <a:t>53 460,</a:t>
            </a:r>
          </a:p>
        </p:txBody>
      </p:sp>
      <p:sp>
        <p:nvSpPr>
          <p:cNvPr id="5" name="TextBox 4">
            <a:extLst>
              <a:ext uri="{FF2B5EF4-FFF2-40B4-BE49-F238E27FC236}">
                <a16:creationId xmlns:a16="http://schemas.microsoft.com/office/drawing/2014/main" id="{37F4E298-8583-BE16-4EC2-6F79AC7EE867}"/>
              </a:ext>
            </a:extLst>
          </p:cNvPr>
          <p:cNvSpPr txBox="1"/>
          <p:nvPr/>
        </p:nvSpPr>
        <p:spPr>
          <a:xfrm>
            <a:off x="4857750" y="3724275"/>
            <a:ext cx="2486025" cy="707886"/>
          </a:xfrm>
          <a:prstGeom prst="rect">
            <a:avLst/>
          </a:prstGeom>
          <a:noFill/>
        </p:spPr>
        <p:txBody>
          <a:bodyPr wrap="square" rtlCol="0">
            <a:spAutoFit/>
          </a:bodyPr>
          <a:lstStyle/>
          <a:p>
            <a:r>
              <a:rPr lang="en-US" sz="4000" dirty="0">
                <a:solidFill>
                  <a:srgbClr val="FF0000"/>
                </a:solidFill>
              </a:rPr>
              <a:t>53 640,</a:t>
            </a:r>
          </a:p>
        </p:txBody>
      </p:sp>
      <p:sp>
        <p:nvSpPr>
          <p:cNvPr id="7" name="TextBox 6">
            <a:extLst>
              <a:ext uri="{FF2B5EF4-FFF2-40B4-BE49-F238E27FC236}">
                <a16:creationId xmlns:a16="http://schemas.microsoft.com/office/drawing/2014/main" id="{DDC529B6-9DC3-8C3D-0A55-4EBFEE619F7B}"/>
              </a:ext>
            </a:extLst>
          </p:cNvPr>
          <p:cNvSpPr txBox="1"/>
          <p:nvPr/>
        </p:nvSpPr>
        <p:spPr>
          <a:xfrm>
            <a:off x="6553200" y="3686175"/>
            <a:ext cx="2486025" cy="707886"/>
          </a:xfrm>
          <a:prstGeom prst="rect">
            <a:avLst/>
          </a:prstGeom>
          <a:noFill/>
        </p:spPr>
        <p:txBody>
          <a:bodyPr wrap="square" rtlCol="0">
            <a:spAutoFit/>
          </a:bodyPr>
          <a:lstStyle/>
          <a:p>
            <a:r>
              <a:rPr lang="en-US" sz="4000" dirty="0">
                <a:solidFill>
                  <a:srgbClr val="FF0000"/>
                </a:solidFill>
              </a:rPr>
              <a:t>54 360</a:t>
            </a:r>
          </a:p>
        </p:txBody>
      </p:sp>
      <p:sp>
        <p:nvSpPr>
          <p:cNvPr id="9" name="TextBox 8">
            <a:extLst>
              <a:ext uri="{FF2B5EF4-FFF2-40B4-BE49-F238E27FC236}">
                <a16:creationId xmlns:a16="http://schemas.microsoft.com/office/drawing/2014/main" id="{D6465C45-7F9D-63A8-65E8-6B76B62F2636}"/>
              </a:ext>
            </a:extLst>
          </p:cNvPr>
          <p:cNvSpPr txBox="1"/>
          <p:nvPr/>
        </p:nvSpPr>
        <p:spPr>
          <a:xfrm>
            <a:off x="1571625" y="4991100"/>
            <a:ext cx="2486025" cy="707886"/>
          </a:xfrm>
          <a:prstGeom prst="rect">
            <a:avLst/>
          </a:prstGeom>
          <a:noFill/>
        </p:spPr>
        <p:txBody>
          <a:bodyPr wrap="square" rtlCol="0">
            <a:spAutoFit/>
          </a:bodyPr>
          <a:lstStyle/>
          <a:p>
            <a:r>
              <a:rPr lang="en-US" sz="4000" dirty="0">
                <a:solidFill>
                  <a:srgbClr val="FF0000"/>
                </a:solidFill>
              </a:rPr>
              <a:t>54 360,</a:t>
            </a:r>
          </a:p>
        </p:txBody>
      </p:sp>
      <p:sp>
        <p:nvSpPr>
          <p:cNvPr id="10" name="TextBox 9">
            <a:extLst>
              <a:ext uri="{FF2B5EF4-FFF2-40B4-BE49-F238E27FC236}">
                <a16:creationId xmlns:a16="http://schemas.microsoft.com/office/drawing/2014/main" id="{98E0714D-5655-C14E-0080-D06912B69B2E}"/>
              </a:ext>
            </a:extLst>
          </p:cNvPr>
          <p:cNvSpPr txBox="1"/>
          <p:nvPr/>
        </p:nvSpPr>
        <p:spPr>
          <a:xfrm>
            <a:off x="3200400" y="4991100"/>
            <a:ext cx="2486025" cy="707886"/>
          </a:xfrm>
          <a:prstGeom prst="rect">
            <a:avLst/>
          </a:prstGeom>
          <a:noFill/>
        </p:spPr>
        <p:txBody>
          <a:bodyPr wrap="square" rtlCol="0">
            <a:spAutoFit/>
          </a:bodyPr>
          <a:lstStyle/>
          <a:p>
            <a:r>
              <a:rPr lang="en-US" sz="4000" dirty="0">
                <a:solidFill>
                  <a:srgbClr val="FF0000"/>
                </a:solidFill>
              </a:rPr>
              <a:t>53 640,</a:t>
            </a:r>
          </a:p>
        </p:txBody>
      </p:sp>
      <p:sp>
        <p:nvSpPr>
          <p:cNvPr id="11" name="TextBox 10">
            <a:extLst>
              <a:ext uri="{FF2B5EF4-FFF2-40B4-BE49-F238E27FC236}">
                <a16:creationId xmlns:a16="http://schemas.microsoft.com/office/drawing/2014/main" id="{9E366D1D-2844-F3CC-91E2-3B1B91AC5D82}"/>
              </a:ext>
            </a:extLst>
          </p:cNvPr>
          <p:cNvSpPr txBox="1"/>
          <p:nvPr/>
        </p:nvSpPr>
        <p:spPr>
          <a:xfrm>
            <a:off x="4829175" y="4972050"/>
            <a:ext cx="2486025" cy="707886"/>
          </a:xfrm>
          <a:prstGeom prst="rect">
            <a:avLst/>
          </a:prstGeom>
          <a:noFill/>
        </p:spPr>
        <p:txBody>
          <a:bodyPr wrap="square" rtlCol="0">
            <a:spAutoFit/>
          </a:bodyPr>
          <a:lstStyle/>
          <a:p>
            <a:r>
              <a:rPr lang="en-US" sz="4000" dirty="0">
                <a:solidFill>
                  <a:srgbClr val="FF0000"/>
                </a:solidFill>
              </a:rPr>
              <a:t>53 460,</a:t>
            </a:r>
          </a:p>
        </p:txBody>
      </p:sp>
      <p:sp>
        <p:nvSpPr>
          <p:cNvPr id="14" name="TextBox 13">
            <a:extLst>
              <a:ext uri="{FF2B5EF4-FFF2-40B4-BE49-F238E27FC236}">
                <a16:creationId xmlns:a16="http://schemas.microsoft.com/office/drawing/2014/main" id="{F647B123-943E-D82A-F97E-92476F92917B}"/>
              </a:ext>
            </a:extLst>
          </p:cNvPr>
          <p:cNvSpPr txBox="1"/>
          <p:nvPr/>
        </p:nvSpPr>
        <p:spPr>
          <a:xfrm>
            <a:off x="6496050" y="5000625"/>
            <a:ext cx="2486025" cy="707886"/>
          </a:xfrm>
          <a:prstGeom prst="rect">
            <a:avLst/>
          </a:prstGeom>
          <a:noFill/>
        </p:spPr>
        <p:txBody>
          <a:bodyPr wrap="square" rtlCol="0">
            <a:spAutoFit/>
          </a:bodyPr>
          <a:lstStyle/>
          <a:p>
            <a:r>
              <a:rPr lang="en-US" sz="4000" dirty="0">
                <a:solidFill>
                  <a:srgbClr val="FF0000"/>
                </a:solidFill>
              </a:rPr>
              <a:t>46 530</a:t>
            </a:r>
          </a:p>
        </p:txBody>
      </p:sp>
    </p:spTree>
    <p:extLst>
      <p:ext uri="{BB962C8B-B14F-4D97-AF65-F5344CB8AC3E}">
        <p14:creationId xmlns:p14="http://schemas.microsoft.com/office/powerpoint/2010/main" val="226640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1022232" cy="5953417"/>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sp>
        <p:nvSpPr>
          <p:cNvPr id="35" name="Oval 34">
            <a:extLst>
              <a:ext uri="{FF2B5EF4-FFF2-40B4-BE49-F238E27FC236}">
                <a16:creationId xmlns:a16="http://schemas.microsoft.com/office/drawing/2014/main" id="{FFE93AAD-7D9B-4221-A5C3-13D0DDFB008C}"/>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6" name="TextBox 35">
            <a:extLst>
              <a:ext uri="{FF2B5EF4-FFF2-40B4-BE49-F238E27FC236}">
                <a16:creationId xmlns:a16="http://schemas.microsoft.com/office/drawing/2014/main" id="{9397EB67-6759-40DD-9FEB-4B7911005DA6}"/>
              </a:ext>
            </a:extLst>
          </p:cNvPr>
          <p:cNvSpPr txBox="1"/>
          <p:nvPr/>
        </p:nvSpPr>
        <p:spPr>
          <a:xfrm>
            <a:off x="1598295" y="666575"/>
            <a:ext cx="93392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Đặt</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CC3BBF47-9279-D07F-FE76-8388E6869679}"/>
              </a:ext>
            </a:extLst>
          </p:cNvPr>
          <p:cNvPicPr>
            <a:picLocks noChangeAspect="1"/>
          </p:cNvPicPr>
          <p:nvPr/>
        </p:nvPicPr>
        <p:blipFill>
          <a:blip r:embed="rId4"/>
          <a:stretch>
            <a:fillRect/>
          </a:stretch>
        </p:blipFill>
        <p:spPr>
          <a:xfrm>
            <a:off x="1749372" y="1895476"/>
            <a:ext cx="8532865" cy="1890712"/>
          </a:xfrm>
          <a:prstGeom prst="rect">
            <a:avLst/>
          </a:prstGeom>
        </p:spPr>
      </p:pic>
    </p:spTree>
    <p:extLst>
      <p:ext uri="{BB962C8B-B14F-4D97-AF65-F5344CB8AC3E}">
        <p14:creationId xmlns:p14="http://schemas.microsoft.com/office/powerpoint/2010/main" val="3949551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2457450" y="0"/>
            <a:ext cx="7715249"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42 307 + 25 916</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429125" y="1579400"/>
            <a:ext cx="478154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42 307 </a:t>
            </a:r>
            <a:endPar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endParaRPr>
          </a:p>
        </p:txBody>
      </p:sp>
      <p:sp>
        <p:nvSpPr>
          <p:cNvPr id="7" name="TextBox 6">
            <a:extLst>
              <a:ext uri="{FF2B5EF4-FFF2-40B4-BE49-F238E27FC236}">
                <a16:creationId xmlns:a16="http://schemas.microsoft.com/office/drawing/2014/main" id="{C8E047CF-1AF9-51BE-A777-69780ED9BAB6}"/>
              </a:ext>
            </a:extLst>
          </p:cNvPr>
          <p:cNvSpPr txBox="1"/>
          <p:nvPr/>
        </p:nvSpPr>
        <p:spPr>
          <a:xfrm>
            <a:off x="4505325" y="2816002"/>
            <a:ext cx="433565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25 916</a:t>
            </a:r>
            <a:endPar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endParaRP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610100" y="4162425"/>
            <a:ext cx="3590925" cy="762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694222" y="403373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993609" y="402590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sp>
        <p:nvSpPr>
          <p:cNvPr id="12" name="Rectangle 11">
            <a:extLst>
              <a:ext uri="{FF2B5EF4-FFF2-40B4-BE49-F238E27FC236}">
                <a16:creationId xmlns:a16="http://schemas.microsoft.com/office/drawing/2014/main" id="{371A1C68-2C05-4560-3F8C-409A14A5274C}"/>
              </a:ext>
            </a:extLst>
          </p:cNvPr>
          <p:cNvSpPr/>
          <p:nvPr/>
        </p:nvSpPr>
        <p:spPr>
          <a:xfrm rot="5400000">
            <a:off x="3921936" y="32184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6305227" y="403938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204451" y="40037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5" name="Oval 14">
            <a:extLst>
              <a:ext uri="{FF2B5EF4-FFF2-40B4-BE49-F238E27FC236}">
                <a16:creationId xmlns:a16="http://schemas.microsoft.com/office/drawing/2014/main" id="{84D6D8D5-9001-6520-FD81-4529B572E368}"/>
              </a:ext>
            </a:extLst>
          </p:cNvPr>
          <p:cNvSpPr/>
          <p:nvPr/>
        </p:nvSpPr>
        <p:spPr>
          <a:xfrm>
            <a:off x="7126518" y="282909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D8D823D-C299-CEE1-140F-6D10704638A8}"/>
              </a:ext>
            </a:extLst>
          </p:cNvPr>
          <p:cNvSpPr/>
          <p:nvPr/>
        </p:nvSpPr>
        <p:spPr>
          <a:xfrm>
            <a:off x="5383443"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E243A53-71B4-F658-6977-634BACD44D06}"/>
              </a:ext>
            </a:extLst>
          </p:cNvPr>
          <p:cNvSpPr txBox="1"/>
          <p:nvPr/>
        </p:nvSpPr>
        <p:spPr>
          <a:xfrm>
            <a:off x="4518650" y="40037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Tree>
    <p:extLst>
      <p:ext uri="{BB962C8B-B14F-4D97-AF65-F5344CB8AC3E}">
        <p14:creationId xmlns:p14="http://schemas.microsoft.com/office/powerpoint/2010/main" val="564098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up)">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animBg="1"/>
      <p:bldP spid="13" grpId="0"/>
      <p:bldP spid="14" grpId="0"/>
      <p:bldP spid="15" grpId="0" animBg="1"/>
      <p:bldP spid="15" grpId="1" animBg="1"/>
      <p:bldP spid="2" grpId="0" animBg="1"/>
      <p:bldP spid="2"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2457450" y="0"/>
            <a:ext cx="7715249"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67 251 – 18 023</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429125" y="1579400"/>
            <a:ext cx="478154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67 251 </a:t>
            </a:r>
            <a:endPar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endParaRPr>
          </a:p>
        </p:txBody>
      </p:sp>
      <p:sp>
        <p:nvSpPr>
          <p:cNvPr id="7" name="TextBox 6">
            <a:extLst>
              <a:ext uri="{FF2B5EF4-FFF2-40B4-BE49-F238E27FC236}">
                <a16:creationId xmlns:a16="http://schemas.microsoft.com/office/drawing/2014/main" id="{C8E047CF-1AF9-51BE-A777-69780ED9BAB6}"/>
              </a:ext>
            </a:extLst>
          </p:cNvPr>
          <p:cNvSpPr txBox="1"/>
          <p:nvPr/>
        </p:nvSpPr>
        <p:spPr>
          <a:xfrm>
            <a:off x="4505325" y="2816002"/>
            <a:ext cx="433565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18 023</a:t>
            </a:r>
            <a:endPar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endParaRP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610100" y="4162425"/>
            <a:ext cx="3590925" cy="762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618022" y="403373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993609" y="402590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sp>
        <p:nvSpPr>
          <p:cNvPr id="13" name="TextBox 12">
            <a:extLst>
              <a:ext uri="{FF2B5EF4-FFF2-40B4-BE49-F238E27FC236}">
                <a16:creationId xmlns:a16="http://schemas.microsoft.com/office/drawing/2014/main" id="{C91BCA8E-EDF8-B33A-0CC0-6DC4C9082DF1}"/>
              </a:ext>
            </a:extLst>
          </p:cNvPr>
          <p:cNvSpPr txBox="1"/>
          <p:nvPr/>
        </p:nvSpPr>
        <p:spPr>
          <a:xfrm>
            <a:off x="6305227" y="403938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204451" y="40037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a:t>
            </a:r>
          </a:p>
        </p:txBody>
      </p:sp>
      <p:sp>
        <p:nvSpPr>
          <p:cNvPr id="15" name="Oval 14">
            <a:extLst>
              <a:ext uri="{FF2B5EF4-FFF2-40B4-BE49-F238E27FC236}">
                <a16:creationId xmlns:a16="http://schemas.microsoft.com/office/drawing/2014/main" id="{84D6D8D5-9001-6520-FD81-4529B572E368}"/>
              </a:ext>
            </a:extLst>
          </p:cNvPr>
          <p:cNvSpPr/>
          <p:nvPr/>
        </p:nvSpPr>
        <p:spPr>
          <a:xfrm>
            <a:off x="7126518" y="282909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D8D823D-C299-CEE1-140F-6D10704638A8}"/>
              </a:ext>
            </a:extLst>
          </p:cNvPr>
          <p:cNvSpPr/>
          <p:nvPr/>
        </p:nvSpPr>
        <p:spPr>
          <a:xfrm>
            <a:off x="4678593" y="28957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E243A53-71B4-F658-6977-634BACD44D06}"/>
              </a:ext>
            </a:extLst>
          </p:cNvPr>
          <p:cNvSpPr txBox="1"/>
          <p:nvPr/>
        </p:nvSpPr>
        <p:spPr>
          <a:xfrm>
            <a:off x="4518650" y="40037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a:t>
            </a:r>
          </a:p>
        </p:txBody>
      </p:sp>
    </p:spTree>
    <p:extLst>
      <p:ext uri="{BB962C8B-B14F-4D97-AF65-F5344CB8AC3E}">
        <p14:creationId xmlns:p14="http://schemas.microsoft.com/office/powerpoint/2010/main" val="3519460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xit" presetSubtype="0" fill="hold" grpId="1" nodeType="after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up)">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3" grpId="0"/>
      <p:bldP spid="14" grpId="0"/>
      <p:bldP spid="15" grpId="0" animBg="1"/>
      <p:bldP spid="15" grpId="1" animBg="1"/>
      <p:bldP spid="2" grpId="0" animBg="1"/>
      <p:bldP spid="2" grpId="1"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2457450" y="0"/>
            <a:ext cx="7715249"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3 426 × 3</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991100" y="1579400"/>
            <a:ext cx="421957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3 426 </a:t>
            </a:r>
            <a:endPar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endParaRPr>
          </a:p>
        </p:txBody>
      </p:sp>
      <p:sp>
        <p:nvSpPr>
          <p:cNvPr id="7" name="TextBox 6">
            <a:extLst>
              <a:ext uri="{FF2B5EF4-FFF2-40B4-BE49-F238E27FC236}">
                <a16:creationId xmlns:a16="http://schemas.microsoft.com/office/drawing/2014/main" id="{C8E047CF-1AF9-51BE-A777-69780ED9BAB6}"/>
              </a:ext>
            </a:extLst>
          </p:cNvPr>
          <p:cNvSpPr txBox="1"/>
          <p:nvPr/>
        </p:nvSpPr>
        <p:spPr>
          <a:xfrm>
            <a:off x="7410449" y="2816002"/>
            <a:ext cx="14305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8" name="Rectangle 7">
            <a:extLst>
              <a:ext uri="{FF2B5EF4-FFF2-40B4-BE49-F238E27FC236}">
                <a16:creationId xmlns:a16="http://schemas.microsoft.com/office/drawing/2014/main" id="{A9D542B5-C430-154B-2C26-2628BADE3090}"/>
              </a:ext>
            </a:extLst>
          </p:cNvPr>
          <p:cNvSpPr/>
          <p:nvPr/>
        </p:nvSpPr>
        <p:spPr>
          <a:xfrm rot="19363069">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610100" y="4162425"/>
            <a:ext cx="3590925" cy="762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560872" y="4024211"/>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917409" y="403542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7</a:t>
            </a:r>
          </a:p>
        </p:txBody>
      </p:sp>
      <p:sp>
        <p:nvSpPr>
          <p:cNvPr id="12" name="Rectangle 11">
            <a:extLst>
              <a:ext uri="{FF2B5EF4-FFF2-40B4-BE49-F238E27FC236}">
                <a16:creationId xmlns:a16="http://schemas.microsoft.com/office/drawing/2014/main" id="{371A1C68-2C05-4560-3F8C-409A14A5274C}"/>
              </a:ext>
            </a:extLst>
          </p:cNvPr>
          <p:cNvSpPr/>
          <p:nvPr/>
        </p:nvSpPr>
        <p:spPr>
          <a:xfrm rot="2622067">
            <a:off x="3921936" y="32184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6219502" y="39917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sp>
        <p:nvSpPr>
          <p:cNvPr id="14" name="TextBox 13">
            <a:extLst>
              <a:ext uri="{FF2B5EF4-FFF2-40B4-BE49-F238E27FC236}">
                <a16:creationId xmlns:a16="http://schemas.microsoft.com/office/drawing/2014/main" id="{3D375781-8924-89F4-A5F1-0455D75AEA05}"/>
              </a:ext>
            </a:extLst>
          </p:cNvPr>
          <p:cNvSpPr txBox="1"/>
          <p:nvPr/>
        </p:nvSpPr>
        <p:spPr>
          <a:xfrm>
            <a:off x="4438650" y="4003776"/>
            <a:ext cx="160941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noProof="0" dirty="0">
                <a:solidFill>
                  <a:prstClr val="white"/>
                </a:solidFill>
                <a:latin typeface="Calibri"/>
                <a:cs typeface="Arial" panose="020B0604020202020204" pitchFamily="34" charset="0"/>
              </a:rPr>
              <a:t>10</a:t>
            </a:r>
            <a:endPar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5" name="Oval 14">
            <a:extLst>
              <a:ext uri="{FF2B5EF4-FFF2-40B4-BE49-F238E27FC236}">
                <a16:creationId xmlns:a16="http://schemas.microsoft.com/office/drawing/2014/main" id="{84D6D8D5-9001-6520-FD81-4529B572E368}"/>
              </a:ext>
            </a:extLst>
          </p:cNvPr>
          <p:cNvSpPr/>
          <p:nvPr/>
        </p:nvSpPr>
        <p:spPr>
          <a:xfrm>
            <a:off x="7126518" y="282909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D8D823D-C299-CEE1-140F-6D10704638A8}"/>
              </a:ext>
            </a:extLst>
          </p:cNvPr>
          <p:cNvSpPr/>
          <p:nvPr/>
        </p:nvSpPr>
        <p:spPr>
          <a:xfrm>
            <a:off x="5383443"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330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animBg="1"/>
      <p:bldP spid="13" grpId="0"/>
      <p:bldP spid="14" grpId="0"/>
      <p:bldP spid="15" grpId="0" animBg="1"/>
      <p:bldP spid="15" grpId="1" animBg="1"/>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2457450" y="1"/>
            <a:ext cx="7715249" cy="1009650"/>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42 580 : 5</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1CDBDF6A-0E7E-CED9-A90F-E72055866929}"/>
              </a:ext>
            </a:extLst>
          </p:cNvPr>
          <p:cNvGrpSpPr/>
          <p:nvPr/>
        </p:nvGrpSpPr>
        <p:grpSpPr>
          <a:xfrm>
            <a:off x="3524249" y="1878066"/>
            <a:ext cx="3865200" cy="2371034"/>
            <a:chOff x="-575744" y="1260049"/>
            <a:chExt cx="2957171" cy="2371034"/>
          </a:xfrm>
        </p:grpSpPr>
        <p:sp>
          <p:nvSpPr>
            <p:cNvPr id="28" name="TextBox 43">
              <a:extLst>
                <a:ext uri="{FF2B5EF4-FFF2-40B4-BE49-F238E27FC236}">
                  <a16:creationId xmlns:a16="http://schemas.microsoft.com/office/drawing/2014/main" id="{79804BEC-7903-1EB5-C6B4-CE6887F48FB5}"/>
                </a:ext>
              </a:extLst>
            </p:cNvPr>
            <p:cNvSpPr txBox="1">
              <a:spLocks noChangeArrowheads="1"/>
            </p:cNvSpPr>
            <p:nvPr/>
          </p:nvSpPr>
          <p:spPr bwMode="auto">
            <a:xfrm>
              <a:off x="1537821" y="1260049"/>
              <a:ext cx="38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0" cap="none" spc="0" normalizeH="0" baseline="0" noProof="0" dirty="0">
                  <a:ln>
                    <a:noFill/>
                  </a:ln>
                  <a:solidFill>
                    <a:schemeClr val="bg1"/>
                  </a:solidFill>
                  <a:effectLst/>
                  <a:uLnTx/>
                  <a:uFillTx/>
                  <a:latin typeface="Calibri" panose="020F0502020204030204" pitchFamily="34" charset="0"/>
                  <a:ea typeface="微软雅黑"/>
                  <a:cs typeface="Calibri" panose="020F0502020204030204" pitchFamily="34" charset="0"/>
                </a:rPr>
                <a:t>5</a:t>
              </a:r>
            </a:p>
          </p:txBody>
        </p:sp>
        <p:sp>
          <p:nvSpPr>
            <p:cNvPr id="29" name="TextBox 49">
              <a:extLst>
                <a:ext uri="{FF2B5EF4-FFF2-40B4-BE49-F238E27FC236}">
                  <a16:creationId xmlns:a16="http://schemas.microsoft.com/office/drawing/2014/main" id="{915CEE94-9FA9-746B-D3E3-D129746120BF}"/>
                </a:ext>
              </a:extLst>
            </p:cNvPr>
            <p:cNvSpPr txBox="1">
              <a:spLocks noChangeArrowheads="1"/>
            </p:cNvSpPr>
            <p:nvPr/>
          </p:nvSpPr>
          <p:spPr bwMode="auto">
            <a:xfrm>
              <a:off x="-575744" y="1445824"/>
              <a:ext cx="21242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0" cap="none" spc="0" normalizeH="0" baseline="0" noProof="0" dirty="0">
                  <a:ln>
                    <a:noFill/>
                  </a:ln>
                  <a:solidFill>
                    <a:schemeClr val="bg1"/>
                  </a:solidFill>
                  <a:effectLst/>
                  <a:uLnTx/>
                  <a:uFillTx/>
                  <a:latin typeface="Calibri" panose="020F0502020204030204" pitchFamily="34" charset="0"/>
                  <a:ea typeface="微软雅黑"/>
                  <a:cs typeface="Calibri" panose="020F0502020204030204" pitchFamily="34" charset="0"/>
                </a:rPr>
                <a:t>42 580</a:t>
              </a:r>
            </a:p>
          </p:txBody>
        </p:sp>
        <p:grpSp>
          <p:nvGrpSpPr>
            <p:cNvPr id="30" name="Group 66">
              <a:extLst>
                <a:ext uri="{FF2B5EF4-FFF2-40B4-BE49-F238E27FC236}">
                  <a16:creationId xmlns:a16="http://schemas.microsoft.com/office/drawing/2014/main" id="{F71336BD-8E2F-D38A-33DE-D70D3738BF53}"/>
                </a:ext>
              </a:extLst>
            </p:cNvPr>
            <p:cNvGrpSpPr>
              <a:grpSpLocks/>
            </p:cNvGrpSpPr>
            <p:nvPr/>
          </p:nvGrpSpPr>
          <p:grpSpPr bwMode="auto">
            <a:xfrm>
              <a:off x="1392414" y="1381583"/>
              <a:ext cx="989013" cy="2249500"/>
              <a:chOff x="2299" y="1202"/>
              <a:chExt cx="623" cy="1031"/>
            </a:xfrm>
          </p:grpSpPr>
          <p:cxnSp>
            <p:nvCxnSpPr>
              <p:cNvPr id="31" name="Straight Connector 30">
                <a:extLst>
                  <a:ext uri="{FF2B5EF4-FFF2-40B4-BE49-F238E27FC236}">
                    <a16:creationId xmlns:a16="http://schemas.microsoft.com/office/drawing/2014/main" id="{46ED6950-B417-4946-4A4F-53FA49CA2F71}"/>
                  </a:ext>
                </a:extLst>
              </p:cNvPr>
              <p:cNvCxnSpPr>
                <a:cxnSpLocks/>
              </p:cNvCxnSpPr>
              <p:nvPr/>
            </p:nvCxnSpPr>
            <p:spPr>
              <a:xfrm>
                <a:off x="2299" y="1537"/>
                <a:ext cx="623" cy="0"/>
              </a:xfrm>
              <a:prstGeom prst="line">
                <a:avLst/>
              </a:prstGeom>
              <a:noFill/>
              <a:ln w="38100" cap="flat" cmpd="sng" algn="ctr">
                <a:solidFill>
                  <a:schemeClr val="bg1"/>
                </a:solidFill>
                <a:prstDash val="solid"/>
              </a:ln>
              <a:effectLst/>
            </p:spPr>
          </p:cxnSp>
          <p:cxnSp>
            <p:nvCxnSpPr>
              <p:cNvPr id="32" name="Straight Connector 31">
                <a:extLst>
                  <a:ext uri="{FF2B5EF4-FFF2-40B4-BE49-F238E27FC236}">
                    <a16:creationId xmlns:a16="http://schemas.microsoft.com/office/drawing/2014/main" id="{228AF25A-87EE-534A-AEAE-4D9504905E2D}"/>
                  </a:ext>
                </a:extLst>
              </p:cNvPr>
              <p:cNvCxnSpPr>
                <a:cxnSpLocks/>
              </p:cNvCxnSpPr>
              <p:nvPr/>
            </p:nvCxnSpPr>
            <p:spPr>
              <a:xfrm>
                <a:off x="2304" y="1202"/>
                <a:ext cx="0" cy="1031"/>
              </a:xfrm>
              <a:prstGeom prst="line">
                <a:avLst/>
              </a:prstGeom>
              <a:noFill/>
              <a:ln w="38100" cap="flat" cmpd="sng" algn="ctr">
                <a:solidFill>
                  <a:schemeClr val="bg1"/>
                </a:solidFill>
                <a:prstDash val="solid"/>
              </a:ln>
              <a:effectLst/>
            </p:spPr>
          </p:cxnSp>
        </p:grpSp>
      </p:grpSp>
      <p:sp>
        <p:nvSpPr>
          <p:cNvPr id="33" name="TextBox 32">
            <a:extLst>
              <a:ext uri="{FF2B5EF4-FFF2-40B4-BE49-F238E27FC236}">
                <a16:creationId xmlns:a16="http://schemas.microsoft.com/office/drawing/2014/main" id="{DF5B8898-B6C9-CAD1-CA5D-C88F0DF7CAEF}"/>
              </a:ext>
            </a:extLst>
          </p:cNvPr>
          <p:cNvSpPr txBox="1"/>
          <p:nvPr/>
        </p:nvSpPr>
        <p:spPr>
          <a:xfrm>
            <a:off x="6121537" y="2690101"/>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7</a:t>
            </a:r>
          </a:p>
        </p:txBody>
      </p:sp>
      <p:sp>
        <p:nvSpPr>
          <p:cNvPr id="34" name="TextBox 33">
            <a:extLst>
              <a:ext uri="{FF2B5EF4-FFF2-40B4-BE49-F238E27FC236}">
                <a16:creationId xmlns:a16="http://schemas.microsoft.com/office/drawing/2014/main" id="{A47BE6DB-9D51-D09A-9C29-B8AA5560486B}"/>
              </a:ext>
            </a:extLst>
          </p:cNvPr>
          <p:cNvSpPr txBox="1"/>
          <p:nvPr/>
        </p:nvSpPr>
        <p:spPr>
          <a:xfrm>
            <a:off x="3980439" y="2691179"/>
            <a:ext cx="4582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2</a:t>
            </a:r>
          </a:p>
        </p:txBody>
      </p:sp>
      <p:sp>
        <p:nvSpPr>
          <p:cNvPr id="35" name="TextBox 34">
            <a:extLst>
              <a:ext uri="{FF2B5EF4-FFF2-40B4-BE49-F238E27FC236}">
                <a16:creationId xmlns:a16="http://schemas.microsoft.com/office/drawing/2014/main" id="{F49E5AFA-009A-7704-7226-F8B97B5FD365}"/>
              </a:ext>
            </a:extLst>
          </p:cNvPr>
          <p:cNvSpPr txBox="1"/>
          <p:nvPr/>
        </p:nvSpPr>
        <p:spPr>
          <a:xfrm>
            <a:off x="4403620" y="2683015"/>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5</a:t>
            </a:r>
          </a:p>
        </p:txBody>
      </p:sp>
      <p:sp>
        <p:nvSpPr>
          <p:cNvPr id="36" name="TextBox 35">
            <a:extLst>
              <a:ext uri="{FF2B5EF4-FFF2-40B4-BE49-F238E27FC236}">
                <a16:creationId xmlns:a16="http://schemas.microsoft.com/office/drawing/2014/main" id="{86870003-4D96-7A26-471A-23FA788B486F}"/>
              </a:ext>
            </a:extLst>
          </p:cNvPr>
          <p:cNvSpPr txBox="1"/>
          <p:nvPr/>
        </p:nvSpPr>
        <p:spPr>
          <a:xfrm>
            <a:off x="6413395" y="2684375"/>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4</a:t>
            </a:r>
          </a:p>
        </p:txBody>
      </p:sp>
      <p:sp>
        <p:nvSpPr>
          <p:cNvPr id="37" name="TextBox 36">
            <a:extLst>
              <a:ext uri="{FF2B5EF4-FFF2-40B4-BE49-F238E27FC236}">
                <a16:creationId xmlns:a16="http://schemas.microsoft.com/office/drawing/2014/main" id="{2DFBB883-943B-126A-EF11-3B5D2B1665C8}"/>
              </a:ext>
            </a:extLst>
          </p:cNvPr>
          <p:cNvSpPr txBox="1"/>
          <p:nvPr/>
        </p:nvSpPr>
        <p:spPr>
          <a:xfrm>
            <a:off x="4508395" y="3268121"/>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21C1B06D-B07D-9057-7676-BFF2442BF15E}"/>
              </a:ext>
            </a:extLst>
          </p:cNvPr>
          <p:cNvSpPr txBox="1"/>
          <p:nvPr/>
        </p:nvSpPr>
        <p:spPr>
          <a:xfrm>
            <a:off x="4875788" y="3258596"/>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8</a:t>
            </a:r>
          </a:p>
        </p:txBody>
      </p:sp>
      <p:sp>
        <p:nvSpPr>
          <p:cNvPr id="39" name="TextBox 38">
            <a:extLst>
              <a:ext uri="{FF2B5EF4-FFF2-40B4-BE49-F238E27FC236}">
                <a16:creationId xmlns:a16="http://schemas.microsoft.com/office/drawing/2014/main" id="{F67760F0-259B-97EE-4664-2C7C49CA7B29}"/>
              </a:ext>
            </a:extLst>
          </p:cNvPr>
          <p:cNvSpPr txBox="1"/>
          <p:nvPr/>
        </p:nvSpPr>
        <p:spPr>
          <a:xfrm>
            <a:off x="6748131" y="2674851"/>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E0BF4853-A99D-C977-6601-8AB4EE75DE92}"/>
              </a:ext>
            </a:extLst>
          </p:cNvPr>
          <p:cNvSpPr txBox="1"/>
          <p:nvPr/>
        </p:nvSpPr>
        <p:spPr>
          <a:xfrm>
            <a:off x="4897559" y="3892690"/>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3</a:t>
            </a:r>
          </a:p>
        </p:txBody>
      </p:sp>
      <p:sp>
        <p:nvSpPr>
          <p:cNvPr id="41" name="TextBox 40">
            <a:extLst>
              <a:ext uri="{FF2B5EF4-FFF2-40B4-BE49-F238E27FC236}">
                <a16:creationId xmlns:a16="http://schemas.microsoft.com/office/drawing/2014/main" id="{83601848-E97F-3D46-0785-0CEFE30C965C}"/>
              </a:ext>
            </a:extLst>
          </p:cNvPr>
          <p:cNvSpPr txBox="1"/>
          <p:nvPr/>
        </p:nvSpPr>
        <p:spPr>
          <a:xfrm>
            <a:off x="5292166" y="3911740"/>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0</a:t>
            </a:r>
          </a:p>
        </p:txBody>
      </p:sp>
      <p:sp>
        <p:nvSpPr>
          <p:cNvPr id="42" name="TextBox 41">
            <a:extLst>
              <a:ext uri="{FF2B5EF4-FFF2-40B4-BE49-F238E27FC236}">
                <a16:creationId xmlns:a16="http://schemas.microsoft.com/office/drawing/2014/main" id="{21258664-E76D-D6A9-562F-B709E578DEBD}"/>
              </a:ext>
            </a:extLst>
          </p:cNvPr>
          <p:cNvSpPr txBox="1"/>
          <p:nvPr/>
        </p:nvSpPr>
        <p:spPr>
          <a:xfrm>
            <a:off x="7112454" y="2684375"/>
            <a:ext cx="8199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7</a:t>
            </a:r>
          </a:p>
        </p:txBody>
      </p:sp>
      <p:sp>
        <p:nvSpPr>
          <p:cNvPr id="43" name="TextBox 42">
            <a:extLst>
              <a:ext uri="{FF2B5EF4-FFF2-40B4-BE49-F238E27FC236}">
                <a16:creationId xmlns:a16="http://schemas.microsoft.com/office/drawing/2014/main" id="{6C6A7ADD-C89F-174F-5EAC-C568C87681CD}"/>
              </a:ext>
            </a:extLst>
          </p:cNvPr>
          <p:cNvSpPr txBox="1"/>
          <p:nvPr/>
        </p:nvSpPr>
        <p:spPr>
          <a:xfrm>
            <a:off x="5354759" y="4532226"/>
            <a:ext cx="723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alibri"/>
                <a:ea typeface="微软雅黑"/>
                <a:cs typeface="Calibri" panose="020F0502020204030204" pitchFamily="34" charset="0"/>
              </a:rPr>
              <a:t>0</a:t>
            </a:r>
          </a:p>
        </p:txBody>
      </p:sp>
    </p:spTree>
    <p:extLst>
      <p:ext uri="{BB962C8B-B14F-4D97-AF65-F5344CB8AC3E}">
        <p14:creationId xmlns:p14="http://schemas.microsoft.com/office/powerpoint/2010/main" val="10459094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571500" y="475958"/>
            <a:ext cx="11087100" cy="6105817"/>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sp>
        <p:nvSpPr>
          <p:cNvPr id="35" name="Oval 34">
            <a:extLst>
              <a:ext uri="{FF2B5EF4-FFF2-40B4-BE49-F238E27FC236}">
                <a16:creationId xmlns:a16="http://schemas.microsoft.com/office/drawing/2014/main" id="{FFE93AAD-7D9B-4221-A5C3-13D0DDFB008C}"/>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ea typeface="+mn-ea"/>
                <a:cs typeface="Arial" panose="020B0604020202020204" pitchFamily="34" charset="0"/>
              </a:rPr>
              <a:t>4</a:t>
            </a:r>
          </a:p>
        </p:txBody>
      </p:sp>
      <p:sp>
        <p:nvSpPr>
          <p:cNvPr id="36" name="TextBox 35">
            <a:extLst>
              <a:ext uri="{FF2B5EF4-FFF2-40B4-BE49-F238E27FC236}">
                <a16:creationId xmlns:a16="http://schemas.microsoft.com/office/drawing/2014/main" id="{9397EB67-6759-40DD-9FEB-4B7911005DA6}"/>
              </a:ext>
            </a:extLst>
          </p:cNvPr>
          <p:cNvSpPr txBox="1"/>
          <p:nvPr/>
        </p:nvSpPr>
        <p:spPr>
          <a:xfrm>
            <a:off x="1598295" y="666575"/>
            <a:ext cx="9339238"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Một cửa hàng văn phòng phẩm, thứ Bảy đã bán 12 hộp bút chì màu, Chủ nhật bán được số hộp bút chì màu gấp 3 lần thứ Bảy. Hỏi sau hai ngày bán, cửa hàng đó bán được bao nhiêu hộp bút chì màu?</a:t>
            </a:r>
            <a:endParaRPr kumimoji="0" lang="en-US" sz="2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5FFE376-95CF-B2CE-FD39-9193B6C2F8AC}"/>
              </a:ext>
            </a:extLst>
          </p:cNvPr>
          <p:cNvSpPr txBox="1"/>
          <p:nvPr/>
        </p:nvSpPr>
        <p:spPr>
          <a:xfrm>
            <a:off x="1647825" y="3950154"/>
            <a:ext cx="9067800" cy="2677656"/>
          </a:xfrm>
          <a:prstGeom prst="rect">
            <a:avLst/>
          </a:prstGeom>
          <a:noFill/>
        </p:spPr>
        <p:txBody>
          <a:bodyPr wrap="square" rtlCol="0">
            <a:spAutoFit/>
          </a:bodyPr>
          <a:lstStyle/>
          <a:p>
            <a:pPr lvl="0" algn="ct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Ngày chủ nhật bán được số hộp bút chì màu là: </a:t>
            </a:r>
          </a:p>
          <a:p>
            <a:pPr lvl="0" algn="ct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12 x 3 = 36 (hộp)</a:t>
            </a:r>
          </a:p>
          <a:p>
            <a:pPr lvl="0" algn="ct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Sau hai ngày bán, cửa hàng đó bán được số hộp bút chì màu là: </a:t>
            </a:r>
          </a:p>
          <a:p>
            <a:pPr lvl="0" algn="ct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12 + 36 = 48 (hộp)</a:t>
            </a:r>
          </a:p>
          <a:p>
            <a:pPr lvl="0" algn="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Đáp số: 48 hộp bút chì màu</a:t>
            </a:r>
            <a:endParaRPr kumimoji="0" lang="en-US" sz="2800" b="1" i="0"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 Box 23">
            <a:extLst>
              <a:ext uri="{FF2B5EF4-FFF2-40B4-BE49-F238E27FC236}">
                <a16:creationId xmlns:a16="http://schemas.microsoft.com/office/drawing/2014/main" id="{31D7F31A-0FEB-345B-B3AE-4A7047580911}"/>
              </a:ext>
            </a:extLst>
          </p:cNvPr>
          <p:cNvSpPr txBox="1">
            <a:spLocks noChangeArrowheads="1"/>
          </p:cNvSpPr>
          <p:nvPr/>
        </p:nvSpPr>
        <p:spPr bwMode="auto">
          <a:xfrm>
            <a:off x="933450" y="2371725"/>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b="1" u="sng" dirty="0">
                <a:solidFill>
                  <a:srgbClr val="0000FF"/>
                </a:solidFill>
                <a:latin typeface="Calibri" panose="020F0502020204030204" pitchFamily="34" charset="0"/>
                <a:cs typeface="Calibri" panose="020F0502020204030204" pitchFamily="34" charset="0"/>
              </a:rPr>
              <a:t>Tóm tắt:</a:t>
            </a:r>
            <a:endParaRPr lang="en-US" altLang="en-US" b="1" u="sng" dirty="0">
              <a:solidFill>
                <a:srgbClr val="0000FF"/>
              </a:solidFill>
              <a:latin typeface="Calibri" panose="020F0502020204030204" pitchFamily="34" charset="0"/>
              <a:cs typeface="Calibri" panose="020F0502020204030204" pitchFamily="34" charset="0"/>
            </a:endParaRPr>
          </a:p>
        </p:txBody>
      </p:sp>
      <p:grpSp>
        <p:nvGrpSpPr>
          <p:cNvPr id="4" name="Group 52">
            <a:extLst>
              <a:ext uri="{FF2B5EF4-FFF2-40B4-BE49-F238E27FC236}">
                <a16:creationId xmlns:a16="http://schemas.microsoft.com/office/drawing/2014/main" id="{5EE1A382-A7EB-B86F-DE9A-764C6FDE252C}"/>
              </a:ext>
            </a:extLst>
          </p:cNvPr>
          <p:cNvGrpSpPr>
            <a:grpSpLocks/>
          </p:cNvGrpSpPr>
          <p:nvPr/>
        </p:nvGrpSpPr>
        <p:grpSpPr bwMode="auto">
          <a:xfrm>
            <a:off x="4038600" y="3579163"/>
            <a:ext cx="3173413" cy="151673"/>
            <a:chOff x="1248" y="1570"/>
            <a:chExt cx="1999" cy="96"/>
          </a:xfrm>
        </p:grpSpPr>
        <p:sp>
          <p:nvSpPr>
            <p:cNvPr id="7" name="Line 30">
              <a:extLst>
                <a:ext uri="{FF2B5EF4-FFF2-40B4-BE49-F238E27FC236}">
                  <a16:creationId xmlns:a16="http://schemas.microsoft.com/office/drawing/2014/main" id="{AED56157-33E2-61B8-FEDA-BEDAF850B066}"/>
                </a:ext>
              </a:extLst>
            </p:cNvPr>
            <p:cNvSpPr>
              <a:spLocks noChangeShapeType="1"/>
            </p:cNvSpPr>
            <p:nvPr/>
          </p:nvSpPr>
          <p:spPr bwMode="auto">
            <a:xfrm>
              <a:off x="1261" y="1617"/>
              <a:ext cx="1973" cy="15"/>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9" name="Line 32">
              <a:extLst>
                <a:ext uri="{FF2B5EF4-FFF2-40B4-BE49-F238E27FC236}">
                  <a16:creationId xmlns:a16="http://schemas.microsoft.com/office/drawing/2014/main" id="{568F42E8-4421-1E84-746D-1E0AEC0780AE}"/>
                </a:ext>
              </a:extLst>
            </p:cNvPr>
            <p:cNvSpPr>
              <a:spLocks noChangeShapeType="1"/>
            </p:cNvSpPr>
            <p:nvPr/>
          </p:nvSpPr>
          <p:spPr bwMode="auto">
            <a:xfrm>
              <a:off x="1248" y="1570"/>
              <a:ext cx="0" cy="83"/>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10" name="Group 33">
              <a:extLst>
                <a:ext uri="{FF2B5EF4-FFF2-40B4-BE49-F238E27FC236}">
                  <a16:creationId xmlns:a16="http://schemas.microsoft.com/office/drawing/2014/main" id="{1D800092-E378-8B87-1BD5-D87AB425BCA8}"/>
                </a:ext>
              </a:extLst>
            </p:cNvPr>
            <p:cNvGrpSpPr>
              <a:grpSpLocks/>
            </p:cNvGrpSpPr>
            <p:nvPr/>
          </p:nvGrpSpPr>
          <p:grpSpPr bwMode="auto">
            <a:xfrm>
              <a:off x="1907" y="1581"/>
              <a:ext cx="1340" cy="85"/>
              <a:chOff x="2098" y="3312"/>
              <a:chExt cx="1247" cy="188"/>
            </a:xfrm>
          </p:grpSpPr>
          <p:sp>
            <p:nvSpPr>
              <p:cNvPr id="12" name="Line 35">
                <a:extLst>
                  <a:ext uri="{FF2B5EF4-FFF2-40B4-BE49-F238E27FC236}">
                    <a16:creationId xmlns:a16="http://schemas.microsoft.com/office/drawing/2014/main" id="{4E837FD7-BEF9-0A8F-1911-85DFE69849BE}"/>
                  </a:ext>
                </a:extLst>
              </p:cNvPr>
              <p:cNvSpPr>
                <a:spLocks noChangeShapeType="1"/>
              </p:cNvSpPr>
              <p:nvPr/>
            </p:nvSpPr>
            <p:spPr bwMode="auto">
              <a:xfrm>
                <a:off x="3345" y="3316"/>
                <a:ext cx="0" cy="184"/>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4" name="Line 36">
                <a:extLst>
                  <a:ext uri="{FF2B5EF4-FFF2-40B4-BE49-F238E27FC236}">
                    <a16:creationId xmlns:a16="http://schemas.microsoft.com/office/drawing/2014/main" id="{16EEB910-F154-C2DE-6259-A09C3664A21C}"/>
                  </a:ext>
                </a:extLst>
              </p:cNvPr>
              <p:cNvSpPr>
                <a:spLocks noChangeShapeType="1"/>
              </p:cNvSpPr>
              <p:nvPr/>
            </p:nvSpPr>
            <p:spPr bwMode="auto">
              <a:xfrm>
                <a:off x="2714" y="3312"/>
                <a:ext cx="0" cy="184"/>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5" name="Line 37">
                <a:extLst>
                  <a:ext uri="{FF2B5EF4-FFF2-40B4-BE49-F238E27FC236}">
                    <a16:creationId xmlns:a16="http://schemas.microsoft.com/office/drawing/2014/main" id="{9E696A6E-0E5A-067E-62BD-9CE4A47C7DCB}"/>
                  </a:ext>
                </a:extLst>
              </p:cNvPr>
              <p:cNvSpPr>
                <a:spLocks noChangeShapeType="1"/>
              </p:cNvSpPr>
              <p:nvPr/>
            </p:nvSpPr>
            <p:spPr bwMode="auto">
              <a:xfrm>
                <a:off x="2098" y="3316"/>
                <a:ext cx="0" cy="184"/>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grpSp>
      <p:sp>
        <p:nvSpPr>
          <p:cNvPr id="19" name="Text Box 23">
            <a:extLst>
              <a:ext uri="{FF2B5EF4-FFF2-40B4-BE49-F238E27FC236}">
                <a16:creationId xmlns:a16="http://schemas.microsoft.com/office/drawing/2014/main" id="{6E1FDDAE-5C24-7CA6-A3E3-E6C35CBAD3E4}"/>
              </a:ext>
            </a:extLst>
          </p:cNvPr>
          <p:cNvSpPr txBox="1">
            <a:spLocks noChangeArrowheads="1"/>
          </p:cNvSpPr>
          <p:nvPr/>
        </p:nvSpPr>
        <p:spPr bwMode="auto">
          <a:xfrm>
            <a:off x="2638425" y="2828925"/>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err="1">
                <a:solidFill>
                  <a:srgbClr val="0000FF"/>
                </a:solidFill>
                <a:latin typeface="Calibri" panose="020F0502020204030204" pitchFamily="34" charset="0"/>
                <a:cs typeface="Calibri" panose="020F0502020204030204" pitchFamily="34" charset="0"/>
              </a:rPr>
              <a:t>Thứ</a:t>
            </a:r>
            <a:r>
              <a:rPr lang="en-US" altLang="en-US" b="1" dirty="0">
                <a:solidFill>
                  <a:srgbClr val="0000FF"/>
                </a:solidFill>
                <a:latin typeface="Calibri" panose="020F0502020204030204" pitchFamily="34" charset="0"/>
                <a:cs typeface="Calibri" panose="020F0502020204030204" pitchFamily="34" charset="0"/>
              </a:rPr>
              <a:t> 7</a:t>
            </a:r>
          </a:p>
        </p:txBody>
      </p:sp>
      <p:sp>
        <p:nvSpPr>
          <p:cNvPr id="20" name="Text Box 23">
            <a:extLst>
              <a:ext uri="{FF2B5EF4-FFF2-40B4-BE49-F238E27FC236}">
                <a16:creationId xmlns:a16="http://schemas.microsoft.com/office/drawing/2014/main" id="{7037867A-4BBA-F772-CBCA-4E264CDB5FA5}"/>
              </a:ext>
            </a:extLst>
          </p:cNvPr>
          <p:cNvSpPr txBox="1">
            <a:spLocks noChangeArrowheads="1"/>
          </p:cNvSpPr>
          <p:nvPr/>
        </p:nvSpPr>
        <p:spPr bwMode="auto">
          <a:xfrm>
            <a:off x="2247900" y="3381375"/>
            <a:ext cx="2714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err="1">
                <a:solidFill>
                  <a:srgbClr val="0000FF"/>
                </a:solidFill>
                <a:latin typeface="Calibri" panose="020F0502020204030204" pitchFamily="34" charset="0"/>
                <a:cs typeface="Calibri" panose="020F0502020204030204" pitchFamily="34" charset="0"/>
              </a:rPr>
              <a:t>Chủ</a:t>
            </a:r>
            <a:r>
              <a:rPr lang="en-US" altLang="en-US" b="1" dirty="0">
                <a:solidFill>
                  <a:srgbClr val="0000FF"/>
                </a:solidFill>
                <a:latin typeface="Calibri" panose="020F0502020204030204" pitchFamily="34" charset="0"/>
                <a:cs typeface="Calibri" panose="020F0502020204030204" pitchFamily="34" charset="0"/>
              </a:rPr>
              <a:t> </a:t>
            </a:r>
            <a:r>
              <a:rPr lang="en-US" altLang="en-US" b="1" dirty="0" err="1">
                <a:solidFill>
                  <a:srgbClr val="0000FF"/>
                </a:solidFill>
                <a:latin typeface="Calibri" panose="020F0502020204030204" pitchFamily="34" charset="0"/>
                <a:cs typeface="Calibri" panose="020F0502020204030204" pitchFamily="34" charset="0"/>
              </a:rPr>
              <a:t>nhật</a:t>
            </a:r>
            <a:endParaRPr lang="en-US" altLang="en-US" b="1" dirty="0">
              <a:solidFill>
                <a:srgbClr val="0000FF"/>
              </a:solidFill>
              <a:latin typeface="Calibri" panose="020F0502020204030204" pitchFamily="34" charset="0"/>
              <a:cs typeface="Calibri" panose="020F0502020204030204" pitchFamily="34" charset="0"/>
            </a:endParaRPr>
          </a:p>
        </p:txBody>
      </p:sp>
      <p:grpSp>
        <p:nvGrpSpPr>
          <p:cNvPr id="21" name="Group 52">
            <a:extLst>
              <a:ext uri="{FF2B5EF4-FFF2-40B4-BE49-F238E27FC236}">
                <a16:creationId xmlns:a16="http://schemas.microsoft.com/office/drawing/2014/main" id="{66128A00-A525-5BBE-957C-DE8BF2863135}"/>
              </a:ext>
            </a:extLst>
          </p:cNvPr>
          <p:cNvGrpSpPr>
            <a:grpSpLocks/>
          </p:cNvGrpSpPr>
          <p:nvPr/>
        </p:nvGrpSpPr>
        <p:grpSpPr bwMode="auto">
          <a:xfrm>
            <a:off x="4029075" y="3036239"/>
            <a:ext cx="1057275" cy="151673"/>
            <a:chOff x="1248" y="1570"/>
            <a:chExt cx="666" cy="96"/>
          </a:xfrm>
        </p:grpSpPr>
        <p:sp>
          <p:nvSpPr>
            <p:cNvPr id="22" name="Line 30">
              <a:extLst>
                <a:ext uri="{FF2B5EF4-FFF2-40B4-BE49-F238E27FC236}">
                  <a16:creationId xmlns:a16="http://schemas.microsoft.com/office/drawing/2014/main" id="{F33EF33C-494B-DB0E-A399-7929563AAF3B}"/>
                </a:ext>
              </a:extLst>
            </p:cNvPr>
            <p:cNvSpPr>
              <a:spLocks noChangeShapeType="1"/>
            </p:cNvSpPr>
            <p:nvPr/>
          </p:nvSpPr>
          <p:spPr bwMode="auto">
            <a:xfrm>
              <a:off x="1261" y="1617"/>
              <a:ext cx="653" cy="3"/>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3" name="Line 32">
              <a:extLst>
                <a:ext uri="{FF2B5EF4-FFF2-40B4-BE49-F238E27FC236}">
                  <a16:creationId xmlns:a16="http://schemas.microsoft.com/office/drawing/2014/main" id="{94042734-B7D9-8184-B045-BDAA2A61AB52}"/>
                </a:ext>
              </a:extLst>
            </p:cNvPr>
            <p:cNvSpPr>
              <a:spLocks noChangeShapeType="1"/>
            </p:cNvSpPr>
            <p:nvPr/>
          </p:nvSpPr>
          <p:spPr bwMode="auto">
            <a:xfrm>
              <a:off x="1248" y="1570"/>
              <a:ext cx="0" cy="83"/>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8" name="Line 37">
              <a:extLst>
                <a:ext uri="{FF2B5EF4-FFF2-40B4-BE49-F238E27FC236}">
                  <a16:creationId xmlns:a16="http://schemas.microsoft.com/office/drawing/2014/main" id="{7BC91963-65C5-8183-C2CA-F075AF8EC8E2}"/>
                </a:ext>
              </a:extLst>
            </p:cNvPr>
            <p:cNvSpPr>
              <a:spLocks noChangeShapeType="1"/>
            </p:cNvSpPr>
            <p:nvPr/>
          </p:nvSpPr>
          <p:spPr bwMode="auto">
            <a:xfrm>
              <a:off x="1907" y="1583"/>
              <a:ext cx="0" cy="83"/>
            </a:xfrm>
            <a:prstGeom prst="line">
              <a:avLst/>
            </a:prstGeom>
            <a:noFill/>
            <a:ln w="38100">
              <a:solidFill>
                <a:srgbClr val="CC0066"/>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sp>
        <p:nvSpPr>
          <p:cNvPr id="30" name="Text Box 28">
            <a:extLst>
              <a:ext uri="{FF2B5EF4-FFF2-40B4-BE49-F238E27FC236}">
                <a16:creationId xmlns:a16="http://schemas.microsoft.com/office/drawing/2014/main" id="{D934B4D8-E456-CF66-1A2E-C342A2483CE7}"/>
              </a:ext>
            </a:extLst>
          </p:cNvPr>
          <p:cNvSpPr txBox="1">
            <a:spLocks noChangeArrowheads="1"/>
          </p:cNvSpPr>
          <p:nvPr/>
        </p:nvSpPr>
        <p:spPr bwMode="auto">
          <a:xfrm>
            <a:off x="7800975" y="2791279"/>
            <a:ext cx="3114676" cy="52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latin typeface="Calibri" panose="020F0502020204030204" pitchFamily="34" charset="0"/>
                <a:cs typeface="Calibri" panose="020F0502020204030204" pitchFamily="34" charset="0"/>
              </a:rPr>
              <a:t>? </a:t>
            </a:r>
            <a:r>
              <a:rPr lang="en-US" altLang="en-US" sz="2800" b="1" dirty="0" err="1">
                <a:latin typeface="Calibri" panose="020F0502020204030204" pitchFamily="34" charset="0"/>
                <a:cs typeface="Calibri" panose="020F0502020204030204" pitchFamily="34" charset="0"/>
              </a:rPr>
              <a:t>Hộp</a:t>
            </a:r>
            <a:r>
              <a:rPr lang="en-US" altLang="en-US" sz="2800" b="1" dirty="0">
                <a:latin typeface="Calibri" panose="020F0502020204030204" pitchFamily="34" charset="0"/>
                <a:cs typeface="Calibri" panose="020F0502020204030204" pitchFamily="34" charset="0"/>
              </a:rPr>
              <a:t> </a:t>
            </a:r>
          </a:p>
        </p:txBody>
      </p:sp>
      <p:sp>
        <p:nvSpPr>
          <p:cNvPr id="31" name="AutoShape 29">
            <a:extLst>
              <a:ext uri="{FF2B5EF4-FFF2-40B4-BE49-F238E27FC236}">
                <a16:creationId xmlns:a16="http://schemas.microsoft.com/office/drawing/2014/main" id="{3D4B8758-D167-3DE5-BE0F-CA425E701B41}"/>
              </a:ext>
            </a:extLst>
          </p:cNvPr>
          <p:cNvSpPr>
            <a:spLocks/>
          </p:cNvSpPr>
          <p:nvPr/>
        </p:nvSpPr>
        <p:spPr bwMode="auto">
          <a:xfrm rot="10800000" flipH="1" flipV="1">
            <a:off x="7428829" y="2666999"/>
            <a:ext cx="382342" cy="1171739"/>
          </a:xfrm>
          <a:prstGeom prst="rightBrace">
            <a:avLst>
              <a:gd name="adj1" fmla="val 145470"/>
              <a:gd name="adj2" fmla="val 50000"/>
            </a:avLst>
          </a:prstGeom>
          <a:noFill/>
          <a:ln w="38100">
            <a:solidFill>
              <a:srgbClr val="CC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dirty="0">
              <a:latin typeface="Calibri" panose="020F0502020204030204" pitchFamily="34" charset="0"/>
              <a:cs typeface="Calibri" panose="020F0502020204030204" pitchFamily="34" charset="0"/>
            </a:endParaRPr>
          </a:p>
        </p:txBody>
      </p:sp>
      <p:sp>
        <p:nvSpPr>
          <p:cNvPr id="32" name="AutoShape 39">
            <a:extLst>
              <a:ext uri="{FF2B5EF4-FFF2-40B4-BE49-F238E27FC236}">
                <a16:creationId xmlns:a16="http://schemas.microsoft.com/office/drawing/2014/main" id="{AEBE52EA-F91D-9C89-AA05-083DC2DF1A20}"/>
              </a:ext>
            </a:extLst>
          </p:cNvPr>
          <p:cNvSpPr>
            <a:spLocks/>
          </p:cNvSpPr>
          <p:nvPr/>
        </p:nvSpPr>
        <p:spPr bwMode="auto">
          <a:xfrm rot="5400000" flipH="1" flipV="1">
            <a:off x="4467257" y="2447953"/>
            <a:ext cx="167834" cy="1032259"/>
          </a:xfrm>
          <a:prstGeom prst="rightBrace">
            <a:avLst>
              <a:gd name="adj1" fmla="val 21667"/>
              <a:gd name="adj2" fmla="val 50000"/>
            </a:avLst>
          </a:prstGeom>
          <a:noFill/>
          <a:ln w="38100">
            <a:solidFill>
              <a:srgbClr val="CC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dirty="0">
              <a:latin typeface="Calibri" panose="020F0502020204030204" pitchFamily="34" charset="0"/>
              <a:cs typeface="Calibri" panose="020F0502020204030204" pitchFamily="34" charset="0"/>
            </a:endParaRPr>
          </a:p>
        </p:txBody>
      </p:sp>
      <p:sp>
        <p:nvSpPr>
          <p:cNvPr id="33" name="Text Box 47">
            <a:extLst>
              <a:ext uri="{FF2B5EF4-FFF2-40B4-BE49-F238E27FC236}">
                <a16:creationId xmlns:a16="http://schemas.microsoft.com/office/drawing/2014/main" id="{FEA0835A-CF1B-927F-CAE6-7B96E1DD3970}"/>
              </a:ext>
            </a:extLst>
          </p:cNvPr>
          <p:cNvSpPr txBox="1">
            <a:spLocks noChangeArrowheads="1"/>
          </p:cNvSpPr>
          <p:nvPr/>
        </p:nvSpPr>
        <p:spPr bwMode="auto">
          <a:xfrm>
            <a:off x="3914777" y="2353327"/>
            <a:ext cx="193439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latin typeface="Calibri" panose="020F0502020204030204" pitchFamily="34" charset="0"/>
                <a:cs typeface="Calibri" panose="020F0502020204030204" pitchFamily="34" charset="0"/>
              </a:rPr>
              <a:t>12 </a:t>
            </a:r>
            <a:r>
              <a:rPr lang="en-US" altLang="en-US" sz="2800" b="1" dirty="0" err="1">
                <a:latin typeface="Calibri" panose="020F0502020204030204" pitchFamily="34" charset="0"/>
                <a:cs typeface="Calibri" panose="020F0502020204030204" pitchFamily="34" charset="0"/>
              </a:rPr>
              <a:t>hộp</a:t>
            </a:r>
            <a:endParaRPr lang="en-US"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8463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down)">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down)">
                                      <p:cBhvr>
                                        <p:cTn id="41" dur="50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wipe(down)">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wipe(down)">
                                      <p:cBhvr>
                                        <p:cTn id="51" dur="500"/>
                                        <p:tgtEl>
                                          <p:spTgt spid="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wipe(down)">
                                      <p:cBhvr>
                                        <p:cTn id="5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9" grpId="0"/>
      <p:bldP spid="20" grpId="0"/>
      <p:bldP spid="30" grpId="0"/>
      <p:bldP spid="31" grpId="0" animBg="1"/>
      <p:bldP spid="32"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507965"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CỦNG CỐ</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91419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lum contrast="20000"/>
          </a:blip>
          <a:stretch>
            <a:fillRect/>
          </a:stretch>
        </p:blipFill>
        <p:spPr>
          <a:xfrm rot="18390134">
            <a:off x="793389" y="1816181"/>
            <a:ext cx="3254133" cy="1934274"/>
          </a:xfrm>
          <a:prstGeom prst="rect">
            <a:avLst/>
          </a:prstGeom>
          <a:effectLst>
            <a:outerShdw blurRad="63500" sx="102000" sy="102000" algn="ctr" rotWithShape="0">
              <a:prstClr val="black">
                <a:alpha val="40000"/>
              </a:prstClr>
            </a:outerShdw>
          </a:effectLst>
        </p:spPr>
      </p:pic>
      <p:sp>
        <p:nvSpPr>
          <p:cNvPr id="23" name="Freeform 8"/>
          <p:cNvSpPr/>
          <p:nvPr/>
        </p:nvSpPr>
        <p:spPr bwMode="auto">
          <a:xfrm>
            <a:off x="2402792" y="979488"/>
            <a:ext cx="7339724" cy="512286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4">
            <a:lum contrast="20000"/>
          </a:blip>
          <a:stretch>
            <a:fillRect/>
          </a:stretch>
        </p:blipFill>
        <p:spPr>
          <a:xfrm>
            <a:off x="2283230" y="3646248"/>
            <a:ext cx="7459286" cy="1852606"/>
          </a:xfrm>
          <a:prstGeom prst="rect">
            <a:avLst/>
          </a:prstGeom>
        </p:spPr>
      </p:pic>
      <p:sp>
        <p:nvSpPr>
          <p:cNvPr id="11" name="文本框 10"/>
          <p:cNvSpPr txBox="1"/>
          <p:nvPr/>
        </p:nvSpPr>
        <p:spPr>
          <a:xfrm>
            <a:off x="2831278" y="3384609"/>
            <a:ext cx="617669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w="0">
                  <a:noFill/>
                </a:ln>
                <a:solidFill>
                  <a:prstClr val="black"/>
                </a:solidFill>
                <a:effectLst/>
                <a:uLnTx/>
                <a:uFillTx/>
                <a:latin typeface="Coiny" panose="02000903060500060000" pitchFamily="2" charset="0"/>
                <a:ea typeface="微软雅黑" panose="020B0503020204020204" pitchFamily="34" charset="-122"/>
                <a:cs typeface="+mn-cs"/>
              </a:rPr>
              <a:t>VÀ HẸN GẶP LẠI </a:t>
            </a:r>
            <a:endParaRPr kumimoji="0" lang="zh-CN" altLang="en-US" sz="5400" b="0" i="0" u="none" strike="noStrike" kern="1200" cap="none" spc="0" normalizeH="0" baseline="0" noProof="0" dirty="0">
              <a:ln w="0">
                <a:noFill/>
              </a:ln>
              <a:solidFill>
                <a:prstClr val="black"/>
              </a:solidFill>
              <a:effectLst/>
              <a:uLnTx/>
              <a:uFillTx/>
              <a:latin typeface="Coiny" panose="02000903060500060000" pitchFamily="2" charset="0"/>
              <a:ea typeface="微软雅黑" panose="020B0503020204020204" pitchFamily="34" charset="-122"/>
              <a:cs typeface="+mn-cs"/>
            </a:endParaRPr>
          </a:p>
        </p:txBody>
      </p:sp>
      <p:sp>
        <p:nvSpPr>
          <p:cNvPr id="12" name="文本框 11"/>
          <p:cNvSpPr txBox="1"/>
          <p:nvPr/>
        </p:nvSpPr>
        <p:spPr>
          <a:xfrm>
            <a:off x="3664691" y="2308781"/>
            <a:ext cx="375295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w="0">
                  <a:noFill/>
                </a:ln>
                <a:solidFill>
                  <a:srgbClr val="E14628"/>
                </a:solidFill>
                <a:effectLst/>
                <a:uLnTx/>
                <a:uFillTx/>
                <a:latin typeface="Coiny" panose="02000903060500060000" pitchFamily="2" charset="0"/>
                <a:ea typeface="微软雅黑" panose="020B0503020204020204" pitchFamily="34" charset="-122"/>
                <a:cs typeface="+mn-cs"/>
              </a:rPr>
              <a:t>TẠM BIỆT</a:t>
            </a:r>
            <a:endParaRPr kumimoji="0" lang="zh-CN" altLang="en-US" sz="5400" b="0" i="0" u="none" strike="noStrike" kern="1200" cap="none" spc="0" normalizeH="0" baseline="0" noProof="0" dirty="0">
              <a:ln w="0">
                <a:noFill/>
              </a:ln>
              <a:solidFill>
                <a:srgbClr val="E14628"/>
              </a:solidFill>
              <a:effectLst/>
              <a:uLnTx/>
              <a:uFillTx/>
              <a:latin typeface="Coiny" panose="02000903060500060000" pitchFamily="2" charset="0"/>
              <a:ea typeface="微软雅黑" panose="020B0503020204020204" pitchFamily="34" charset="-122"/>
              <a:cs typeface="+mn-cs"/>
            </a:endParaRPr>
          </a:p>
        </p:txBody>
      </p:sp>
      <p:pic>
        <p:nvPicPr>
          <p:cNvPr id="24" name="图片 23"/>
          <p:cNvPicPr>
            <a:picLocks noChangeAspect="1"/>
          </p:cNvPicPr>
          <p:nvPr/>
        </p:nvPicPr>
        <p:blipFill>
          <a:blip r:embed="rId5">
            <a:lum contrast="20000"/>
          </a:blip>
          <a:stretch>
            <a:fillRect/>
          </a:stretch>
        </p:blipFill>
        <p:spPr>
          <a:xfrm>
            <a:off x="10109191" y="2864572"/>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8307387" y="5045497"/>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7381014" y="2549908"/>
            <a:ext cx="930225" cy="880213"/>
          </a:xfrm>
          <a:prstGeom prst="rect">
            <a:avLst/>
          </a:prstGeom>
        </p:spPr>
      </p:pic>
      <p:pic>
        <p:nvPicPr>
          <p:cNvPr id="2" name="图片 1"/>
          <p:cNvPicPr>
            <a:picLocks noChangeAspect="1"/>
          </p:cNvPicPr>
          <p:nvPr/>
        </p:nvPicPr>
        <p:blipFill>
          <a:blip r:embed="rId8">
            <a:lum contrast="20000"/>
          </a:blip>
          <a:stretch>
            <a:fillRect/>
          </a:stretch>
        </p:blipFill>
        <p:spPr>
          <a:xfrm rot="1275709">
            <a:off x="7278375" y="1057197"/>
            <a:ext cx="2970000" cy="20137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9975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1500"/>
                                </p:stCondLst>
                                <p:childTnLst>
                                  <p:par>
                                    <p:cTn id="40" presetID="49" presetClass="entr" presetSubtype="0" decel="10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000"/>
                                </p:stCondLst>
                                <p:childTnLst>
                                  <p:par>
                                    <p:cTn id="47" presetID="16" presetClass="entr" presetSubtype="37"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outVertical)">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1500"/>
                                </p:stCondLst>
                                <p:childTnLst>
                                  <p:par>
                                    <p:cTn id="40" presetID="49" presetClass="entr" presetSubtype="0" decel="10000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000"/>
                                </p:stCondLst>
                                <p:childTnLst>
                                  <p:par>
                                    <p:cTn id="47" presetID="16" presetClass="entr" presetSubtype="37"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outVertical)">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9389"/>
        </a:solidFill>
        <a:effectLst/>
      </p:bgPr>
    </p:bg>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8" name="图片 41" descr="6">
            <a:extLst>
              <a:ext uri="{FF2B5EF4-FFF2-40B4-BE49-F238E27FC236}">
                <a16:creationId xmlns:a16="http://schemas.microsoft.com/office/drawing/2014/main" id="{DD87B8BA-628B-4491-91C1-5EB6950219A5}"/>
              </a:ext>
            </a:extLst>
          </p:cNvPr>
          <p:cNvPicPr>
            <a:picLocks noChangeAspect="1"/>
          </p:cNvPicPr>
          <p:nvPr/>
        </p:nvPicPr>
        <p:blipFill>
          <a:blip r:embed="rId3"/>
          <a:srcRect l="47449" t="21697"/>
          <a:stretch>
            <a:fillRect/>
          </a:stretch>
        </p:blipFill>
        <p:spPr>
          <a:xfrm>
            <a:off x="9052019" y="5153660"/>
            <a:ext cx="3137535" cy="1704340"/>
          </a:xfrm>
          <a:prstGeom prst="rect">
            <a:avLst/>
          </a:prstGeom>
        </p:spPr>
      </p:pic>
      <p:sp>
        <p:nvSpPr>
          <p:cNvPr id="37" name="云形 25">
            <a:extLst>
              <a:ext uri="{FF2B5EF4-FFF2-40B4-BE49-F238E27FC236}">
                <a16:creationId xmlns:a16="http://schemas.microsoft.com/office/drawing/2014/main" id="{49F52302-58E3-4B6F-8DFD-409C229ED31E}"/>
              </a:ext>
            </a:extLst>
          </p:cNvPr>
          <p:cNvSpPr/>
          <p:nvPr/>
        </p:nvSpPr>
        <p:spPr>
          <a:xfrm>
            <a:off x="652062" y="170455"/>
            <a:ext cx="7456362" cy="2248048"/>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2512638B-467B-4EF0-ADBA-528B02B9EF53}"/>
              </a:ext>
            </a:extLst>
          </p:cNvPr>
          <p:cNvSpPr txBox="1"/>
          <p:nvPr/>
        </p:nvSpPr>
        <p:spPr>
          <a:xfrm>
            <a:off x="1862032" y="600022"/>
            <a:ext cx="532972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iny" panose="02000903060500060000" pitchFamily="2" charset="0"/>
                <a:ea typeface="+mn-ea"/>
                <a:cs typeface="Calibri" panose="020F0502020204030204" pitchFamily="34" charset="0"/>
              </a:rPr>
              <a:t>QUẢ CÀ CHUA BÍ ẨN</a:t>
            </a:r>
          </a:p>
        </p:txBody>
      </p:sp>
      <p:pic>
        <p:nvPicPr>
          <p:cNvPr id="24" name="Graphic 23">
            <a:extLst>
              <a:ext uri="{FF2B5EF4-FFF2-40B4-BE49-F238E27FC236}">
                <a16:creationId xmlns:a16="http://schemas.microsoft.com/office/drawing/2014/main" id="{2B0B1214-4887-4D98-8364-48547A149F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36058" y="600022"/>
            <a:ext cx="1313856" cy="913130"/>
          </a:xfrm>
          <a:prstGeom prst="rect">
            <a:avLst/>
          </a:prstGeom>
        </p:spPr>
      </p:pic>
      <p:pic>
        <p:nvPicPr>
          <p:cNvPr id="25" name="Graphic 24">
            <a:extLst>
              <a:ext uri="{FF2B5EF4-FFF2-40B4-BE49-F238E27FC236}">
                <a16:creationId xmlns:a16="http://schemas.microsoft.com/office/drawing/2014/main" id="{8412B43E-AEE8-4A97-A322-689B343C0CD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055315" y="773360"/>
            <a:ext cx="1428423" cy="971327"/>
          </a:xfrm>
          <a:prstGeom prst="rect">
            <a:avLst/>
          </a:prstGeom>
        </p:spPr>
      </p:pic>
      <p:pic>
        <p:nvPicPr>
          <p:cNvPr id="26" name="Graphic 25">
            <a:hlinkClick r:id="rId8" action="ppaction://hlinksldjump"/>
            <a:extLst>
              <a:ext uri="{FF2B5EF4-FFF2-40B4-BE49-F238E27FC236}">
                <a16:creationId xmlns:a16="http://schemas.microsoft.com/office/drawing/2014/main" id="{F9CE4D2C-B8B5-4473-90A2-831B96D11356}"/>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3165776" y="2771762"/>
            <a:ext cx="2769841" cy="2215874"/>
          </a:xfrm>
          <a:prstGeom prst="rect">
            <a:avLst/>
          </a:prstGeom>
        </p:spPr>
      </p:pic>
      <p:pic>
        <p:nvPicPr>
          <p:cNvPr id="28" name="Graphic 27">
            <a:hlinkClick r:id="rId11" action="ppaction://hlinksldjump"/>
            <a:extLst>
              <a:ext uri="{FF2B5EF4-FFF2-40B4-BE49-F238E27FC236}">
                <a16:creationId xmlns:a16="http://schemas.microsoft.com/office/drawing/2014/main" id="{6708D05D-8B51-480C-BAD6-772A343839F1}"/>
              </a:ext>
            </a:extLst>
          </p:cNvPr>
          <p:cNvPicPr>
            <a:picLocks noChangeAspect="1"/>
          </p:cNvPicPr>
          <p:nvPr/>
        </p:nvPicPr>
        <p:blipFill>
          <a:blip r:embed="rId12">
            <a:extLst>
              <a:ext uri="{BEBA8EAE-BF5A-486C-A8C5-ECC9F3942E4B}">
                <a14:imgProps xmlns:a14="http://schemas.microsoft.com/office/drawing/2010/main">
                  <a14:imgLayer r:embed="rId13">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6135296" y="3956858"/>
            <a:ext cx="2967686" cy="2644951"/>
          </a:xfrm>
          <a:prstGeom prst="rect">
            <a:avLst/>
          </a:prstGeom>
        </p:spPr>
      </p:pic>
      <p:pic>
        <p:nvPicPr>
          <p:cNvPr id="29" name="Graphic 28">
            <a:hlinkClick r:id="rId14" action="ppaction://hlinksldjump"/>
            <a:extLst>
              <a:ext uri="{FF2B5EF4-FFF2-40B4-BE49-F238E27FC236}">
                <a16:creationId xmlns:a16="http://schemas.microsoft.com/office/drawing/2014/main" id="{33EBB24E-E9AA-4009-BD05-92639A48C93A}"/>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297120" y="4305993"/>
            <a:ext cx="2696041" cy="2453397"/>
          </a:xfrm>
          <a:prstGeom prst="rect">
            <a:avLst/>
          </a:prstGeom>
        </p:spPr>
      </p:pic>
      <p:sp>
        <p:nvSpPr>
          <p:cNvPr id="3" name="Right Arrow 2">
            <a:hlinkClick r:id="rId17" action="ppaction://hlinksldjump"/>
          </p:cNvPr>
          <p:cNvSpPr/>
          <p:nvPr/>
        </p:nvSpPr>
        <p:spPr>
          <a:xfrm>
            <a:off x="8894030" y="5519651"/>
            <a:ext cx="3076297" cy="1338349"/>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a:ea typeface="+mn-ea"/>
                <a:cs typeface="+mn-cs"/>
              </a:rPr>
              <a:t>Kết</a:t>
            </a:r>
            <a:r>
              <a:rPr kumimoji="0" lang="en-US" sz="2800" b="1" i="0" u="none" strike="noStrike" kern="1200" cap="none" spc="0" normalizeH="0" baseline="0" noProof="0" dirty="0">
                <a:ln>
                  <a:noFill/>
                </a:ln>
                <a:solidFill>
                  <a:srgbClr val="FF0000"/>
                </a:solidFill>
                <a:effectLst/>
                <a:uLnTx/>
                <a:uFillTx/>
                <a:latin typeface="Calibri"/>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a:ea typeface="+mn-ea"/>
                <a:cs typeface="+mn-cs"/>
              </a:rPr>
              <a:t>thúc</a:t>
            </a:r>
            <a:r>
              <a:rPr kumimoji="0" lang="en-US" sz="2800" b="1" i="0" u="none" strike="noStrike" kern="1200" cap="none" spc="0" normalizeH="0" baseline="0" noProof="0" dirty="0">
                <a:ln>
                  <a:noFill/>
                </a:ln>
                <a:solidFill>
                  <a:srgbClr val="FF0000"/>
                </a:solidFill>
                <a:effectLst/>
                <a:uLnTx/>
                <a:uFillTx/>
                <a:latin typeface="Calibri"/>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a:ea typeface="+mn-ea"/>
                <a:cs typeface="+mn-cs"/>
              </a:rPr>
              <a:t>bài</a:t>
            </a:r>
            <a:r>
              <a:rPr kumimoji="0" lang="en-US" sz="2800" b="1" i="0" u="none" strike="noStrike" kern="1200" cap="none" spc="0" normalizeH="0" baseline="0" noProof="0" dirty="0">
                <a:ln>
                  <a:noFill/>
                </a:ln>
                <a:solidFill>
                  <a:srgbClr val="FF0000"/>
                </a:solidFill>
                <a:effectLst/>
                <a:uLnTx/>
                <a:uFillTx/>
                <a:latin typeface="Calibri"/>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a:ea typeface="+mn-ea"/>
                <a:cs typeface="+mn-cs"/>
              </a:rPr>
              <a:t>học</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327092086"/>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9389"/>
        </a:solidFill>
        <a:effectLst/>
      </p:bgPr>
    </p:bg>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8" name="图片 41" descr="6">
            <a:extLst>
              <a:ext uri="{FF2B5EF4-FFF2-40B4-BE49-F238E27FC236}">
                <a16:creationId xmlns:a16="http://schemas.microsoft.com/office/drawing/2014/main" id="{DD87B8BA-628B-4491-91C1-5EB6950219A5}"/>
              </a:ext>
            </a:extLst>
          </p:cNvPr>
          <p:cNvPicPr>
            <a:picLocks noChangeAspect="1"/>
          </p:cNvPicPr>
          <p:nvPr/>
        </p:nvPicPr>
        <p:blipFill>
          <a:blip r:embed="rId3"/>
          <a:srcRect l="47449" t="21697"/>
          <a:stretch>
            <a:fillRect/>
          </a:stretch>
        </p:blipFill>
        <p:spPr>
          <a:xfrm>
            <a:off x="9052019" y="5178425"/>
            <a:ext cx="3137535" cy="1704340"/>
          </a:xfrm>
          <a:prstGeom prst="rect">
            <a:avLst/>
          </a:prstGeom>
        </p:spPr>
      </p:pic>
      <p:grpSp>
        <p:nvGrpSpPr>
          <p:cNvPr id="39" name="Group 38">
            <a:extLst>
              <a:ext uri="{FF2B5EF4-FFF2-40B4-BE49-F238E27FC236}">
                <a16:creationId xmlns:a16="http://schemas.microsoft.com/office/drawing/2014/main" id="{123CDE58-A511-4582-9EAA-107B085E665D}"/>
              </a:ext>
            </a:extLst>
          </p:cNvPr>
          <p:cNvGrpSpPr/>
          <p:nvPr/>
        </p:nvGrpSpPr>
        <p:grpSpPr>
          <a:xfrm>
            <a:off x="983433" y="1025473"/>
            <a:ext cx="5411739" cy="3394158"/>
            <a:chOff x="7639652" y="3900524"/>
            <a:chExt cx="2813685" cy="1652825"/>
          </a:xfrm>
        </p:grpSpPr>
        <p:pic>
          <p:nvPicPr>
            <p:cNvPr id="40" name="Picture 39" descr="Shape, rectangle&#10;&#10;Description automatically generated">
              <a:extLst>
                <a:ext uri="{FF2B5EF4-FFF2-40B4-BE49-F238E27FC236}">
                  <a16:creationId xmlns:a16="http://schemas.microsoft.com/office/drawing/2014/main" id="{C4FF04F8-E76F-4E03-ADCD-B4688AB5B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9652" y="3900524"/>
              <a:ext cx="2813685" cy="1652825"/>
            </a:xfrm>
            <a:prstGeom prst="rect">
              <a:avLst/>
            </a:prstGeom>
          </p:spPr>
        </p:pic>
        <p:sp>
          <p:nvSpPr>
            <p:cNvPr id="41" name="TextBox 40">
              <a:extLst>
                <a:ext uri="{FF2B5EF4-FFF2-40B4-BE49-F238E27FC236}">
                  <a16:creationId xmlns:a16="http://schemas.microsoft.com/office/drawing/2014/main" id="{51A464CE-EDD5-43CF-A0BE-D25DB2AA26BE}"/>
                </a:ext>
              </a:extLst>
            </p:cNvPr>
            <p:cNvSpPr txBox="1"/>
            <p:nvPr/>
          </p:nvSpPr>
          <p:spPr>
            <a:xfrm>
              <a:off x="7819198" y="4422013"/>
              <a:ext cx="2314183" cy="4945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a:ea typeface="+mn-ea"/>
                  <a:cs typeface="+mn-cs"/>
                </a:rPr>
                <a:t>5 155....5 515</a:t>
              </a:r>
            </a:p>
          </p:txBody>
        </p:sp>
      </p:grpSp>
      <p:grpSp>
        <p:nvGrpSpPr>
          <p:cNvPr id="3" name="Group 2">
            <a:extLst>
              <a:ext uri="{FF2B5EF4-FFF2-40B4-BE49-F238E27FC236}">
                <a16:creationId xmlns:a16="http://schemas.microsoft.com/office/drawing/2014/main" id="{A74A72C9-78D2-497F-979F-5B50B817D250}"/>
              </a:ext>
            </a:extLst>
          </p:cNvPr>
          <p:cNvGrpSpPr/>
          <p:nvPr/>
        </p:nvGrpSpPr>
        <p:grpSpPr>
          <a:xfrm>
            <a:off x="6640241" y="1447657"/>
            <a:ext cx="4822615" cy="3888468"/>
            <a:chOff x="6640241" y="1447657"/>
            <a:chExt cx="4822615" cy="3888468"/>
          </a:xfrm>
        </p:grpSpPr>
        <p:grpSp>
          <p:nvGrpSpPr>
            <p:cNvPr id="6" name="Group 5">
              <a:extLst>
                <a:ext uri="{FF2B5EF4-FFF2-40B4-BE49-F238E27FC236}">
                  <a16:creationId xmlns:a16="http://schemas.microsoft.com/office/drawing/2014/main" id="{D0F14C3F-B758-41ED-86CA-EDC5CCE2FD40}"/>
                </a:ext>
              </a:extLst>
            </p:cNvPr>
            <p:cNvGrpSpPr/>
            <p:nvPr/>
          </p:nvGrpSpPr>
          <p:grpSpPr>
            <a:xfrm>
              <a:off x="6640241" y="1447657"/>
              <a:ext cx="4822615" cy="2749263"/>
              <a:chOff x="6773244" y="1480908"/>
              <a:chExt cx="4822615" cy="2749263"/>
            </a:xfrm>
          </p:grpSpPr>
          <p:sp>
            <p:nvSpPr>
              <p:cNvPr id="37" name="云形 25">
                <a:extLst>
                  <a:ext uri="{FF2B5EF4-FFF2-40B4-BE49-F238E27FC236}">
                    <a16:creationId xmlns:a16="http://schemas.microsoft.com/office/drawing/2014/main" id="{49F52302-58E3-4B6F-8DFD-409C229ED31E}"/>
                  </a:ext>
                </a:extLst>
              </p:cNvPr>
              <p:cNvSpPr/>
              <p:nvPr/>
            </p:nvSpPr>
            <p:spPr>
              <a:xfrm>
                <a:off x="6773244" y="1480908"/>
                <a:ext cx="4822615" cy="2749263"/>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2512638B-467B-4EF0-ADBA-528B02B9EF53}"/>
                  </a:ext>
                </a:extLst>
              </p:cNvPr>
              <p:cNvSpPr txBox="1"/>
              <p:nvPr/>
            </p:nvSpPr>
            <p:spPr>
              <a:xfrm>
                <a:off x="7263382" y="2220834"/>
                <a:ext cx="39169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BẠN </a:t>
                </a:r>
                <a:r>
                  <a:rPr kumimoji="0" 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HÃY ĐIỀN DẤU &gt;,&lt;,=</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34" name="Graphic 33">
              <a:extLst>
                <a:ext uri="{FF2B5EF4-FFF2-40B4-BE49-F238E27FC236}">
                  <a16:creationId xmlns:a16="http://schemas.microsoft.com/office/drawing/2014/main" id="{9B00B640-3852-46FF-AF5A-4C05918EF5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668500" y="3277117"/>
              <a:ext cx="3137536" cy="2059008"/>
            </a:xfrm>
            <a:prstGeom prst="rect">
              <a:avLst/>
            </a:prstGeom>
          </p:spPr>
        </p:pic>
      </p:grpSp>
      <p:sp>
        <p:nvSpPr>
          <p:cNvPr id="32" name="Right Arrow 31">
            <a:hlinkClick r:id="rId8" action="ppaction://hlinksldjump"/>
          </p:cNvPr>
          <p:cNvSpPr/>
          <p:nvPr/>
        </p:nvSpPr>
        <p:spPr>
          <a:xfrm flipH="1">
            <a:off x="346783" y="5781291"/>
            <a:ext cx="1864402" cy="1016179"/>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a:ea typeface="+mn-ea"/>
                <a:cs typeface="+mn-cs"/>
              </a:rPr>
              <a:t>Trở</a:t>
            </a:r>
            <a:r>
              <a:rPr kumimoji="0" lang="en-US" sz="2800" b="1" i="0" u="none" strike="noStrike" kern="1200" cap="none" spc="0" normalizeH="0" baseline="0" noProof="0" dirty="0">
                <a:ln>
                  <a:noFill/>
                </a:ln>
                <a:solidFill>
                  <a:srgbClr val="FF0000"/>
                </a:solidFill>
                <a:effectLst/>
                <a:uLnTx/>
                <a:uFillTx/>
                <a:latin typeface="Calibri"/>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a:ea typeface="+mn-ea"/>
                <a:cs typeface="+mn-cs"/>
              </a:rPr>
              <a:t>về</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1026" name="Picture 2" descr="LINE Creators&amp;#39; Stickers - Boku No Tomato Example with GIF Anima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5870" y="4419631"/>
            <a:ext cx="2260684" cy="183298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E2D1FEC-84F6-45A1-9F56-155B10EFE780}"/>
              </a:ext>
            </a:extLst>
          </p:cNvPr>
          <p:cNvSpPr txBox="1"/>
          <p:nvPr/>
        </p:nvSpPr>
        <p:spPr>
          <a:xfrm>
            <a:off x="1252564" y="1887426"/>
            <a:ext cx="4451015" cy="1200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00"/>
                </a:solidFill>
                <a:effectLst/>
                <a:uLnTx/>
                <a:uFillTx/>
                <a:latin typeface="Calibri"/>
                <a:ea typeface="+mn-ea"/>
                <a:cs typeface="+mn-cs"/>
              </a:rPr>
              <a:t>&lt;</a:t>
            </a:r>
          </a:p>
        </p:txBody>
      </p:sp>
    </p:spTree>
    <p:extLst>
      <p:ext uri="{BB962C8B-B14F-4D97-AF65-F5344CB8AC3E}">
        <p14:creationId xmlns:p14="http://schemas.microsoft.com/office/powerpoint/2010/main" val="28897155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9389"/>
        </a:solidFill>
        <a:effectLst/>
      </p:bgPr>
    </p:bg>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8" name="图片 41" descr="6">
            <a:extLst>
              <a:ext uri="{FF2B5EF4-FFF2-40B4-BE49-F238E27FC236}">
                <a16:creationId xmlns:a16="http://schemas.microsoft.com/office/drawing/2014/main" id="{DD87B8BA-628B-4491-91C1-5EB6950219A5}"/>
              </a:ext>
            </a:extLst>
          </p:cNvPr>
          <p:cNvPicPr>
            <a:picLocks noChangeAspect="1"/>
          </p:cNvPicPr>
          <p:nvPr/>
        </p:nvPicPr>
        <p:blipFill>
          <a:blip r:embed="rId3"/>
          <a:srcRect l="47449" t="21697"/>
          <a:stretch>
            <a:fillRect/>
          </a:stretch>
        </p:blipFill>
        <p:spPr>
          <a:xfrm>
            <a:off x="9052019" y="5178425"/>
            <a:ext cx="3137535" cy="1704340"/>
          </a:xfrm>
          <a:prstGeom prst="rect">
            <a:avLst/>
          </a:prstGeom>
        </p:spPr>
      </p:pic>
      <p:grpSp>
        <p:nvGrpSpPr>
          <p:cNvPr id="39" name="Group 38">
            <a:extLst>
              <a:ext uri="{FF2B5EF4-FFF2-40B4-BE49-F238E27FC236}">
                <a16:creationId xmlns:a16="http://schemas.microsoft.com/office/drawing/2014/main" id="{123CDE58-A511-4582-9EAA-107B085E665D}"/>
              </a:ext>
            </a:extLst>
          </p:cNvPr>
          <p:cNvGrpSpPr/>
          <p:nvPr/>
        </p:nvGrpSpPr>
        <p:grpSpPr>
          <a:xfrm>
            <a:off x="983433" y="1025473"/>
            <a:ext cx="5411739" cy="3394158"/>
            <a:chOff x="7639652" y="3900524"/>
            <a:chExt cx="2813685" cy="1652825"/>
          </a:xfrm>
        </p:grpSpPr>
        <p:pic>
          <p:nvPicPr>
            <p:cNvPr id="40" name="Picture 39" descr="Shape, rectangle&#10;&#10;Description automatically generated">
              <a:extLst>
                <a:ext uri="{FF2B5EF4-FFF2-40B4-BE49-F238E27FC236}">
                  <a16:creationId xmlns:a16="http://schemas.microsoft.com/office/drawing/2014/main" id="{C4FF04F8-E76F-4E03-ADCD-B4688AB5B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9652" y="3900524"/>
              <a:ext cx="2813685" cy="1652825"/>
            </a:xfrm>
            <a:prstGeom prst="rect">
              <a:avLst/>
            </a:prstGeom>
          </p:spPr>
        </p:pic>
        <p:sp>
          <p:nvSpPr>
            <p:cNvPr id="41" name="TextBox 40">
              <a:extLst>
                <a:ext uri="{FF2B5EF4-FFF2-40B4-BE49-F238E27FC236}">
                  <a16:creationId xmlns:a16="http://schemas.microsoft.com/office/drawing/2014/main" id="{51A464CE-EDD5-43CF-A0BE-D25DB2AA26BE}"/>
                </a:ext>
              </a:extLst>
            </p:cNvPr>
            <p:cNvSpPr txBox="1"/>
            <p:nvPr/>
          </p:nvSpPr>
          <p:spPr>
            <a:xfrm>
              <a:off x="7742424" y="4422013"/>
              <a:ext cx="2390957" cy="4945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a:ea typeface="+mn-ea"/>
                  <a:cs typeface="+mn-cs"/>
                </a:rPr>
                <a:t>6 243....6 234</a:t>
              </a:r>
            </a:p>
          </p:txBody>
        </p:sp>
      </p:grpSp>
      <p:grpSp>
        <p:nvGrpSpPr>
          <p:cNvPr id="3" name="Group 2">
            <a:extLst>
              <a:ext uri="{FF2B5EF4-FFF2-40B4-BE49-F238E27FC236}">
                <a16:creationId xmlns:a16="http://schemas.microsoft.com/office/drawing/2014/main" id="{A74A72C9-78D2-497F-979F-5B50B817D250}"/>
              </a:ext>
            </a:extLst>
          </p:cNvPr>
          <p:cNvGrpSpPr/>
          <p:nvPr/>
        </p:nvGrpSpPr>
        <p:grpSpPr>
          <a:xfrm>
            <a:off x="6640241" y="1447657"/>
            <a:ext cx="4822615" cy="3888468"/>
            <a:chOff x="6640241" y="1447657"/>
            <a:chExt cx="4822615" cy="3888468"/>
          </a:xfrm>
        </p:grpSpPr>
        <p:grpSp>
          <p:nvGrpSpPr>
            <p:cNvPr id="6" name="Group 5">
              <a:extLst>
                <a:ext uri="{FF2B5EF4-FFF2-40B4-BE49-F238E27FC236}">
                  <a16:creationId xmlns:a16="http://schemas.microsoft.com/office/drawing/2014/main" id="{D0F14C3F-B758-41ED-86CA-EDC5CCE2FD40}"/>
                </a:ext>
              </a:extLst>
            </p:cNvPr>
            <p:cNvGrpSpPr/>
            <p:nvPr/>
          </p:nvGrpSpPr>
          <p:grpSpPr>
            <a:xfrm>
              <a:off x="6640241" y="1447657"/>
              <a:ext cx="4822615" cy="2749263"/>
              <a:chOff x="6773244" y="1480908"/>
              <a:chExt cx="4822615" cy="2749263"/>
            </a:xfrm>
          </p:grpSpPr>
          <p:sp>
            <p:nvSpPr>
              <p:cNvPr id="37" name="云形 25">
                <a:extLst>
                  <a:ext uri="{FF2B5EF4-FFF2-40B4-BE49-F238E27FC236}">
                    <a16:creationId xmlns:a16="http://schemas.microsoft.com/office/drawing/2014/main" id="{49F52302-58E3-4B6F-8DFD-409C229ED31E}"/>
                  </a:ext>
                </a:extLst>
              </p:cNvPr>
              <p:cNvSpPr/>
              <p:nvPr/>
            </p:nvSpPr>
            <p:spPr>
              <a:xfrm>
                <a:off x="6773244" y="1480908"/>
                <a:ext cx="4822615" cy="2749263"/>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2512638B-467B-4EF0-ADBA-528B02B9EF53}"/>
                  </a:ext>
                </a:extLst>
              </p:cNvPr>
              <p:cNvSpPr txBox="1"/>
              <p:nvPr/>
            </p:nvSpPr>
            <p:spPr>
              <a:xfrm>
                <a:off x="7263382" y="2220834"/>
                <a:ext cx="39169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BẠN </a:t>
                </a:r>
                <a:r>
                  <a:rPr kumimoji="0" 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HÃY ĐIỀN DẤU &gt;,&lt;,=</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34" name="Graphic 33">
              <a:extLst>
                <a:ext uri="{FF2B5EF4-FFF2-40B4-BE49-F238E27FC236}">
                  <a16:creationId xmlns:a16="http://schemas.microsoft.com/office/drawing/2014/main" id="{9B00B640-3852-46FF-AF5A-4C05918EF5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668500" y="3277117"/>
              <a:ext cx="3137536" cy="2059008"/>
            </a:xfrm>
            <a:prstGeom prst="rect">
              <a:avLst/>
            </a:prstGeom>
          </p:spPr>
        </p:pic>
      </p:grpSp>
      <p:sp>
        <p:nvSpPr>
          <p:cNvPr id="32" name="Right Arrow 31">
            <a:hlinkClick r:id="rId8" action="ppaction://hlinksldjump"/>
          </p:cNvPr>
          <p:cNvSpPr/>
          <p:nvPr/>
        </p:nvSpPr>
        <p:spPr>
          <a:xfrm flipH="1">
            <a:off x="346783" y="5781291"/>
            <a:ext cx="1864402" cy="1016179"/>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a:ea typeface="+mn-ea"/>
                <a:cs typeface="+mn-cs"/>
              </a:rPr>
              <a:t>Trở</a:t>
            </a:r>
            <a:r>
              <a:rPr kumimoji="0" lang="en-US" sz="2800" b="1" i="0" u="none" strike="noStrike" kern="1200" cap="none" spc="0" normalizeH="0" baseline="0" noProof="0" dirty="0">
                <a:ln>
                  <a:noFill/>
                </a:ln>
                <a:solidFill>
                  <a:srgbClr val="FF0000"/>
                </a:solidFill>
                <a:effectLst/>
                <a:uLnTx/>
                <a:uFillTx/>
                <a:latin typeface="Calibri"/>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a:ea typeface="+mn-ea"/>
                <a:cs typeface="+mn-cs"/>
              </a:rPr>
              <a:t>về</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1026" name="Picture 2" descr="LINE Creators&amp;#39; Stickers - Boku No Tomato Example with GIF Anima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5870" y="4419631"/>
            <a:ext cx="2260684" cy="183298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E2D1FEC-84F6-45A1-9F56-155B10EFE780}"/>
              </a:ext>
            </a:extLst>
          </p:cNvPr>
          <p:cNvSpPr txBox="1"/>
          <p:nvPr/>
        </p:nvSpPr>
        <p:spPr>
          <a:xfrm>
            <a:off x="1327474" y="1848126"/>
            <a:ext cx="4451015" cy="1200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00"/>
                </a:solidFill>
                <a:effectLst/>
                <a:uLnTx/>
                <a:uFillTx/>
                <a:latin typeface="Calibri"/>
                <a:ea typeface="+mn-ea"/>
                <a:cs typeface="+mn-cs"/>
              </a:rPr>
              <a:t>&gt;</a:t>
            </a:r>
          </a:p>
        </p:txBody>
      </p:sp>
    </p:spTree>
    <p:extLst>
      <p:ext uri="{BB962C8B-B14F-4D97-AF65-F5344CB8AC3E}">
        <p14:creationId xmlns:p14="http://schemas.microsoft.com/office/powerpoint/2010/main" val="9575387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9389"/>
        </a:solidFill>
        <a:effectLst/>
      </p:bgPr>
    </p:bg>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8" name="图片 41" descr="6">
            <a:extLst>
              <a:ext uri="{FF2B5EF4-FFF2-40B4-BE49-F238E27FC236}">
                <a16:creationId xmlns:a16="http://schemas.microsoft.com/office/drawing/2014/main" id="{DD87B8BA-628B-4491-91C1-5EB6950219A5}"/>
              </a:ext>
            </a:extLst>
          </p:cNvPr>
          <p:cNvPicPr>
            <a:picLocks noChangeAspect="1"/>
          </p:cNvPicPr>
          <p:nvPr/>
        </p:nvPicPr>
        <p:blipFill>
          <a:blip r:embed="rId3"/>
          <a:srcRect l="47449" t="21697"/>
          <a:stretch>
            <a:fillRect/>
          </a:stretch>
        </p:blipFill>
        <p:spPr>
          <a:xfrm>
            <a:off x="9052019" y="5178425"/>
            <a:ext cx="3137535" cy="1704340"/>
          </a:xfrm>
          <a:prstGeom prst="rect">
            <a:avLst/>
          </a:prstGeom>
        </p:spPr>
      </p:pic>
      <p:grpSp>
        <p:nvGrpSpPr>
          <p:cNvPr id="39" name="Group 38">
            <a:extLst>
              <a:ext uri="{FF2B5EF4-FFF2-40B4-BE49-F238E27FC236}">
                <a16:creationId xmlns:a16="http://schemas.microsoft.com/office/drawing/2014/main" id="{123CDE58-A511-4582-9EAA-107B085E665D}"/>
              </a:ext>
            </a:extLst>
          </p:cNvPr>
          <p:cNvGrpSpPr/>
          <p:nvPr/>
        </p:nvGrpSpPr>
        <p:grpSpPr>
          <a:xfrm>
            <a:off x="371475" y="1025473"/>
            <a:ext cx="6023697" cy="3394158"/>
            <a:chOff x="7639652" y="3900524"/>
            <a:chExt cx="2813685" cy="1652825"/>
          </a:xfrm>
        </p:grpSpPr>
        <p:pic>
          <p:nvPicPr>
            <p:cNvPr id="40" name="Picture 39" descr="Shape, rectangle&#10;&#10;Description automatically generated">
              <a:extLst>
                <a:ext uri="{FF2B5EF4-FFF2-40B4-BE49-F238E27FC236}">
                  <a16:creationId xmlns:a16="http://schemas.microsoft.com/office/drawing/2014/main" id="{C4FF04F8-E76F-4E03-ADCD-B4688AB5BF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9652" y="3900524"/>
              <a:ext cx="2813685" cy="1652825"/>
            </a:xfrm>
            <a:prstGeom prst="rect">
              <a:avLst/>
            </a:prstGeom>
          </p:spPr>
        </p:pic>
        <p:sp>
          <p:nvSpPr>
            <p:cNvPr id="41" name="TextBox 40">
              <a:extLst>
                <a:ext uri="{FF2B5EF4-FFF2-40B4-BE49-F238E27FC236}">
                  <a16:creationId xmlns:a16="http://schemas.microsoft.com/office/drawing/2014/main" id="{51A464CE-EDD5-43CF-A0BE-D25DB2AA26BE}"/>
                </a:ext>
              </a:extLst>
            </p:cNvPr>
            <p:cNvSpPr txBox="1"/>
            <p:nvPr/>
          </p:nvSpPr>
          <p:spPr>
            <a:xfrm>
              <a:off x="7819198" y="4422013"/>
              <a:ext cx="2314183" cy="7044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5 555....5 000 + 555</a:t>
              </a:r>
            </a:p>
          </p:txBody>
        </p:sp>
      </p:grpSp>
      <p:grpSp>
        <p:nvGrpSpPr>
          <p:cNvPr id="3" name="Group 2">
            <a:extLst>
              <a:ext uri="{FF2B5EF4-FFF2-40B4-BE49-F238E27FC236}">
                <a16:creationId xmlns:a16="http://schemas.microsoft.com/office/drawing/2014/main" id="{A74A72C9-78D2-497F-979F-5B50B817D250}"/>
              </a:ext>
            </a:extLst>
          </p:cNvPr>
          <p:cNvGrpSpPr/>
          <p:nvPr/>
        </p:nvGrpSpPr>
        <p:grpSpPr>
          <a:xfrm>
            <a:off x="6640241" y="1447657"/>
            <a:ext cx="4822615" cy="3888468"/>
            <a:chOff x="6640241" y="1447657"/>
            <a:chExt cx="4822615" cy="3888468"/>
          </a:xfrm>
        </p:grpSpPr>
        <p:grpSp>
          <p:nvGrpSpPr>
            <p:cNvPr id="6" name="Group 5">
              <a:extLst>
                <a:ext uri="{FF2B5EF4-FFF2-40B4-BE49-F238E27FC236}">
                  <a16:creationId xmlns:a16="http://schemas.microsoft.com/office/drawing/2014/main" id="{D0F14C3F-B758-41ED-86CA-EDC5CCE2FD40}"/>
                </a:ext>
              </a:extLst>
            </p:cNvPr>
            <p:cNvGrpSpPr/>
            <p:nvPr/>
          </p:nvGrpSpPr>
          <p:grpSpPr>
            <a:xfrm>
              <a:off x="6640241" y="1447657"/>
              <a:ext cx="4822615" cy="2749263"/>
              <a:chOff x="6773244" y="1480908"/>
              <a:chExt cx="4822615" cy="2749263"/>
            </a:xfrm>
          </p:grpSpPr>
          <p:sp>
            <p:nvSpPr>
              <p:cNvPr id="37" name="云形 25">
                <a:extLst>
                  <a:ext uri="{FF2B5EF4-FFF2-40B4-BE49-F238E27FC236}">
                    <a16:creationId xmlns:a16="http://schemas.microsoft.com/office/drawing/2014/main" id="{49F52302-58E3-4B6F-8DFD-409C229ED31E}"/>
                  </a:ext>
                </a:extLst>
              </p:cNvPr>
              <p:cNvSpPr/>
              <p:nvPr/>
            </p:nvSpPr>
            <p:spPr>
              <a:xfrm>
                <a:off x="6773244" y="1480908"/>
                <a:ext cx="4822615" cy="2749263"/>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2512638B-467B-4EF0-ADBA-528B02B9EF53}"/>
                  </a:ext>
                </a:extLst>
              </p:cNvPr>
              <p:cNvSpPr txBox="1"/>
              <p:nvPr/>
            </p:nvSpPr>
            <p:spPr>
              <a:xfrm>
                <a:off x="7263382" y="2220834"/>
                <a:ext cx="391695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BẠN </a:t>
                </a:r>
                <a:r>
                  <a:rPr kumimoji="0" 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HÃY ĐIỀN DẤU &gt;,&lt;,=</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34" name="Graphic 33">
              <a:extLst>
                <a:ext uri="{FF2B5EF4-FFF2-40B4-BE49-F238E27FC236}">
                  <a16:creationId xmlns:a16="http://schemas.microsoft.com/office/drawing/2014/main" id="{9B00B640-3852-46FF-AF5A-4C05918EF5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668500" y="3277117"/>
              <a:ext cx="3137536" cy="2059008"/>
            </a:xfrm>
            <a:prstGeom prst="rect">
              <a:avLst/>
            </a:prstGeom>
          </p:spPr>
        </p:pic>
      </p:grpSp>
      <p:sp>
        <p:nvSpPr>
          <p:cNvPr id="32" name="Right Arrow 31">
            <a:hlinkClick r:id="rId8" action="ppaction://hlinksldjump"/>
          </p:cNvPr>
          <p:cNvSpPr/>
          <p:nvPr/>
        </p:nvSpPr>
        <p:spPr>
          <a:xfrm flipH="1">
            <a:off x="346783" y="5781291"/>
            <a:ext cx="1864402" cy="1016179"/>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a:ea typeface="+mn-ea"/>
                <a:cs typeface="+mn-cs"/>
              </a:rPr>
              <a:t>Trở</a:t>
            </a:r>
            <a:r>
              <a:rPr kumimoji="0" lang="en-US" sz="2800" b="1" i="0" u="none" strike="noStrike" kern="1200" cap="none" spc="0" normalizeH="0" baseline="0" noProof="0" dirty="0">
                <a:ln>
                  <a:noFill/>
                </a:ln>
                <a:solidFill>
                  <a:srgbClr val="FF0000"/>
                </a:solidFill>
                <a:effectLst/>
                <a:uLnTx/>
                <a:uFillTx/>
                <a:latin typeface="Calibri"/>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a:ea typeface="+mn-ea"/>
                <a:cs typeface="+mn-cs"/>
              </a:rPr>
              <a:t>về</a:t>
            </a: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1026" name="Picture 2" descr="LINE Creators&amp;#39; Stickers - Boku No Tomato Example with GIF Anima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65870" y="4419631"/>
            <a:ext cx="2260684" cy="183298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E2D1FEC-84F6-45A1-9F56-155B10EFE780}"/>
              </a:ext>
            </a:extLst>
          </p:cNvPr>
          <p:cNvSpPr txBox="1"/>
          <p:nvPr/>
        </p:nvSpPr>
        <p:spPr>
          <a:xfrm>
            <a:off x="276671" y="1782051"/>
            <a:ext cx="4451015" cy="1200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00"/>
                </a:solidFill>
                <a:effectLst/>
                <a:uLnTx/>
                <a:uFillTx/>
                <a:latin typeface="Calibri"/>
                <a:ea typeface="+mn-ea"/>
                <a:cs typeface="+mn-cs"/>
              </a:rPr>
              <a:t>=</a:t>
            </a:r>
          </a:p>
        </p:txBody>
      </p:sp>
    </p:spTree>
    <p:extLst>
      <p:ext uri="{BB962C8B-B14F-4D97-AF65-F5344CB8AC3E}">
        <p14:creationId xmlns:p14="http://schemas.microsoft.com/office/powerpoint/2010/main" val="42304141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_任意多边形 8"/>
          <p:cNvSpPr/>
          <p:nvPr>
            <p:custDataLst>
              <p:tags r:id="rId1"/>
            </p:custDataLst>
          </p:nvPr>
        </p:nvSpPr>
        <p:spPr bwMode="auto">
          <a:xfrm>
            <a:off x="631854" y="0"/>
            <a:ext cx="11692226" cy="6471920"/>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PA_文本框 11"/>
          <p:cNvSpPr txBox="1"/>
          <p:nvPr>
            <p:custDataLst>
              <p:tags r:id="rId2"/>
            </p:custDataLst>
          </p:nvPr>
        </p:nvSpPr>
        <p:spPr>
          <a:xfrm>
            <a:off x="2313625" y="1528294"/>
            <a:ext cx="6563040" cy="450123"/>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altLang="zh-CN" sz="3000" b="1" i="0" u="none" strike="noStrike" kern="1200" cap="none" spc="0" normalizeH="0" baseline="0" noProof="0" dirty="0" err="1">
                <a:ln w="0">
                  <a:noFill/>
                </a:ln>
                <a:solidFill>
                  <a:srgbClr val="E14628"/>
                </a:solidFill>
                <a:effectLst/>
                <a:uLnTx/>
                <a:uFillTx/>
                <a:ea typeface="微软雅黑" panose="020B0503020204020204" pitchFamily="34" charset="-122"/>
                <a:cs typeface="+mn-cs"/>
              </a:rPr>
              <a:t>Thứ</a:t>
            </a:r>
            <a:r>
              <a:rPr kumimoji="0" lang="en-US" altLang="zh-CN" sz="3000" b="1" i="0" u="none" strike="noStrike" kern="1200" cap="none" spc="0" normalizeH="0" baseline="0" noProof="0" dirty="0">
                <a:ln w="0">
                  <a:noFill/>
                </a:ln>
                <a:solidFill>
                  <a:srgbClr val="E14628"/>
                </a:solidFill>
                <a:effectLst/>
                <a:uLnTx/>
                <a:uFillTx/>
                <a:ea typeface="微软雅黑" panose="020B0503020204020204" pitchFamily="34" charset="-122"/>
                <a:cs typeface="+mn-cs"/>
              </a:rPr>
              <a:t> … </a:t>
            </a:r>
            <a:r>
              <a:rPr kumimoji="0" lang="en-US" altLang="zh-CN" sz="3000" b="1" i="0" u="none" strike="noStrike" kern="1200" cap="none" spc="0" normalizeH="0" baseline="0" noProof="0" dirty="0" err="1">
                <a:ln w="0">
                  <a:noFill/>
                </a:ln>
                <a:solidFill>
                  <a:srgbClr val="E14628"/>
                </a:solidFill>
                <a:effectLst/>
                <a:uLnTx/>
                <a:uFillTx/>
                <a:ea typeface="微软雅黑" panose="020B0503020204020204" pitchFamily="34" charset="-122"/>
                <a:cs typeface="+mn-cs"/>
              </a:rPr>
              <a:t>ngày</a:t>
            </a:r>
            <a:r>
              <a:rPr kumimoji="0" lang="en-US" altLang="zh-CN" sz="3000" b="1" i="0" u="none" strike="noStrike" kern="1200" cap="none" spc="0" normalizeH="0" baseline="0" noProof="0" dirty="0">
                <a:ln w="0">
                  <a:noFill/>
                </a:ln>
                <a:solidFill>
                  <a:srgbClr val="E14628"/>
                </a:solidFill>
                <a:effectLst/>
                <a:uLnTx/>
                <a:uFillTx/>
                <a:ea typeface="微软雅黑" panose="020B0503020204020204" pitchFamily="34" charset="-122"/>
                <a:cs typeface="+mn-cs"/>
              </a:rPr>
              <a:t> … </a:t>
            </a:r>
            <a:r>
              <a:rPr kumimoji="0" lang="en-US" altLang="zh-CN" sz="3000" b="1" i="0" u="none" strike="noStrike" kern="1200" cap="none" spc="0" normalizeH="0" baseline="0" noProof="0" dirty="0" err="1">
                <a:ln w="0">
                  <a:noFill/>
                </a:ln>
                <a:solidFill>
                  <a:srgbClr val="E14628"/>
                </a:solidFill>
                <a:effectLst/>
                <a:uLnTx/>
                <a:uFillTx/>
                <a:ea typeface="微软雅黑" panose="020B0503020204020204" pitchFamily="34" charset="-122"/>
                <a:cs typeface="+mn-cs"/>
              </a:rPr>
              <a:t>tháng</a:t>
            </a:r>
            <a:r>
              <a:rPr kumimoji="0" lang="en-US" altLang="zh-CN" sz="3000" b="1" i="0" u="none" strike="noStrike" kern="1200" cap="none" spc="0" normalizeH="0" baseline="0" noProof="0" dirty="0">
                <a:ln w="0">
                  <a:noFill/>
                </a:ln>
                <a:solidFill>
                  <a:srgbClr val="E14628"/>
                </a:solidFill>
                <a:effectLst/>
                <a:uLnTx/>
                <a:uFillTx/>
                <a:ea typeface="微软雅黑" panose="020B0503020204020204" pitchFamily="34" charset="-122"/>
                <a:cs typeface="+mn-cs"/>
              </a:rPr>
              <a:t> … </a:t>
            </a:r>
            <a:r>
              <a:rPr kumimoji="0" lang="en-US" altLang="zh-CN" sz="3000" b="1" i="0" u="none" strike="noStrike" kern="1200" cap="none" spc="0" normalizeH="0" baseline="0" noProof="0" dirty="0" err="1">
                <a:ln w="0">
                  <a:noFill/>
                </a:ln>
                <a:solidFill>
                  <a:srgbClr val="E14628"/>
                </a:solidFill>
                <a:effectLst/>
                <a:uLnTx/>
                <a:uFillTx/>
                <a:ea typeface="微软雅黑" panose="020B0503020204020204" pitchFamily="34" charset="-122"/>
                <a:cs typeface="+mn-cs"/>
              </a:rPr>
              <a:t>năm</a:t>
            </a:r>
            <a:r>
              <a:rPr kumimoji="0" lang="en-US" altLang="zh-CN" sz="3000" b="1" i="0" u="none" strike="noStrike" kern="1200" cap="none" spc="0" normalizeH="0" baseline="0" noProof="0" dirty="0">
                <a:ln w="0">
                  <a:noFill/>
                </a:ln>
                <a:solidFill>
                  <a:srgbClr val="E14628"/>
                </a:solidFill>
                <a:effectLst/>
                <a:uLnTx/>
                <a:uFillTx/>
                <a:ea typeface="微软雅黑" panose="020B0503020204020204" pitchFamily="34" charset="-122"/>
                <a:cs typeface="+mn-cs"/>
              </a:rPr>
              <a:t> 2022</a:t>
            </a:r>
            <a:endParaRPr kumimoji="0" lang="zh-CN" altLang="en-US" sz="3000" b="1" i="0" u="none" strike="noStrike" kern="1200" cap="none" spc="0" normalizeH="0" baseline="0" noProof="0" dirty="0">
              <a:ln w="0">
                <a:noFill/>
              </a:ln>
              <a:solidFill>
                <a:srgbClr val="E14628"/>
              </a:solidFill>
              <a:effectLst/>
              <a:uLnTx/>
              <a:uFillTx/>
              <a:ea typeface="微软雅黑" panose="020B0503020204020204" pitchFamily="34" charset="-122"/>
              <a:cs typeface="+mn-cs"/>
            </a:endParaRPr>
          </a:p>
        </p:txBody>
      </p:sp>
      <p:pic>
        <p:nvPicPr>
          <p:cNvPr id="3" name="Picture 2">
            <a:extLst>
              <a:ext uri="{FF2B5EF4-FFF2-40B4-BE49-F238E27FC236}">
                <a16:creationId xmlns:a16="http://schemas.microsoft.com/office/drawing/2014/main" id="{D90124A7-6D16-49DC-8095-EA6F7225B9E7}"/>
              </a:ext>
            </a:extLst>
          </p:cNvPr>
          <p:cNvPicPr>
            <a:picLocks noChangeAspect="1"/>
          </p:cNvPicPr>
          <p:nvPr/>
        </p:nvPicPr>
        <p:blipFill>
          <a:blip r:embed="rId5"/>
          <a:stretch>
            <a:fillRect/>
          </a:stretch>
        </p:blipFill>
        <p:spPr>
          <a:xfrm>
            <a:off x="4441366" y="1441441"/>
            <a:ext cx="3596952" cy="1572904"/>
          </a:xfrm>
          <a:prstGeom prst="rect">
            <a:avLst/>
          </a:prstGeom>
        </p:spPr>
      </p:pic>
      <p:pic>
        <p:nvPicPr>
          <p:cNvPr id="4" name="Picture 3">
            <a:extLst>
              <a:ext uri="{FF2B5EF4-FFF2-40B4-BE49-F238E27FC236}">
                <a16:creationId xmlns:a16="http://schemas.microsoft.com/office/drawing/2014/main" id="{6A818829-2929-2B62-52C5-1A94FA19D188}"/>
              </a:ext>
            </a:extLst>
          </p:cNvPr>
          <p:cNvPicPr>
            <a:picLocks noChangeAspect="1"/>
          </p:cNvPicPr>
          <p:nvPr/>
        </p:nvPicPr>
        <p:blipFill>
          <a:blip r:embed="rId6"/>
          <a:stretch>
            <a:fillRect/>
          </a:stretch>
        </p:blipFill>
        <p:spPr>
          <a:xfrm>
            <a:off x="705515" y="3027730"/>
            <a:ext cx="11028620" cy="1774090"/>
          </a:xfrm>
          <a:prstGeom prst="rect">
            <a:avLst/>
          </a:prstGeom>
        </p:spPr>
      </p:pic>
    </p:spTree>
    <p:extLst>
      <p:ext uri="{BB962C8B-B14F-4D97-AF65-F5344CB8AC3E}">
        <p14:creationId xmlns:p14="http://schemas.microsoft.com/office/powerpoint/2010/main" val="2266442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9" presetClass="entr" presetSubtype="0" decel="10000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sp>
        <p:nvSpPr>
          <p:cNvPr id="2" name="任意多边形: 形状 5">
            <a:extLst>
              <a:ext uri="{FF2B5EF4-FFF2-40B4-BE49-F238E27FC236}">
                <a16:creationId xmlns:a16="http://schemas.microsoft.com/office/drawing/2014/main" id="{B8423635-A658-6BCB-EEB2-87199D70AE2A}"/>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 name="TextBox 2">
            <a:extLst>
              <a:ext uri="{FF2B5EF4-FFF2-40B4-BE49-F238E27FC236}">
                <a16:creationId xmlns:a16="http://schemas.microsoft.com/office/drawing/2014/main" id="{273E517F-A019-1FDA-0B70-EC68F95158E4}"/>
              </a:ext>
            </a:extLst>
          </p:cNvPr>
          <p:cNvSpPr txBox="1"/>
          <p:nvPr/>
        </p:nvSpPr>
        <p:spPr>
          <a:xfrm>
            <a:off x="1119351" y="1443478"/>
            <a:ext cx="10295237" cy="2862322"/>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Ôn tập,củng cố kiến thức, kĩ năng về số học (đọc, viết thứ tự, so sánh các số có bốn, năm chữ số).</a:t>
            </a:r>
          </a:p>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Ôn tập về phép tính (cộng, trừ, nhân, chia số có bốn, năm chữ số với (cho) số có một chữ số, vận dụng tính giá trị của biểu thức, giải bài toán có lời văn hai bước tính ...)</a:t>
            </a:r>
          </a:p>
        </p:txBody>
      </p:sp>
      <p:pic>
        <p:nvPicPr>
          <p:cNvPr id="4" name="Picture 3">
            <a:extLst>
              <a:ext uri="{FF2B5EF4-FFF2-40B4-BE49-F238E27FC236}">
                <a16:creationId xmlns:a16="http://schemas.microsoft.com/office/drawing/2014/main" id="{DFE6EDEE-8622-AE9B-596D-5D32E49C1F39}"/>
              </a:ext>
            </a:extLst>
          </p:cNvPr>
          <p:cNvPicPr>
            <a:picLocks noChangeAspect="1"/>
          </p:cNvPicPr>
          <p:nvPr/>
        </p:nvPicPr>
        <p:blipFill>
          <a:blip r:embed="rId4"/>
          <a:stretch>
            <a:fillRect/>
          </a:stretch>
        </p:blipFill>
        <p:spPr>
          <a:xfrm>
            <a:off x="2489516" y="423990"/>
            <a:ext cx="7346317" cy="1457070"/>
          </a:xfrm>
          <a:prstGeom prst="rect">
            <a:avLst/>
          </a:prstGeom>
        </p:spPr>
      </p:pic>
    </p:spTree>
    <p:extLst>
      <p:ext uri="{BB962C8B-B14F-4D97-AF65-F5344CB8AC3E}">
        <p14:creationId xmlns:p14="http://schemas.microsoft.com/office/powerpoint/2010/main" val="832650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2878015" y="132944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F08C3560-4B92-530C-CDE7-F48D57A68CA0}"/>
              </a:ext>
            </a:extLst>
          </p:cNvPr>
          <p:cNvPicPr>
            <a:picLocks noChangeAspect="1"/>
          </p:cNvPicPr>
          <p:nvPr/>
        </p:nvPicPr>
        <p:blipFill>
          <a:blip r:embed="rId4"/>
          <a:stretch>
            <a:fillRect/>
          </a:stretch>
        </p:blipFill>
        <p:spPr>
          <a:xfrm>
            <a:off x="3368944" y="2675298"/>
            <a:ext cx="5511262" cy="1926503"/>
          </a:xfrm>
          <a:prstGeom prst="rect">
            <a:avLst/>
          </a:prstGeom>
        </p:spPr>
      </p:pic>
    </p:spTree>
    <p:extLst>
      <p:ext uri="{BB962C8B-B14F-4D97-AF65-F5344CB8AC3E}">
        <p14:creationId xmlns:p14="http://schemas.microsoft.com/office/powerpoint/2010/main" val="1169514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sp>
        <p:nvSpPr>
          <p:cNvPr id="35" name="Oval 34">
            <a:extLst>
              <a:ext uri="{FF2B5EF4-FFF2-40B4-BE49-F238E27FC236}">
                <a16:creationId xmlns:a16="http://schemas.microsoft.com/office/drawing/2014/main" id="{FFE93AAD-7D9B-4221-A5C3-13D0DDFB008C}"/>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6" name="TextBox 35">
            <a:extLst>
              <a:ext uri="{FF2B5EF4-FFF2-40B4-BE49-F238E27FC236}">
                <a16:creationId xmlns:a16="http://schemas.microsoft.com/office/drawing/2014/main" id="{9397EB67-6759-40DD-9FEB-4B7911005DA6}"/>
              </a:ext>
            </a:extLst>
          </p:cNvPr>
          <p:cNvSpPr txBox="1"/>
          <p:nvPr/>
        </p:nvSpPr>
        <p:spPr>
          <a:xfrm>
            <a:off x="1598295" y="666575"/>
            <a:ext cx="9339238" cy="523220"/>
          </a:xfrm>
          <a:prstGeom prst="rect">
            <a:avLst/>
          </a:prstGeom>
          <a:noFill/>
        </p:spPr>
        <p:txBody>
          <a:bodyPr wrap="square" rtlCol="0">
            <a:spAutoFit/>
          </a:bodyPr>
          <a:lstStyle/>
          <a:p>
            <a:pPr lvl="0">
              <a:defRPr/>
            </a:pPr>
            <a:r>
              <a:rPr lang="en-US" sz="2800" b="1" kern="0" dirty="0" err="1">
                <a:solidFill>
                  <a:prstClr val="black"/>
                </a:solidFill>
                <a:latin typeface="Arial" panose="020B0604020202020204" pitchFamily="34" charset="0"/>
                <a:cs typeface="Arial" panose="020B0604020202020204" pitchFamily="34" charset="0"/>
              </a:rPr>
              <a:t>Hoàn</a:t>
            </a:r>
            <a:r>
              <a:rPr lang="en-US" sz="2800" b="1" kern="0" dirty="0">
                <a:solidFill>
                  <a:prstClr val="black"/>
                </a:solidFill>
                <a:latin typeface="Arial" panose="020B0604020202020204" pitchFamily="34" charset="0"/>
                <a:cs typeface="Arial" panose="020B0604020202020204" pitchFamily="34" charset="0"/>
              </a:rPr>
              <a:t> </a:t>
            </a:r>
            <a:r>
              <a:rPr lang="en-US" sz="2800" b="1" kern="0" dirty="0" err="1">
                <a:solidFill>
                  <a:prstClr val="black"/>
                </a:solidFill>
                <a:latin typeface="Arial" panose="020B0604020202020204" pitchFamily="34" charset="0"/>
                <a:cs typeface="Arial" panose="020B0604020202020204" pitchFamily="34" charset="0"/>
              </a:rPr>
              <a:t>thành</a:t>
            </a:r>
            <a:r>
              <a:rPr lang="en-US" sz="2800" b="1" kern="0" dirty="0">
                <a:solidFill>
                  <a:prstClr val="black"/>
                </a:solidFill>
                <a:latin typeface="Arial" panose="020B0604020202020204" pitchFamily="34" charset="0"/>
                <a:cs typeface="Arial" panose="020B0604020202020204" pitchFamily="34" charset="0"/>
              </a:rPr>
              <a:t> </a:t>
            </a:r>
            <a:r>
              <a:rPr lang="en-US" sz="2800" b="1" kern="0" dirty="0" err="1">
                <a:solidFill>
                  <a:prstClr val="black"/>
                </a:solidFill>
                <a:latin typeface="Arial" panose="020B0604020202020204" pitchFamily="34" charset="0"/>
                <a:cs typeface="Arial" panose="020B0604020202020204" pitchFamily="34" charset="0"/>
              </a:rPr>
              <a:t>bảng</a:t>
            </a:r>
            <a:r>
              <a:rPr lang="en-US" sz="2800" b="1" kern="0" dirty="0">
                <a:solidFill>
                  <a:prstClr val="black"/>
                </a:solidFill>
                <a:latin typeface="Arial" panose="020B0604020202020204" pitchFamily="34" charset="0"/>
                <a:cs typeface="Arial" panose="020B0604020202020204" pitchFamily="34" charset="0"/>
              </a:rPr>
              <a:t> </a:t>
            </a:r>
            <a:r>
              <a:rPr lang="en-US" sz="2800" b="1" kern="0" dirty="0" err="1">
                <a:solidFill>
                  <a:prstClr val="black"/>
                </a:solidFill>
                <a:latin typeface="Arial" panose="020B0604020202020204" pitchFamily="34" charset="0"/>
                <a:cs typeface="Arial" panose="020B0604020202020204" pitchFamily="34" charset="0"/>
              </a:rPr>
              <a:t>sau</a:t>
            </a:r>
            <a:r>
              <a:rPr lang="en-US" sz="2800" b="1" kern="0" dirty="0">
                <a:solidFill>
                  <a:prstClr val="black"/>
                </a:solidFill>
                <a:latin typeface="Arial" panose="020B0604020202020204" pitchFamily="34" charset="0"/>
                <a:cs typeface="Arial" panose="020B0604020202020204" pitchFamily="34" charset="0"/>
              </a:rPr>
              <a:t> (</a:t>
            </a:r>
            <a:r>
              <a:rPr lang="en-US" sz="2800" b="1" kern="0" dirty="0" err="1">
                <a:solidFill>
                  <a:prstClr val="black"/>
                </a:solidFill>
                <a:latin typeface="Arial" panose="020B0604020202020204" pitchFamily="34" charset="0"/>
                <a:cs typeface="Arial" panose="020B0604020202020204" pitchFamily="34" charset="0"/>
              </a:rPr>
              <a:t>theo</a:t>
            </a:r>
            <a:r>
              <a:rPr lang="en-US" sz="2800" b="1" kern="0" dirty="0">
                <a:solidFill>
                  <a:prstClr val="black"/>
                </a:solidFill>
                <a:latin typeface="Arial" panose="020B0604020202020204" pitchFamily="34" charset="0"/>
                <a:cs typeface="Arial" panose="020B0604020202020204" pitchFamily="34" charset="0"/>
              </a:rPr>
              <a:t> </a:t>
            </a:r>
            <a:r>
              <a:rPr lang="en-US" sz="2800" b="1" kern="0" dirty="0" err="1">
                <a:solidFill>
                  <a:prstClr val="black"/>
                </a:solidFill>
                <a:latin typeface="Arial" panose="020B0604020202020204" pitchFamily="34" charset="0"/>
                <a:cs typeface="Arial" panose="020B0604020202020204" pitchFamily="34" charset="0"/>
              </a:rPr>
              <a:t>mẫu</a:t>
            </a:r>
            <a:r>
              <a:rPr lang="en-US" sz="2800" b="1" kern="0" dirty="0">
                <a:solidFill>
                  <a:prstClr val="black"/>
                </a:solidFill>
                <a:latin typeface="Arial" panose="020B0604020202020204" pitchFamily="34" charset="0"/>
                <a:cs typeface="Arial" panose="020B0604020202020204" pitchFamily="34" charset="0"/>
              </a:rPr>
              <a:t>):</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9E2C3E4-8C65-F234-EB55-03C35A0E1C4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brightnessContrast bright="20000" contrast="-40000"/>
                    </a14:imgEffect>
                  </a14:imgLayer>
                </a14:imgProps>
              </a:ext>
            </a:extLst>
          </a:blip>
          <a:stretch>
            <a:fillRect/>
          </a:stretch>
        </p:blipFill>
        <p:spPr>
          <a:xfrm>
            <a:off x="1057274" y="1547812"/>
            <a:ext cx="10208485" cy="3433763"/>
          </a:xfrm>
          <a:prstGeom prst="rect">
            <a:avLst/>
          </a:prstGeom>
        </p:spPr>
      </p:pic>
      <p:sp>
        <p:nvSpPr>
          <p:cNvPr id="4" name="Rectangle: Rounded Corners 3">
            <a:extLst>
              <a:ext uri="{FF2B5EF4-FFF2-40B4-BE49-F238E27FC236}">
                <a16:creationId xmlns:a16="http://schemas.microsoft.com/office/drawing/2014/main" id="{93533E09-4A50-8D4D-FADC-C7CA6983152A}"/>
              </a:ext>
            </a:extLst>
          </p:cNvPr>
          <p:cNvSpPr/>
          <p:nvPr/>
        </p:nvSpPr>
        <p:spPr>
          <a:xfrm>
            <a:off x="6924676" y="3505200"/>
            <a:ext cx="1209674" cy="3429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27 641</a:t>
            </a:r>
          </a:p>
        </p:txBody>
      </p:sp>
      <p:sp>
        <p:nvSpPr>
          <p:cNvPr id="5" name="Rectangle: Rounded Corners 4">
            <a:extLst>
              <a:ext uri="{FF2B5EF4-FFF2-40B4-BE49-F238E27FC236}">
                <a16:creationId xmlns:a16="http://schemas.microsoft.com/office/drawing/2014/main" id="{E583CBE8-6485-A405-2C84-E1813A852380}"/>
              </a:ext>
            </a:extLst>
          </p:cNvPr>
          <p:cNvSpPr/>
          <p:nvPr/>
        </p:nvSpPr>
        <p:spPr>
          <a:xfrm>
            <a:off x="8096250" y="3562350"/>
            <a:ext cx="3209925" cy="21907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rPr>
              <a:t>Hai </a:t>
            </a:r>
            <a:r>
              <a:rPr lang="en-US" sz="2000" b="1" dirty="0" err="1">
                <a:solidFill>
                  <a:srgbClr val="FF0000"/>
                </a:solidFill>
              </a:rPr>
              <a:t>mươi</a:t>
            </a:r>
            <a:r>
              <a:rPr lang="en-US" sz="2000" b="1" dirty="0">
                <a:solidFill>
                  <a:srgbClr val="FF0000"/>
                </a:solidFill>
              </a:rPr>
              <a:t> </a:t>
            </a:r>
            <a:r>
              <a:rPr lang="en-US" sz="2000" b="1" dirty="0" err="1">
                <a:solidFill>
                  <a:srgbClr val="FF0000"/>
                </a:solidFill>
              </a:rPr>
              <a:t>bảy</a:t>
            </a:r>
            <a:r>
              <a:rPr lang="en-US" sz="2000" b="1" dirty="0">
                <a:solidFill>
                  <a:srgbClr val="FF0000"/>
                </a:solidFill>
              </a:rPr>
              <a:t> </a:t>
            </a:r>
            <a:r>
              <a:rPr lang="en-US" sz="2000" b="1" dirty="0" err="1">
                <a:solidFill>
                  <a:srgbClr val="FF0000"/>
                </a:solidFill>
              </a:rPr>
              <a:t>nghìn</a:t>
            </a:r>
            <a:r>
              <a:rPr lang="en-US" sz="2000" b="1" dirty="0">
                <a:solidFill>
                  <a:srgbClr val="FF0000"/>
                </a:solidFill>
              </a:rPr>
              <a:t> </a:t>
            </a:r>
            <a:r>
              <a:rPr lang="en-US" sz="2000" b="1" dirty="0" err="1">
                <a:solidFill>
                  <a:srgbClr val="FF0000"/>
                </a:solidFill>
              </a:rPr>
              <a:t>sáu</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bốn</a:t>
            </a:r>
            <a:r>
              <a:rPr lang="en-US" sz="2000" b="1" dirty="0">
                <a:solidFill>
                  <a:srgbClr val="FF0000"/>
                </a:solidFill>
              </a:rPr>
              <a:t> </a:t>
            </a:r>
            <a:r>
              <a:rPr lang="en-US" sz="2000" b="1" dirty="0" err="1">
                <a:solidFill>
                  <a:srgbClr val="FF0000"/>
                </a:solidFill>
              </a:rPr>
              <a:t>mươi</a:t>
            </a:r>
            <a:r>
              <a:rPr lang="en-US" sz="2000" b="1" dirty="0">
                <a:solidFill>
                  <a:srgbClr val="FF0000"/>
                </a:solidFill>
              </a:rPr>
              <a:t> </a:t>
            </a:r>
            <a:r>
              <a:rPr lang="en-US" sz="2000" b="1" dirty="0" err="1">
                <a:solidFill>
                  <a:srgbClr val="FF0000"/>
                </a:solidFill>
              </a:rPr>
              <a:t>mốt</a:t>
            </a:r>
            <a:endParaRPr lang="en-US" sz="2000" b="1" dirty="0">
              <a:solidFill>
                <a:srgbClr val="FF0000"/>
              </a:solidFill>
            </a:endParaRPr>
          </a:p>
        </p:txBody>
      </p:sp>
      <p:sp>
        <p:nvSpPr>
          <p:cNvPr id="7" name="Rectangle: Rounded Corners 6">
            <a:extLst>
              <a:ext uri="{FF2B5EF4-FFF2-40B4-BE49-F238E27FC236}">
                <a16:creationId xmlns:a16="http://schemas.microsoft.com/office/drawing/2014/main" id="{E9548A69-5A50-2290-F61E-4F53707427D2}"/>
              </a:ext>
            </a:extLst>
          </p:cNvPr>
          <p:cNvSpPr/>
          <p:nvPr/>
        </p:nvSpPr>
        <p:spPr>
          <a:xfrm>
            <a:off x="6905626" y="4038600"/>
            <a:ext cx="1209674" cy="3429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30 874</a:t>
            </a:r>
          </a:p>
        </p:txBody>
      </p:sp>
      <p:sp>
        <p:nvSpPr>
          <p:cNvPr id="9" name="Rectangle: Rounded Corners 8">
            <a:extLst>
              <a:ext uri="{FF2B5EF4-FFF2-40B4-BE49-F238E27FC236}">
                <a16:creationId xmlns:a16="http://schemas.microsoft.com/office/drawing/2014/main" id="{57AC2867-A2FE-CE16-D01A-CD9D7E8029FB}"/>
              </a:ext>
            </a:extLst>
          </p:cNvPr>
          <p:cNvSpPr/>
          <p:nvPr/>
        </p:nvSpPr>
        <p:spPr>
          <a:xfrm>
            <a:off x="8010525" y="4095750"/>
            <a:ext cx="3209925" cy="21907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rPr>
              <a:t>Ba </a:t>
            </a:r>
            <a:r>
              <a:rPr lang="en-US" sz="2000" b="1" dirty="0" err="1">
                <a:solidFill>
                  <a:srgbClr val="FF0000"/>
                </a:solidFill>
              </a:rPr>
              <a:t>mươi</a:t>
            </a:r>
            <a:r>
              <a:rPr lang="en-US" sz="2000" b="1" dirty="0">
                <a:solidFill>
                  <a:srgbClr val="FF0000"/>
                </a:solidFill>
              </a:rPr>
              <a:t> </a:t>
            </a:r>
            <a:r>
              <a:rPr lang="en-US" sz="2000" b="1" dirty="0" err="1">
                <a:solidFill>
                  <a:srgbClr val="FF0000"/>
                </a:solidFill>
              </a:rPr>
              <a:t>nghìn</a:t>
            </a:r>
            <a:r>
              <a:rPr lang="en-US" sz="2000" b="1" dirty="0">
                <a:solidFill>
                  <a:srgbClr val="FF0000"/>
                </a:solidFill>
              </a:rPr>
              <a:t> </a:t>
            </a:r>
            <a:r>
              <a:rPr lang="en-US" sz="2000" b="1" dirty="0" err="1">
                <a:solidFill>
                  <a:srgbClr val="FF0000"/>
                </a:solidFill>
              </a:rPr>
              <a:t>tám</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bảy</a:t>
            </a:r>
            <a:r>
              <a:rPr lang="en-US" sz="2000" b="1" dirty="0">
                <a:solidFill>
                  <a:srgbClr val="FF0000"/>
                </a:solidFill>
              </a:rPr>
              <a:t> </a:t>
            </a:r>
            <a:r>
              <a:rPr lang="en-US" sz="2000" b="1" dirty="0" err="1">
                <a:solidFill>
                  <a:srgbClr val="FF0000"/>
                </a:solidFill>
              </a:rPr>
              <a:t>mươi</a:t>
            </a:r>
            <a:r>
              <a:rPr lang="en-US" sz="2000" b="1" dirty="0">
                <a:solidFill>
                  <a:srgbClr val="FF0000"/>
                </a:solidFill>
              </a:rPr>
              <a:t> </a:t>
            </a:r>
            <a:r>
              <a:rPr lang="en-US" sz="2000" b="1" dirty="0" err="1">
                <a:solidFill>
                  <a:srgbClr val="FF0000"/>
                </a:solidFill>
              </a:rPr>
              <a:t>tư</a:t>
            </a:r>
            <a:endParaRPr lang="en-US" sz="2000" b="1" dirty="0">
              <a:solidFill>
                <a:srgbClr val="FF0000"/>
              </a:solidFill>
            </a:endParaRPr>
          </a:p>
        </p:txBody>
      </p:sp>
      <p:sp>
        <p:nvSpPr>
          <p:cNvPr id="10" name="Rectangle: Rounded Corners 9">
            <a:extLst>
              <a:ext uri="{FF2B5EF4-FFF2-40B4-BE49-F238E27FC236}">
                <a16:creationId xmlns:a16="http://schemas.microsoft.com/office/drawing/2014/main" id="{D82BB6A3-5442-E4E3-EBD7-6719191DDC94}"/>
              </a:ext>
            </a:extLst>
          </p:cNvPr>
          <p:cNvSpPr/>
          <p:nvPr/>
        </p:nvSpPr>
        <p:spPr>
          <a:xfrm>
            <a:off x="6962776" y="4495800"/>
            <a:ext cx="1209674" cy="3429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55 555</a:t>
            </a:r>
          </a:p>
        </p:txBody>
      </p:sp>
      <p:sp>
        <p:nvSpPr>
          <p:cNvPr id="11" name="Rectangle: Rounded Corners 10">
            <a:extLst>
              <a:ext uri="{FF2B5EF4-FFF2-40B4-BE49-F238E27FC236}">
                <a16:creationId xmlns:a16="http://schemas.microsoft.com/office/drawing/2014/main" id="{915478D4-1027-C945-A3DE-9381C2B1891A}"/>
              </a:ext>
            </a:extLst>
          </p:cNvPr>
          <p:cNvSpPr/>
          <p:nvPr/>
        </p:nvSpPr>
        <p:spPr>
          <a:xfrm>
            <a:off x="8086725" y="4572000"/>
            <a:ext cx="3209925" cy="21907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FF0000"/>
                </a:solidFill>
              </a:rPr>
              <a:t>Năm</a:t>
            </a:r>
            <a:r>
              <a:rPr lang="en-US" sz="2000" b="1" dirty="0">
                <a:solidFill>
                  <a:srgbClr val="FF0000"/>
                </a:solidFill>
              </a:rPr>
              <a:t> </a:t>
            </a:r>
            <a:r>
              <a:rPr lang="en-US" sz="2000" b="1" dirty="0" err="1">
                <a:solidFill>
                  <a:srgbClr val="FF0000"/>
                </a:solidFill>
              </a:rPr>
              <a:t>mươi</a:t>
            </a:r>
            <a:r>
              <a:rPr lang="en-US" sz="2000" b="1" dirty="0">
                <a:solidFill>
                  <a:srgbClr val="FF0000"/>
                </a:solidFill>
              </a:rPr>
              <a:t> </a:t>
            </a:r>
            <a:r>
              <a:rPr lang="en-US" sz="2000" b="1" dirty="0" err="1">
                <a:solidFill>
                  <a:srgbClr val="FF0000"/>
                </a:solidFill>
              </a:rPr>
              <a:t>lăm</a:t>
            </a:r>
            <a:r>
              <a:rPr lang="en-US" sz="2000" b="1" dirty="0">
                <a:solidFill>
                  <a:srgbClr val="FF0000"/>
                </a:solidFill>
              </a:rPr>
              <a:t> </a:t>
            </a:r>
            <a:r>
              <a:rPr lang="en-US" sz="2000" b="1" dirty="0" err="1">
                <a:solidFill>
                  <a:srgbClr val="FF0000"/>
                </a:solidFill>
              </a:rPr>
              <a:t>nghìn</a:t>
            </a:r>
            <a:r>
              <a:rPr lang="en-US" sz="2000" b="1" dirty="0">
                <a:solidFill>
                  <a:srgbClr val="FF0000"/>
                </a:solidFill>
              </a:rPr>
              <a:t> </a:t>
            </a:r>
            <a:r>
              <a:rPr lang="en-US" sz="2000" b="1" dirty="0" err="1">
                <a:solidFill>
                  <a:srgbClr val="FF0000"/>
                </a:solidFill>
              </a:rPr>
              <a:t>năm</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năm</a:t>
            </a:r>
            <a:r>
              <a:rPr lang="en-US" sz="2000" b="1" dirty="0">
                <a:solidFill>
                  <a:srgbClr val="FF0000"/>
                </a:solidFill>
              </a:rPr>
              <a:t> </a:t>
            </a:r>
            <a:r>
              <a:rPr lang="en-US" sz="2000" b="1" dirty="0" err="1">
                <a:solidFill>
                  <a:srgbClr val="FF0000"/>
                </a:solidFill>
              </a:rPr>
              <a:t>mươi</a:t>
            </a:r>
            <a:r>
              <a:rPr lang="en-US" sz="2000" b="1" dirty="0">
                <a:solidFill>
                  <a:srgbClr val="FF0000"/>
                </a:solidFill>
              </a:rPr>
              <a:t> </a:t>
            </a:r>
            <a:r>
              <a:rPr lang="en-US" sz="2000" b="1" dirty="0" err="1">
                <a:solidFill>
                  <a:srgbClr val="FF0000"/>
                </a:solidFill>
              </a:rPr>
              <a:t>lăm</a:t>
            </a:r>
            <a:endParaRPr lang="en-US" sz="2000" b="1" dirty="0">
              <a:solidFill>
                <a:srgbClr val="FF0000"/>
              </a:solidFill>
            </a:endParaRPr>
          </a:p>
        </p:txBody>
      </p:sp>
    </p:spTree>
    <p:extLst>
      <p:ext uri="{BB962C8B-B14F-4D97-AF65-F5344CB8AC3E}">
        <p14:creationId xmlns:p14="http://schemas.microsoft.com/office/powerpoint/2010/main" val="2820069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596</Words>
  <Application>Microsoft Office PowerPoint</Application>
  <PresentationFormat>Widescreen</PresentationFormat>
  <Paragraphs>121</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等线</vt:lpstr>
      <vt:lpstr>微软雅黑</vt:lpstr>
      <vt:lpstr>Arial</vt:lpstr>
      <vt:lpstr>Calibri</vt:lpstr>
      <vt:lpstr>Cambria</vt:lpstr>
      <vt:lpstr>Coiny</vt:lpstr>
      <vt:lpstr>iCiel Cadena</vt:lpstr>
      <vt:lpstr>Tahoma</vt:lpstr>
      <vt:lpstr>Wingdings</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15</cp:revision>
  <dcterms:created xsi:type="dcterms:W3CDTF">2023-02-07T12:34:00Z</dcterms:created>
  <dcterms:modified xsi:type="dcterms:W3CDTF">2023-02-07T13:38:45Z</dcterms:modified>
</cp:coreProperties>
</file>