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58" r:id="rId3"/>
    <p:sldId id="259" r:id="rId4"/>
    <p:sldId id="279" r:id="rId5"/>
    <p:sldId id="278" r:id="rId6"/>
    <p:sldId id="263" r:id="rId7"/>
    <p:sldId id="265" r:id="rId8"/>
    <p:sldId id="264" r:id="rId9"/>
    <p:sldId id="280" r:id="rId10"/>
    <p:sldId id="281" r:id="rId11"/>
    <p:sldId id="282" r:id="rId12"/>
    <p:sldId id="283" r:id="rId13"/>
    <p:sldId id="284" r:id="rId14"/>
    <p:sldId id="285" r:id="rId15"/>
    <p:sldId id="286" r:id="rId16"/>
    <p:sldId id="287" r:id="rId17"/>
    <p:sldId id="288" r:id="rId18"/>
    <p:sldId id="296" r:id="rId19"/>
    <p:sldId id="297" r:id="rId20"/>
    <p:sldId id="298" r:id="rId21"/>
    <p:sldId id="300" r:id="rId22"/>
    <p:sldId id="299" r:id="rId23"/>
    <p:sldId id="301" r:id="rId24"/>
    <p:sldId id="302" r:id="rId25"/>
    <p:sldId id="261" r:id="rId26"/>
    <p:sldId id="260" r:id="rId27"/>
    <p:sldId id="289" r:id="rId28"/>
    <p:sldId id="290" r:id="rId29"/>
    <p:sldId id="291" r:id="rId30"/>
    <p:sldId id="292" r:id="rId31"/>
    <p:sldId id="293" r:id="rId32"/>
    <p:sldId id="294" r:id="rId33"/>
    <p:sldId id="295"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varScale="1">
        <p:scale>
          <a:sx n="65" d="100"/>
          <a:sy n="65" d="100"/>
        </p:scale>
        <p:origin x="-94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4/17/2023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18</a:t>
            </a:fld>
            <a:endParaRPr lang="en-US"/>
          </a:p>
        </p:txBody>
      </p:sp>
    </p:spTree>
    <p:extLst>
      <p:ext uri="{BB962C8B-B14F-4D97-AF65-F5344CB8AC3E}">
        <p14:creationId xmlns:p14="http://schemas.microsoft.com/office/powerpoint/2010/main" val="299913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19</a:t>
            </a:fld>
            <a:endParaRPr lang="en-US"/>
          </a:p>
        </p:txBody>
      </p:sp>
    </p:spTree>
    <p:extLst>
      <p:ext uri="{BB962C8B-B14F-4D97-AF65-F5344CB8AC3E}">
        <p14:creationId xmlns:p14="http://schemas.microsoft.com/office/powerpoint/2010/main" val="420983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p:transition spd="slow">
    <p:fade/>
    <p:sndAc>
      <p:stSnd>
        <p:snd r:embed="rId1" name="push.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p:transition spd="slow">
    <p:fade/>
    <p:sndAc>
      <p:stSnd>
        <p:snd r:embed="rId1" name="push.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p:transition spd="slow">
    <p:fade/>
    <p:sndAc>
      <p:stSnd>
        <p:snd r:embed="rId1" name="push.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p:transition spd="slow">
    <p:fade/>
    <p:sndAc>
      <p:stSnd>
        <p:snd r:embed="rId1" name="push.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p:transition spd="slow">
    <p:fade/>
    <p:sndAc>
      <p:stSnd>
        <p:snd r:embed="rId1" name="push.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p:transition spd="slow">
    <p:fade/>
    <p:sndAc>
      <p:stSnd>
        <p:snd r:embed="rId1" name="push.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p:transition spd="slow">
    <p:fade/>
    <p:sndAc>
      <p:stSnd>
        <p:snd r:embed="rId1" name="push.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p:transition spd="slow">
    <p:fade/>
    <p:sndAc>
      <p:stSnd>
        <p:snd r:embed="rId1" name="push.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p:transition spd="slow">
    <p:fade/>
    <p:sndAc>
      <p:stSnd>
        <p:snd r:embed="rId1" name="push.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p:transition spd="slow">
    <p:fade/>
    <p:sndAc>
      <p:stSnd>
        <p:snd r:embed="rId1" name="push.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p:transition spd="slow">
    <p:fade/>
    <p:sndAc>
      <p:stSnd>
        <p:snd r:embed="rId1" name="push.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4/17/2023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shape&#10;&#10;Description automatically generated">
            <a:extLst>
              <a:ext uri="{FF2B5EF4-FFF2-40B4-BE49-F238E27FC236}">
                <a16:creationId xmlns:a16="http://schemas.microsoft.com/office/drawing/2014/main" xmlns="" id="{6EA286AE-744F-2D4D-5717-2138D79EC8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sndAc>
      <p:stSnd>
        <p:snd r:embed="rId13" name="push.wav"/>
      </p:stSnd>
    </p:sndAc>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5.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5.svg"/><Relationship Id="rId9"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5.sv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53.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xmlns=""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pic>
        <p:nvPicPr>
          <p:cNvPr id="23" name="Picture 22">
            <a:extLst>
              <a:ext uri="{FF2B5EF4-FFF2-40B4-BE49-F238E27FC236}">
                <a16:creationId xmlns:a16="http://schemas.microsoft.com/office/drawing/2014/main" xmlns="" id="{2DF9B6F0-5ED3-AF3E-CBD5-4A99FF70AC23}"/>
              </a:ext>
            </a:extLst>
          </p:cNvPr>
          <p:cNvPicPr>
            <a:picLocks noChangeAspect="1"/>
          </p:cNvPicPr>
          <p:nvPr/>
        </p:nvPicPr>
        <p:blipFill>
          <a:blip r:embed="rId8"/>
          <a:stretch>
            <a:fillRect/>
          </a:stretch>
        </p:blipFill>
        <p:spPr>
          <a:xfrm>
            <a:off x="4592045" y="614483"/>
            <a:ext cx="3407959" cy="1609483"/>
          </a:xfrm>
          <a:prstGeom prst="rect">
            <a:avLst/>
          </a:prstGeom>
        </p:spPr>
      </p:pic>
      <p:pic>
        <p:nvPicPr>
          <p:cNvPr id="25" name="Picture 24">
            <a:extLst>
              <a:ext uri="{FF2B5EF4-FFF2-40B4-BE49-F238E27FC236}">
                <a16:creationId xmlns:a16="http://schemas.microsoft.com/office/drawing/2014/main" xmlns="" id="{8A98E33E-7B64-924B-D569-364E6BDC4C4C}"/>
              </a:ext>
            </a:extLst>
          </p:cNvPr>
          <p:cNvPicPr>
            <a:picLocks noChangeAspect="1"/>
          </p:cNvPicPr>
          <p:nvPr/>
        </p:nvPicPr>
        <p:blipFill>
          <a:blip r:embed="rId9"/>
          <a:stretch>
            <a:fillRect/>
          </a:stretch>
        </p:blipFill>
        <p:spPr>
          <a:xfrm>
            <a:off x="1551025" y="3283784"/>
            <a:ext cx="9394750" cy="1261981"/>
          </a:xfrm>
          <a:prstGeom prst="rect">
            <a:avLst/>
          </a:prstGeom>
        </p:spPr>
      </p:pic>
      <p:pic>
        <p:nvPicPr>
          <p:cNvPr id="26" name="Picture 25">
            <a:extLst>
              <a:ext uri="{FF2B5EF4-FFF2-40B4-BE49-F238E27FC236}">
                <a16:creationId xmlns:a16="http://schemas.microsoft.com/office/drawing/2014/main" xmlns="" id="{455BD6CB-C46C-7107-9283-E26CE2DFD066}"/>
              </a:ext>
            </a:extLst>
          </p:cNvPr>
          <p:cNvPicPr>
            <a:picLocks noChangeAspect="1"/>
          </p:cNvPicPr>
          <p:nvPr/>
        </p:nvPicPr>
        <p:blipFill>
          <a:blip r:embed="rId10">
            <a:duotone>
              <a:schemeClr val="accent6">
                <a:shade val="45000"/>
                <a:satMod val="135000"/>
              </a:schemeClr>
              <a:prstClr val="white"/>
            </a:duotone>
          </a:blip>
          <a:stretch>
            <a:fillRect/>
          </a:stretch>
        </p:blipFill>
        <p:spPr>
          <a:xfrm>
            <a:off x="3767566" y="1633245"/>
            <a:ext cx="3304318" cy="2353260"/>
          </a:xfrm>
          <a:prstGeom prst="rect">
            <a:avLst/>
          </a:prstGeom>
        </p:spPr>
      </p:pic>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xmlns="" id="{404FBFDF-A754-B30F-3701-65E3A1A7E849}"/>
              </a:ext>
            </a:extLst>
          </p:cNvPr>
          <p:cNvSpPr/>
          <p:nvPr/>
        </p:nvSpPr>
        <p:spPr>
          <a:xfrm>
            <a:off x="457934" y="2305049"/>
            <a:ext cx="11371382" cy="1581151"/>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xmlns="" id="{404FBFDF-A754-B30F-3701-65E3A1A7E849}"/>
              </a:ext>
            </a:extLst>
          </p:cNvPr>
          <p:cNvSpPr/>
          <p:nvPr/>
        </p:nvSpPr>
        <p:spPr>
          <a:xfrm>
            <a:off x="457934" y="2305049"/>
            <a:ext cx="11371382" cy="2152651"/>
          </a:xfrm>
          <a:custGeom>
            <a:avLst/>
            <a:gdLst>
              <a:gd name="connsiteX0" fmla="*/ 0 w 11371382"/>
              <a:gd name="connsiteY0" fmla="*/ 269749 h 2152651"/>
              <a:gd name="connsiteX1" fmla="*/ 269749 w 11371382"/>
              <a:gd name="connsiteY1" fmla="*/ 0 h 2152651"/>
              <a:gd name="connsiteX2" fmla="*/ 1055061 w 11371382"/>
              <a:gd name="connsiteY2" fmla="*/ 0 h 2152651"/>
              <a:gd name="connsiteX3" fmla="*/ 1623735 w 11371382"/>
              <a:gd name="connsiteY3" fmla="*/ 0 h 2152651"/>
              <a:gd name="connsiteX4" fmla="*/ 2084090 w 11371382"/>
              <a:gd name="connsiteY4" fmla="*/ 0 h 2152651"/>
              <a:gd name="connsiteX5" fmla="*/ 2436126 w 11371382"/>
              <a:gd name="connsiteY5" fmla="*/ 0 h 2152651"/>
              <a:gd name="connsiteX6" fmla="*/ 3329756 w 11371382"/>
              <a:gd name="connsiteY6" fmla="*/ 0 h 2152651"/>
              <a:gd name="connsiteX7" fmla="*/ 4006749 w 11371382"/>
              <a:gd name="connsiteY7" fmla="*/ 0 h 2152651"/>
              <a:gd name="connsiteX8" fmla="*/ 4575423 w 11371382"/>
              <a:gd name="connsiteY8" fmla="*/ 0 h 2152651"/>
              <a:gd name="connsiteX9" fmla="*/ 5360734 w 11371382"/>
              <a:gd name="connsiteY9" fmla="*/ 0 h 2152651"/>
              <a:gd name="connsiteX10" fmla="*/ 6037727 w 11371382"/>
              <a:gd name="connsiteY10" fmla="*/ 0 h 2152651"/>
              <a:gd name="connsiteX11" fmla="*/ 6606401 w 11371382"/>
              <a:gd name="connsiteY11" fmla="*/ 0 h 2152651"/>
              <a:gd name="connsiteX12" fmla="*/ 6958437 w 11371382"/>
              <a:gd name="connsiteY12" fmla="*/ 0 h 2152651"/>
              <a:gd name="connsiteX13" fmla="*/ 7527111 w 11371382"/>
              <a:gd name="connsiteY13" fmla="*/ 0 h 2152651"/>
              <a:gd name="connsiteX14" fmla="*/ 8095785 w 11371382"/>
              <a:gd name="connsiteY14" fmla="*/ 0 h 2152651"/>
              <a:gd name="connsiteX15" fmla="*/ 8447821 w 11371382"/>
              <a:gd name="connsiteY15" fmla="*/ 0 h 2152651"/>
              <a:gd name="connsiteX16" fmla="*/ 8908176 w 11371382"/>
              <a:gd name="connsiteY16" fmla="*/ 0 h 2152651"/>
              <a:gd name="connsiteX17" fmla="*/ 9260213 w 11371382"/>
              <a:gd name="connsiteY17" fmla="*/ 0 h 2152651"/>
              <a:gd name="connsiteX18" fmla="*/ 10153843 w 11371382"/>
              <a:gd name="connsiteY18" fmla="*/ 0 h 2152651"/>
              <a:gd name="connsiteX19" fmla="*/ 11101633 w 11371382"/>
              <a:gd name="connsiteY19" fmla="*/ 0 h 2152651"/>
              <a:gd name="connsiteX20" fmla="*/ 11371382 w 11371382"/>
              <a:gd name="connsiteY20" fmla="*/ 269749 h 2152651"/>
              <a:gd name="connsiteX21" fmla="*/ 11371382 w 11371382"/>
              <a:gd name="connsiteY21" fmla="*/ 823598 h 2152651"/>
              <a:gd name="connsiteX22" fmla="*/ 11371382 w 11371382"/>
              <a:gd name="connsiteY22" fmla="*/ 1377447 h 2152651"/>
              <a:gd name="connsiteX23" fmla="*/ 11371382 w 11371382"/>
              <a:gd name="connsiteY23" fmla="*/ 1882902 h 2152651"/>
              <a:gd name="connsiteX24" fmla="*/ 11101633 w 11371382"/>
              <a:gd name="connsiteY24" fmla="*/ 2152651 h 2152651"/>
              <a:gd name="connsiteX25" fmla="*/ 10316321 w 11371382"/>
              <a:gd name="connsiteY25" fmla="*/ 2152651 h 2152651"/>
              <a:gd name="connsiteX26" fmla="*/ 9964285 w 11371382"/>
              <a:gd name="connsiteY26" fmla="*/ 2152651 h 2152651"/>
              <a:gd name="connsiteX27" fmla="*/ 9070655 w 11371382"/>
              <a:gd name="connsiteY27" fmla="*/ 2152651 h 2152651"/>
              <a:gd name="connsiteX28" fmla="*/ 8501981 w 11371382"/>
              <a:gd name="connsiteY28" fmla="*/ 2152651 h 2152651"/>
              <a:gd name="connsiteX29" fmla="*/ 7933307 w 11371382"/>
              <a:gd name="connsiteY29" fmla="*/ 2152651 h 2152651"/>
              <a:gd name="connsiteX30" fmla="*/ 7256314 w 11371382"/>
              <a:gd name="connsiteY30" fmla="*/ 2152651 h 2152651"/>
              <a:gd name="connsiteX31" fmla="*/ 6362684 w 11371382"/>
              <a:gd name="connsiteY31" fmla="*/ 2152651 h 2152651"/>
              <a:gd name="connsiteX32" fmla="*/ 5794010 w 11371382"/>
              <a:gd name="connsiteY32" fmla="*/ 2152651 h 2152651"/>
              <a:gd name="connsiteX33" fmla="*/ 5117017 w 11371382"/>
              <a:gd name="connsiteY33" fmla="*/ 2152651 h 2152651"/>
              <a:gd name="connsiteX34" fmla="*/ 4548343 w 11371382"/>
              <a:gd name="connsiteY34" fmla="*/ 2152651 h 2152651"/>
              <a:gd name="connsiteX35" fmla="*/ 3871350 w 11371382"/>
              <a:gd name="connsiteY35" fmla="*/ 2152651 h 2152651"/>
              <a:gd name="connsiteX36" fmla="*/ 3086039 w 11371382"/>
              <a:gd name="connsiteY36" fmla="*/ 2152651 h 2152651"/>
              <a:gd name="connsiteX37" fmla="*/ 2517365 w 11371382"/>
              <a:gd name="connsiteY37" fmla="*/ 2152651 h 2152651"/>
              <a:gd name="connsiteX38" fmla="*/ 1623735 w 11371382"/>
              <a:gd name="connsiteY38" fmla="*/ 2152651 h 2152651"/>
              <a:gd name="connsiteX39" fmla="*/ 946742 w 11371382"/>
              <a:gd name="connsiteY39" fmla="*/ 2152651 h 2152651"/>
              <a:gd name="connsiteX40" fmla="*/ 269749 w 11371382"/>
              <a:gd name="connsiteY40" fmla="*/ 2152651 h 2152651"/>
              <a:gd name="connsiteX41" fmla="*/ 0 w 11371382"/>
              <a:gd name="connsiteY41" fmla="*/ 1882902 h 2152651"/>
              <a:gd name="connsiteX42" fmla="*/ 0 w 11371382"/>
              <a:gd name="connsiteY42" fmla="*/ 1312921 h 2152651"/>
              <a:gd name="connsiteX43" fmla="*/ 0 w 11371382"/>
              <a:gd name="connsiteY43" fmla="*/ 791335 h 2152651"/>
              <a:gd name="connsiteX44" fmla="*/ 0 w 11371382"/>
              <a:gd name="connsiteY44" fmla="*/ 269749 h 21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52651" fill="none" extrusionOk="0">
                <a:moveTo>
                  <a:pt x="0" y="269749"/>
                </a:moveTo>
                <a:cubicBezTo>
                  <a:pt x="-15687" y="123291"/>
                  <a:pt x="138342" y="-1126"/>
                  <a:pt x="269749" y="0"/>
                </a:cubicBezTo>
                <a:cubicBezTo>
                  <a:pt x="627415" y="-28807"/>
                  <a:pt x="795610" y="-10311"/>
                  <a:pt x="1055061" y="0"/>
                </a:cubicBezTo>
                <a:cubicBezTo>
                  <a:pt x="1314512" y="10311"/>
                  <a:pt x="1370580" y="-13838"/>
                  <a:pt x="1623735" y="0"/>
                </a:cubicBezTo>
                <a:cubicBezTo>
                  <a:pt x="1876890" y="13838"/>
                  <a:pt x="1909709" y="-4368"/>
                  <a:pt x="2084090" y="0"/>
                </a:cubicBezTo>
                <a:cubicBezTo>
                  <a:pt x="2258472" y="4368"/>
                  <a:pt x="2295069" y="7784"/>
                  <a:pt x="2436126" y="0"/>
                </a:cubicBezTo>
                <a:cubicBezTo>
                  <a:pt x="2577183" y="-7784"/>
                  <a:pt x="2967417" y="43932"/>
                  <a:pt x="3329756" y="0"/>
                </a:cubicBezTo>
                <a:cubicBezTo>
                  <a:pt x="3692095" y="-43932"/>
                  <a:pt x="3807864" y="-13300"/>
                  <a:pt x="4006749" y="0"/>
                </a:cubicBezTo>
                <a:cubicBezTo>
                  <a:pt x="4205634" y="13300"/>
                  <a:pt x="4301914" y="23119"/>
                  <a:pt x="4575423" y="0"/>
                </a:cubicBezTo>
                <a:cubicBezTo>
                  <a:pt x="4848932" y="-23119"/>
                  <a:pt x="5075061" y="-173"/>
                  <a:pt x="5360734" y="0"/>
                </a:cubicBezTo>
                <a:cubicBezTo>
                  <a:pt x="5646407" y="173"/>
                  <a:pt x="5876922" y="4081"/>
                  <a:pt x="6037727" y="0"/>
                </a:cubicBezTo>
                <a:cubicBezTo>
                  <a:pt x="6198532" y="-4081"/>
                  <a:pt x="6424040" y="-3527"/>
                  <a:pt x="6606401" y="0"/>
                </a:cubicBezTo>
                <a:cubicBezTo>
                  <a:pt x="6788762" y="3527"/>
                  <a:pt x="6844234" y="16924"/>
                  <a:pt x="6958437" y="0"/>
                </a:cubicBezTo>
                <a:cubicBezTo>
                  <a:pt x="7072640" y="-16924"/>
                  <a:pt x="7334999" y="575"/>
                  <a:pt x="7527111" y="0"/>
                </a:cubicBezTo>
                <a:cubicBezTo>
                  <a:pt x="7719223" y="-575"/>
                  <a:pt x="7900935" y="15680"/>
                  <a:pt x="8095785" y="0"/>
                </a:cubicBezTo>
                <a:cubicBezTo>
                  <a:pt x="8290635" y="-15680"/>
                  <a:pt x="8363109" y="-16107"/>
                  <a:pt x="8447821" y="0"/>
                </a:cubicBezTo>
                <a:cubicBezTo>
                  <a:pt x="8532533" y="16107"/>
                  <a:pt x="8805576" y="-3940"/>
                  <a:pt x="8908176" y="0"/>
                </a:cubicBezTo>
                <a:cubicBezTo>
                  <a:pt x="9010777" y="3940"/>
                  <a:pt x="9181877" y="-17460"/>
                  <a:pt x="9260213" y="0"/>
                </a:cubicBezTo>
                <a:cubicBezTo>
                  <a:pt x="9338549" y="17460"/>
                  <a:pt x="9835066" y="-22780"/>
                  <a:pt x="10153843" y="0"/>
                </a:cubicBezTo>
                <a:cubicBezTo>
                  <a:pt x="10472620" y="22780"/>
                  <a:pt x="10740258" y="45288"/>
                  <a:pt x="11101633" y="0"/>
                </a:cubicBezTo>
                <a:cubicBezTo>
                  <a:pt x="11247109" y="19676"/>
                  <a:pt x="11399246" y="133327"/>
                  <a:pt x="11371382" y="269749"/>
                </a:cubicBezTo>
                <a:cubicBezTo>
                  <a:pt x="11388694" y="471402"/>
                  <a:pt x="11370970" y="583495"/>
                  <a:pt x="11371382" y="823598"/>
                </a:cubicBezTo>
                <a:cubicBezTo>
                  <a:pt x="11371794" y="1063701"/>
                  <a:pt x="11344206" y="1203293"/>
                  <a:pt x="11371382" y="1377447"/>
                </a:cubicBezTo>
                <a:cubicBezTo>
                  <a:pt x="11398558" y="1551601"/>
                  <a:pt x="11372490" y="1656738"/>
                  <a:pt x="11371382" y="1882902"/>
                </a:cubicBezTo>
                <a:cubicBezTo>
                  <a:pt x="11403551" y="2016852"/>
                  <a:pt x="11250622" y="2158274"/>
                  <a:pt x="11101633" y="2152651"/>
                </a:cubicBezTo>
                <a:cubicBezTo>
                  <a:pt x="10827027" y="2134722"/>
                  <a:pt x="10683448" y="2165190"/>
                  <a:pt x="10316321" y="2152651"/>
                </a:cubicBezTo>
                <a:cubicBezTo>
                  <a:pt x="9949194" y="2140112"/>
                  <a:pt x="10035312" y="2168029"/>
                  <a:pt x="9964285" y="2152651"/>
                </a:cubicBezTo>
                <a:cubicBezTo>
                  <a:pt x="9893258" y="2137273"/>
                  <a:pt x="9313852" y="2123180"/>
                  <a:pt x="9070655" y="2152651"/>
                </a:cubicBezTo>
                <a:cubicBezTo>
                  <a:pt x="8827458" y="2182123"/>
                  <a:pt x="8765841" y="2178401"/>
                  <a:pt x="8501981" y="2152651"/>
                </a:cubicBezTo>
                <a:cubicBezTo>
                  <a:pt x="8238121" y="2126901"/>
                  <a:pt x="8091054" y="2151861"/>
                  <a:pt x="7933307" y="2152651"/>
                </a:cubicBezTo>
                <a:cubicBezTo>
                  <a:pt x="7775560" y="2153441"/>
                  <a:pt x="7512900" y="2180326"/>
                  <a:pt x="7256314" y="2152651"/>
                </a:cubicBezTo>
                <a:cubicBezTo>
                  <a:pt x="6999728" y="2124976"/>
                  <a:pt x="6711107" y="2164997"/>
                  <a:pt x="6362684" y="2152651"/>
                </a:cubicBezTo>
                <a:cubicBezTo>
                  <a:pt x="6014261" y="2140306"/>
                  <a:pt x="6058093" y="2151956"/>
                  <a:pt x="5794010" y="2152651"/>
                </a:cubicBezTo>
                <a:cubicBezTo>
                  <a:pt x="5529927" y="2153346"/>
                  <a:pt x="5398493" y="2176618"/>
                  <a:pt x="5117017" y="2152651"/>
                </a:cubicBezTo>
                <a:cubicBezTo>
                  <a:pt x="4835541" y="2128684"/>
                  <a:pt x="4811859" y="2132095"/>
                  <a:pt x="4548343" y="2152651"/>
                </a:cubicBezTo>
                <a:cubicBezTo>
                  <a:pt x="4284827" y="2173207"/>
                  <a:pt x="4115777" y="2121460"/>
                  <a:pt x="3871350" y="2152651"/>
                </a:cubicBezTo>
                <a:cubicBezTo>
                  <a:pt x="3626923" y="2183842"/>
                  <a:pt x="3250288" y="2125623"/>
                  <a:pt x="3086039" y="2152651"/>
                </a:cubicBezTo>
                <a:cubicBezTo>
                  <a:pt x="2921790" y="2179679"/>
                  <a:pt x="2760449" y="2144522"/>
                  <a:pt x="2517365" y="2152651"/>
                </a:cubicBezTo>
                <a:cubicBezTo>
                  <a:pt x="2274281" y="2160780"/>
                  <a:pt x="1878281" y="2192827"/>
                  <a:pt x="1623735" y="2152651"/>
                </a:cubicBezTo>
                <a:cubicBezTo>
                  <a:pt x="1369189" y="2112476"/>
                  <a:pt x="1206373" y="2147235"/>
                  <a:pt x="946742" y="2152651"/>
                </a:cubicBezTo>
                <a:cubicBezTo>
                  <a:pt x="687111" y="2158067"/>
                  <a:pt x="472680" y="2133510"/>
                  <a:pt x="269749" y="2152651"/>
                </a:cubicBezTo>
                <a:cubicBezTo>
                  <a:pt x="98000" y="2167991"/>
                  <a:pt x="1066" y="2035528"/>
                  <a:pt x="0" y="1882902"/>
                </a:cubicBezTo>
                <a:cubicBezTo>
                  <a:pt x="20600" y="1644998"/>
                  <a:pt x="-22436" y="1556124"/>
                  <a:pt x="0" y="1312921"/>
                </a:cubicBezTo>
                <a:cubicBezTo>
                  <a:pt x="22436" y="1069718"/>
                  <a:pt x="-20322" y="996001"/>
                  <a:pt x="0" y="791335"/>
                </a:cubicBezTo>
                <a:cubicBezTo>
                  <a:pt x="20322" y="586669"/>
                  <a:pt x="25268" y="492971"/>
                  <a:pt x="0" y="269749"/>
                </a:cubicBezTo>
                <a:close/>
              </a:path>
              <a:path w="11371382" h="2152651" stroke="0" extrusionOk="0">
                <a:moveTo>
                  <a:pt x="0" y="269749"/>
                </a:moveTo>
                <a:cubicBezTo>
                  <a:pt x="312" y="130316"/>
                  <a:pt x="136944" y="28900"/>
                  <a:pt x="269749" y="0"/>
                </a:cubicBezTo>
                <a:cubicBezTo>
                  <a:pt x="494391" y="-10762"/>
                  <a:pt x="687087" y="-26986"/>
                  <a:pt x="1055061" y="0"/>
                </a:cubicBezTo>
                <a:cubicBezTo>
                  <a:pt x="1423035" y="26986"/>
                  <a:pt x="1377862" y="22082"/>
                  <a:pt x="1515416" y="0"/>
                </a:cubicBezTo>
                <a:cubicBezTo>
                  <a:pt x="1652970" y="-22082"/>
                  <a:pt x="1755836" y="-17274"/>
                  <a:pt x="1975771" y="0"/>
                </a:cubicBezTo>
                <a:cubicBezTo>
                  <a:pt x="2195707" y="17274"/>
                  <a:pt x="2509901" y="-29742"/>
                  <a:pt x="2761082" y="0"/>
                </a:cubicBezTo>
                <a:cubicBezTo>
                  <a:pt x="3012263" y="29742"/>
                  <a:pt x="3059823" y="-1668"/>
                  <a:pt x="3329756" y="0"/>
                </a:cubicBezTo>
                <a:cubicBezTo>
                  <a:pt x="3599689" y="1668"/>
                  <a:pt x="4014087" y="-38234"/>
                  <a:pt x="4223387" y="0"/>
                </a:cubicBezTo>
                <a:cubicBezTo>
                  <a:pt x="4432687" y="38234"/>
                  <a:pt x="4685325" y="33755"/>
                  <a:pt x="5117017" y="0"/>
                </a:cubicBezTo>
                <a:cubicBezTo>
                  <a:pt x="5548709" y="-33755"/>
                  <a:pt x="5654696" y="-11423"/>
                  <a:pt x="5902329" y="0"/>
                </a:cubicBezTo>
                <a:cubicBezTo>
                  <a:pt x="6149962" y="11423"/>
                  <a:pt x="6162441" y="19001"/>
                  <a:pt x="6362684" y="0"/>
                </a:cubicBezTo>
                <a:cubicBezTo>
                  <a:pt x="6562927" y="-19001"/>
                  <a:pt x="6559903" y="-14543"/>
                  <a:pt x="6714720" y="0"/>
                </a:cubicBezTo>
                <a:cubicBezTo>
                  <a:pt x="6869537" y="14543"/>
                  <a:pt x="7239059" y="17927"/>
                  <a:pt x="7608350" y="0"/>
                </a:cubicBezTo>
                <a:cubicBezTo>
                  <a:pt x="7977641" y="-17927"/>
                  <a:pt x="8121199" y="-29652"/>
                  <a:pt x="8285343" y="0"/>
                </a:cubicBezTo>
                <a:cubicBezTo>
                  <a:pt x="8449487" y="29652"/>
                  <a:pt x="8637241" y="-30019"/>
                  <a:pt x="8962336" y="0"/>
                </a:cubicBezTo>
                <a:cubicBezTo>
                  <a:pt x="9287431" y="30019"/>
                  <a:pt x="9252603" y="-13507"/>
                  <a:pt x="9422691" y="0"/>
                </a:cubicBezTo>
                <a:cubicBezTo>
                  <a:pt x="9592779" y="13507"/>
                  <a:pt x="9921981" y="-2734"/>
                  <a:pt x="10208003" y="0"/>
                </a:cubicBezTo>
                <a:cubicBezTo>
                  <a:pt x="10494025" y="2734"/>
                  <a:pt x="10835615" y="-36685"/>
                  <a:pt x="11101633" y="0"/>
                </a:cubicBezTo>
                <a:cubicBezTo>
                  <a:pt x="11259531" y="-18499"/>
                  <a:pt x="11392888" y="148959"/>
                  <a:pt x="11371382" y="269749"/>
                </a:cubicBezTo>
                <a:cubicBezTo>
                  <a:pt x="11347337" y="486517"/>
                  <a:pt x="11388253" y="533168"/>
                  <a:pt x="11371382" y="759072"/>
                </a:cubicBezTo>
                <a:cubicBezTo>
                  <a:pt x="11354511" y="984976"/>
                  <a:pt x="11386192" y="1177088"/>
                  <a:pt x="11371382" y="1312921"/>
                </a:cubicBezTo>
                <a:cubicBezTo>
                  <a:pt x="11356572" y="1448754"/>
                  <a:pt x="11384784" y="1731367"/>
                  <a:pt x="11371382" y="1882902"/>
                </a:cubicBezTo>
                <a:cubicBezTo>
                  <a:pt x="11368079" y="2025652"/>
                  <a:pt x="11254427" y="2163278"/>
                  <a:pt x="11101633" y="2152651"/>
                </a:cubicBezTo>
                <a:cubicBezTo>
                  <a:pt x="10793073" y="2147348"/>
                  <a:pt x="10758207" y="2149610"/>
                  <a:pt x="10424640" y="2152651"/>
                </a:cubicBezTo>
                <a:cubicBezTo>
                  <a:pt x="10091073" y="2155692"/>
                  <a:pt x="10014414" y="2156064"/>
                  <a:pt x="9855966" y="2152651"/>
                </a:cubicBezTo>
                <a:cubicBezTo>
                  <a:pt x="9697518" y="2149238"/>
                  <a:pt x="9195525" y="2113078"/>
                  <a:pt x="8962336" y="2152651"/>
                </a:cubicBezTo>
                <a:cubicBezTo>
                  <a:pt x="8729147" y="2192225"/>
                  <a:pt x="8334365" y="2136224"/>
                  <a:pt x="8068705" y="2152651"/>
                </a:cubicBezTo>
                <a:cubicBezTo>
                  <a:pt x="7803045" y="2169078"/>
                  <a:pt x="7659124" y="2143527"/>
                  <a:pt x="7500032" y="2152651"/>
                </a:cubicBezTo>
                <a:cubicBezTo>
                  <a:pt x="7340940" y="2161775"/>
                  <a:pt x="7299820" y="2168644"/>
                  <a:pt x="7147995" y="2152651"/>
                </a:cubicBezTo>
                <a:cubicBezTo>
                  <a:pt x="6996170" y="2136658"/>
                  <a:pt x="6836657" y="2175554"/>
                  <a:pt x="6687640" y="2152651"/>
                </a:cubicBezTo>
                <a:cubicBezTo>
                  <a:pt x="6538623" y="2129748"/>
                  <a:pt x="6410148" y="2137404"/>
                  <a:pt x="6227285" y="2152651"/>
                </a:cubicBezTo>
                <a:cubicBezTo>
                  <a:pt x="6044422" y="2167898"/>
                  <a:pt x="5627053" y="2173553"/>
                  <a:pt x="5441974" y="2152651"/>
                </a:cubicBezTo>
                <a:cubicBezTo>
                  <a:pt x="5256895" y="2131749"/>
                  <a:pt x="5252052" y="2152080"/>
                  <a:pt x="5089937" y="2152651"/>
                </a:cubicBezTo>
                <a:cubicBezTo>
                  <a:pt x="4927822" y="2153222"/>
                  <a:pt x="4782669" y="2169981"/>
                  <a:pt x="4629582" y="2152651"/>
                </a:cubicBezTo>
                <a:cubicBezTo>
                  <a:pt x="4476495" y="2135321"/>
                  <a:pt x="4045419" y="2147952"/>
                  <a:pt x="3735952" y="2152651"/>
                </a:cubicBezTo>
                <a:cubicBezTo>
                  <a:pt x="3426485" y="2157351"/>
                  <a:pt x="3511406" y="2161401"/>
                  <a:pt x="3383916" y="2152651"/>
                </a:cubicBezTo>
                <a:cubicBezTo>
                  <a:pt x="3256426" y="2143901"/>
                  <a:pt x="3110101" y="2155428"/>
                  <a:pt x="3031879" y="2152651"/>
                </a:cubicBezTo>
                <a:cubicBezTo>
                  <a:pt x="2953657" y="2149874"/>
                  <a:pt x="2778235" y="2138339"/>
                  <a:pt x="2679843" y="2152651"/>
                </a:cubicBezTo>
                <a:cubicBezTo>
                  <a:pt x="2581451" y="2166963"/>
                  <a:pt x="2164405" y="2158847"/>
                  <a:pt x="2002850" y="2152651"/>
                </a:cubicBezTo>
                <a:cubicBezTo>
                  <a:pt x="1841295" y="2146455"/>
                  <a:pt x="1606249" y="2184913"/>
                  <a:pt x="1325858" y="2152651"/>
                </a:cubicBezTo>
                <a:cubicBezTo>
                  <a:pt x="1045467" y="2120389"/>
                  <a:pt x="555476" y="2189418"/>
                  <a:pt x="269749" y="2152651"/>
                </a:cubicBezTo>
                <a:cubicBezTo>
                  <a:pt x="130246" y="2132266"/>
                  <a:pt x="4091" y="2002581"/>
                  <a:pt x="0" y="1882902"/>
                </a:cubicBezTo>
                <a:cubicBezTo>
                  <a:pt x="23071" y="1740208"/>
                  <a:pt x="10780" y="1494233"/>
                  <a:pt x="0" y="1377447"/>
                </a:cubicBezTo>
                <a:cubicBezTo>
                  <a:pt x="-10780" y="1260661"/>
                  <a:pt x="16848" y="1098951"/>
                  <a:pt x="0" y="823598"/>
                </a:cubicBezTo>
                <a:cubicBezTo>
                  <a:pt x="-16848" y="548245"/>
                  <a:pt x="-93" y="485612"/>
                  <a:pt x="0" y="26974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E6E73AA6-5B1A-46D1-F703-703090363511}"/>
              </a:ext>
            </a:extLst>
          </p:cNvPr>
          <p:cNvPicPr>
            <a:picLocks noChangeAspect="1"/>
          </p:cNvPicPr>
          <p:nvPr/>
        </p:nvPicPr>
        <p:blipFill>
          <a:blip r:embed="rId5"/>
          <a:stretch>
            <a:fillRect/>
          </a:stretch>
        </p:blipFill>
        <p:spPr>
          <a:xfrm>
            <a:off x="1682252" y="942975"/>
            <a:ext cx="8957454" cy="1028700"/>
          </a:xfrm>
          <a:prstGeom prst="rect">
            <a:avLst/>
          </a:prstGeom>
        </p:spPr>
      </p:pic>
    </p:spTree>
    <p:extLst>
      <p:ext uri="{BB962C8B-B14F-4D97-AF65-F5344CB8AC3E}">
        <p14:creationId xmlns:p14="http://schemas.microsoft.com/office/powerpoint/2010/main" val="3553657870"/>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grpSp>
        <p:nvGrpSpPr>
          <p:cNvPr id="2" name="Group 1">
            <a:extLst>
              <a:ext uri="{FF2B5EF4-FFF2-40B4-BE49-F238E27FC236}">
                <a16:creationId xmlns:a16="http://schemas.microsoft.com/office/drawing/2014/main" xmlns="" id="{F542119B-5901-00EC-68DF-69F99F849D71}"/>
              </a:ext>
            </a:extLst>
          </p:cNvPr>
          <p:cNvGrpSpPr/>
          <p:nvPr/>
        </p:nvGrpSpPr>
        <p:grpSpPr>
          <a:xfrm>
            <a:off x="0" y="66675"/>
            <a:ext cx="3175632" cy="629994"/>
            <a:chOff x="2834082" y="693066"/>
            <a:chExt cx="5745016" cy="629994"/>
          </a:xfrm>
        </p:grpSpPr>
        <p:sp>
          <p:nvSpPr>
            <p:cNvPr id="3" name="Rounded Rectangle 8">
              <a:extLst>
                <a:ext uri="{FF2B5EF4-FFF2-40B4-BE49-F238E27FC236}">
                  <a16:creationId xmlns:a16="http://schemas.microsoft.com/office/drawing/2014/main" xmlns="" id="{48F9444C-4A55-865A-CFF1-D7A01D4D9225}"/>
                </a:ext>
              </a:extLst>
            </p:cNvPr>
            <p:cNvSpPr/>
            <p:nvPr/>
          </p:nvSpPr>
          <p:spPr>
            <a:xfrm>
              <a:off x="3435635" y="693066"/>
              <a:ext cx="5143463" cy="583942"/>
            </a:xfrm>
            <a:prstGeom prst="roundRect">
              <a:avLst>
                <a:gd name="adj" fmla="val 18361"/>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AA0C2936-6FF0-43C4-7861-E9BB149E4689}"/>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
        <p:nvSpPr>
          <p:cNvPr id="15" name="Rectangle 14">
            <a:extLst>
              <a:ext uri="{FF2B5EF4-FFF2-40B4-BE49-F238E27FC236}">
                <a16:creationId xmlns:a16="http://schemas.microsoft.com/office/drawing/2014/main" xmlns=""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a16="http://schemas.microsoft.com/office/drawing/2014/main" xmlns=""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a16="http://schemas.microsoft.com/office/drawing/2014/main" xmlns="" id="{667291A3-6AF8-ACE0-2A1E-09623F510D14}"/>
              </a:ext>
            </a:extLst>
          </p:cNvPr>
          <p:cNvSpPr/>
          <p:nvPr/>
        </p:nvSpPr>
        <p:spPr>
          <a:xfrm>
            <a:off x="659805" y="1994457"/>
            <a:ext cx="10989270" cy="116053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a16="http://schemas.microsoft.com/office/drawing/2014/main" xmlns="" id="{CF980006-724B-7AB5-B9B3-E38EC3332190}"/>
              </a:ext>
            </a:extLst>
          </p:cNvPr>
          <p:cNvSpPr/>
          <p:nvPr/>
        </p:nvSpPr>
        <p:spPr>
          <a:xfrm>
            <a:off x="231302" y="1926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Rectangle 20">
            <a:extLst>
              <a:ext uri="{FF2B5EF4-FFF2-40B4-BE49-F238E27FC236}">
                <a16:creationId xmlns:a16="http://schemas.microsoft.com/office/drawing/2014/main" xmlns="" id="{2786BADE-A123-FB3F-34E7-7C7571219178}"/>
              </a:ext>
            </a:extLst>
          </p:cNvPr>
          <p:cNvSpPr/>
          <p:nvPr/>
        </p:nvSpPr>
        <p:spPr>
          <a:xfrm>
            <a:off x="656424" y="3194293"/>
            <a:ext cx="10989270" cy="114879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2" name="Oval 21">
            <a:extLst>
              <a:ext uri="{FF2B5EF4-FFF2-40B4-BE49-F238E27FC236}">
                <a16:creationId xmlns:a16="http://schemas.microsoft.com/office/drawing/2014/main" xmlns="" id="{4DE7EA82-06AE-2950-A2A2-1D6565550839}"/>
              </a:ext>
            </a:extLst>
          </p:cNvPr>
          <p:cNvSpPr/>
          <p:nvPr/>
        </p:nvSpPr>
        <p:spPr>
          <a:xfrm>
            <a:off x="304121" y="315499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23" name="Rectangle 22">
            <a:extLst>
              <a:ext uri="{FF2B5EF4-FFF2-40B4-BE49-F238E27FC236}">
                <a16:creationId xmlns:a16="http://schemas.microsoft.com/office/drawing/2014/main" xmlns="" id="{E6BA4B46-84CD-581D-1108-35182433C8A7}"/>
              </a:ext>
            </a:extLst>
          </p:cNvPr>
          <p:cNvSpPr/>
          <p:nvPr/>
        </p:nvSpPr>
        <p:spPr>
          <a:xfrm>
            <a:off x="725862" y="4403968"/>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4" name="Oval 23">
            <a:extLst>
              <a:ext uri="{FF2B5EF4-FFF2-40B4-BE49-F238E27FC236}">
                <a16:creationId xmlns:a16="http://schemas.microsoft.com/office/drawing/2014/main" xmlns="" id="{10FA727D-860A-B316-3FC5-D1C4BC8722EB}"/>
              </a:ext>
            </a:extLst>
          </p:cNvPr>
          <p:cNvSpPr/>
          <p:nvPr/>
        </p:nvSpPr>
        <p:spPr>
          <a:xfrm>
            <a:off x="373559" y="436466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sp>
        <p:nvSpPr>
          <p:cNvPr id="25" name="Rectangle 24">
            <a:extLst>
              <a:ext uri="{FF2B5EF4-FFF2-40B4-BE49-F238E27FC236}">
                <a16:creationId xmlns:a16="http://schemas.microsoft.com/office/drawing/2014/main" xmlns="" id="{C2198B9A-F937-73D2-7235-E19AD5FD77A7}"/>
              </a:ext>
            </a:extLst>
          </p:cNvPr>
          <p:cNvSpPr/>
          <p:nvPr/>
        </p:nvSpPr>
        <p:spPr>
          <a:xfrm>
            <a:off x="722620" y="5333320"/>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a16="http://schemas.microsoft.com/office/drawing/2014/main" xmlns="" id="{19D7C554-6B22-3099-63FC-CBD74FB706BA}"/>
              </a:ext>
            </a:extLst>
          </p:cNvPr>
          <p:cNvSpPr/>
          <p:nvPr/>
        </p:nvSpPr>
        <p:spPr>
          <a:xfrm>
            <a:off x="417028" y="5208269"/>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5</a:t>
            </a:r>
            <a:endParaRPr lang="en-US" sz="3200" dirty="0">
              <a:solidFill>
                <a:srgbClr val="000000"/>
              </a:solidFill>
              <a:latin typeface="Calibri"/>
            </a:endParaRPr>
          </a:p>
        </p:txBody>
      </p:sp>
    </p:spTree>
    <p:extLst>
      <p:ext uri="{BB962C8B-B14F-4D97-AF65-F5344CB8AC3E}">
        <p14:creationId xmlns:p14="http://schemas.microsoft.com/office/powerpoint/2010/main" val="654179296"/>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grpSp>
        <p:nvGrpSpPr>
          <p:cNvPr id="20" name="Group 19">
            <a:extLst>
              <a:ext uri="{FF2B5EF4-FFF2-40B4-BE49-F238E27FC236}">
                <a16:creationId xmlns:a16="http://schemas.microsoft.com/office/drawing/2014/main" xmlns="" id="{D69D993C-A539-662B-BA0D-50A3D3E2A9B8}"/>
              </a:ext>
            </a:extLst>
          </p:cNvPr>
          <p:cNvGrpSpPr/>
          <p:nvPr/>
        </p:nvGrpSpPr>
        <p:grpSpPr>
          <a:xfrm>
            <a:off x="2252224" y="890931"/>
            <a:ext cx="3540234" cy="625703"/>
            <a:chOff x="1053394" y="206467"/>
            <a:chExt cx="2880723" cy="432581"/>
          </a:xfrm>
        </p:grpSpPr>
        <p:sp>
          <p:nvSpPr>
            <p:cNvPr id="21" name="Rectangle: Rounded Corners 43">
              <a:extLst>
                <a:ext uri="{FF2B5EF4-FFF2-40B4-BE49-F238E27FC236}">
                  <a16:creationId xmlns:a16="http://schemas.microsoft.com/office/drawing/2014/main" xmlns="" id="{2A485CA6-0E15-C716-55C3-6F3EF6D74FA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xmlns="" id="{5F7F0B2B-2628-8D25-C258-8DDB61B1F36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xmlns="" id="{68D038D2-5894-DB71-9234-BC74BE9F2A7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693493" y="829175"/>
            <a:ext cx="667016" cy="744576"/>
          </a:xfrm>
          <a:prstGeom prst="rect">
            <a:avLst/>
          </a:prstGeom>
        </p:spPr>
      </p:pic>
      <p:sp>
        <p:nvSpPr>
          <p:cNvPr id="24" name="Rectangle 23">
            <a:extLst>
              <a:ext uri="{FF2B5EF4-FFF2-40B4-BE49-F238E27FC236}">
                <a16:creationId xmlns:a16="http://schemas.microsoft.com/office/drawing/2014/main" xmlns="" id="{4A89EA63-3754-EBA5-6B91-763B2964AAAE}"/>
              </a:ext>
            </a:extLst>
          </p:cNvPr>
          <p:cNvSpPr/>
          <p:nvPr/>
        </p:nvSpPr>
        <p:spPr>
          <a:xfrm>
            <a:off x="1446914" y="217882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xmlns="" id="{6FB03DD3-6781-F919-EEBB-437568939798}"/>
              </a:ext>
            </a:extLst>
          </p:cNvPr>
          <p:cNvPicPr>
            <a:picLocks noChangeAspect="1"/>
          </p:cNvPicPr>
          <p:nvPr/>
        </p:nvPicPr>
        <p:blipFill>
          <a:blip r:embed="rId7"/>
          <a:stretch>
            <a:fillRect/>
          </a:stretch>
        </p:blipFill>
        <p:spPr>
          <a:xfrm>
            <a:off x="6392828" y="1834589"/>
            <a:ext cx="5196943" cy="2160122"/>
          </a:xfrm>
          <a:prstGeom prst="rect">
            <a:avLst/>
          </a:prstGeom>
        </p:spPr>
      </p:pic>
      <p:grpSp>
        <p:nvGrpSpPr>
          <p:cNvPr id="26" name="Group 25">
            <a:extLst>
              <a:ext uri="{FF2B5EF4-FFF2-40B4-BE49-F238E27FC236}">
                <a16:creationId xmlns:a16="http://schemas.microsoft.com/office/drawing/2014/main" xmlns="" id="{4504719B-623A-E96A-CBD8-C8C5361026D3}"/>
              </a:ext>
            </a:extLst>
          </p:cNvPr>
          <p:cNvGrpSpPr/>
          <p:nvPr/>
        </p:nvGrpSpPr>
        <p:grpSpPr>
          <a:xfrm rot="260226">
            <a:off x="3487217" y="4246045"/>
            <a:ext cx="5283322" cy="2099654"/>
            <a:chOff x="561349" y="4544613"/>
            <a:chExt cx="4171068" cy="1648917"/>
          </a:xfrm>
        </p:grpSpPr>
        <p:pic>
          <p:nvPicPr>
            <p:cNvPr id="27" name="Picture 26">
              <a:extLst>
                <a:ext uri="{FF2B5EF4-FFF2-40B4-BE49-F238E27FC236}">
                  <a16:creationId xmlns:a16="http://schemas.microsoft.com/office/drawing/2014/main" xmlns="" id="{7966D256-9796-6500-AD5A-08C28D14C31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xmlns="" id="{642B05CD-AD93-9EDF-D17F-C3CC306CFAB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xmlns="" id="{1BB63EF5-E604-D074-7933-4910138FC0F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xmlns="" id="{6AB5E3AE-3F98-BFF1-F819-63EC0D40912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xmlns="" id="{AF9AB011-6AEB-8594-CBC3-CA65E6C74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280393" y="4305685"/>
            <a:ext cx="918316" cy="710199"/>
          </a:xfrm>
          <a:prstGeom prst="rect">
            <a:avLst/>
          </a:prstGeom>
        </p:spPr>
      </p:pic>
      <p:pic>
        <p:nvPicPr>
          <p:cNvPr id="32" name="Picture 31">
            <a:extLst>
              <a:ext uri="{FF2B5EF4-FFF2-40B4-BE49-F238E27FC236}">
                <a16:creationId xmlns:a16="http://schemas.microsoft.com/office/drawing/2014/main" xmlns="" id="{5FEDA6DA-6793-0F7D-42DE-CF6F24BDC0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17971" y="4381135"/>
            <a:ext cx="820756" cy="634749"/>
          </a:xfrm>
          <a:prstGeom prst="rect">
            <a:avLst/>
          </a:prstGeom>
        </p:spPr>
      </p:pic>
    </p:spTree>
    <p:extLst>
      <p:ext uri="{BB962C8B-B14F-4D97-AF65-F5344CB8AC3E}">
        <p14:creationId xmlns:p14="http://schemas.microsoft.com/office/powerpoint/2010/main" val="155048948"/>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52949675"/>
      </p:ext>
    </p:extLst>
  </p:cSld>
  <p:clrMapOvr>
    <a:masterClrMapping/>
  </p:clrMapOvr>
  <p:transition spd="slow">
    <p:fade/>
    <p:sndAc>
      <p:stSnd>
        <p:snd r:embed="rId2" name="push.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grpSp>
        <p:nvGrpSpPr>
          <p:cNvPr id="5" name="Group 4">
            <a:extLst>
              <a:ext uri="{FF2B5EF4-FFF2-40B4-BE49-F238E27FC236}">
                <a16:creationId xmlns:a16="http://schemas.microsoft.com/office/drawing/2014/main" xmlns="" id="{F7729CD3-F9CC-9557-1090-985C9FA7EEAE}"/>
              </a:ext>
            </a:extLst>
          </p:cNvPr>
          <p:cNvGrpSpPr/>
          <p:nvPr/>
        </p:nvGrpSpPr>
        <p:grpSpPr>
          <a:xfrm>
            <a:off x="2404624" y="1119531"/>
            <a:ext cx="3540234" cy="625703"/>
            <a:chOff x="1053394" y="206467"/>
            <a:chExt cx="2880723" cy="432581"/>
          </a:xfrm>
        </p:grpSpPr>
        <p:sp>
          <p:nvSpPr>
            <p:cNvPr id="6" name="Rectangle: Rounded Corners 43">
              <a:extLst>
                <a:ext uri="{FF2B5EF4-FFF2-40B4-BE49-F238E27FC236}">
                  <a16:creationId xmlns:a16="http://schemas.microsoft.com/office/drawing/2014/main" xmlns="" id="{BA0A40B8-914C-53E3-F402-BF532EECB3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xmlns="" id="{E6EB68DB-9703-476E-B717-FB7E7335F88A}"/>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a16="http://schemas.microsoft.com/office/drawing/2014/main" xmlns="" id="{06FF999F-583E-5538-6EE8-EFB65799C213}"/>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788743" y="1076825"/>
            <a:ext cx="667016" cy="744576"/>
          </a:xfrm>
          <a:prstGeom prst="rect">
            <a:avLst/>
          </a:prstGeom>
        </p:spPr>
      </p:pic>
      <p:pic>
        <p:nvPicPr>
          <p:cNvPr id="9" name="Picture 8">
            <a:extLst>
              <a:ext uri="{FF2B5EF4-FFF2-40B4-BE49-F238E27FC236}">
                <a16:creationId xmlns:a16="http://schemas.microsoft.com/office/drawing/2014/main" xmlns="" id="{05E84707-A228-90ED-7CA9-826875FDF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xmlns="" id="{A34EC1F7-2C38-54DF-4954-706F8262FA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6" name="Rounded Rectangle 31">
            <a:extLst>
              <a:ext uri="{FF2B5EF4-FFF2-40B4-BE49-F238E27FC236}">
                <a16:creationId xmlns:a16="http://schemas.microsoft.com/office/drawing/2014/main" xmlns="" id="{4F995FFF-C265-553E-C2B4-A6CF4E9ADF82}"/>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xmlns="" id="{FE2934F1-23CA-DCAE-C283-17A52613D78B}"/>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002060"/>
                </a:solidFill>
                <a:cs typeface="Calibri" panose="020F0502020204030204" pitchFamily="34" charset="0"/>
                <a:sym typeface="Arial"/>
              </a:rPr>
              <a:t>Tiêu</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chí</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đánh</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giá</a:t>
            </a:r>
            <a:endParaRPr lang="zh-CN" altLang="en-US" sz="3600" b="1" dirty="0">
              <a:solidFill>
                <a:srgbClr val="002060"/>
              </a:solidFill>
              <a:cs typeface="Calibri" panose="020F0502020204030204" pitchFamily="34" charset="0"/>
              <a:sym typeface="Arial"/>
            </a:endParaRPr>
          </a:p>
        </p:txBody>
      </p:sp>
      <p:sp>
        <p:nvSpPr>
          <p:cNvPr id="18" name="Rectangle 17">
            <a:extLst>
              <a:ext uri="{FF2B5EF4-FFF2-40B4-BE49-F238E27FC236}">
                <a16:creationId xmlns:a16="http://schemas.microsoft.com/office/drawing/2014/main" xmlns="" id="{B0ED3F8D-D3CB-F1BD-9461-A7FBEC7B1779}"/>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9" name="Oval 18">
            <a:extLst>
              <a:ext uri="{FF2B5EF4-FFF2-40B4-BE49-F238E27FC236}">
                <a16:creationId xmlns:a16="http://schemas.microsoft.com/office/drawing/2014/main" xmlns="" id="{8EC090FD-B582-3E25-7A99-C22FAF54228F}"/>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33" name="Group 32">
            <a:extLst>
              <a:ext uri="{FF2B5EF4-FFF2-40B4-BE49-F238E27FC236}">
                <a16:creationId xmlns:a16="http://schemas.microsoft.com/office/drawing/2014/main" xmlns="" id="{B0E9E4B0-8B14-795E-04B3-36B5A8BCAB8F}"/>
              </a:ext>
            </a:extLst>
          </p:cNvPr>
          <p:cNvGrpSpPr/>
          <p:nvPr/>
        </p:nvGrpSpPr>
        <p:grpSpPr>
          <a:xfrm>
            <a:off x="1261405" y="3855714"/>
            <a:ext cx="3645680" cy="643894"/>
            <a:chOff x="1717199" y="4363552"/>
            <a:chExt cx="3645680" cy="643894"/>
          </a:xfrm>
        </p:grpSpPr>
        <p:sp>
          <p:nvSpPr>
            <p:cNvPr id="34" name="Rounded Rectangle 36">
              <a:extLst>
                <a:ext uri="{FF2B5EF4-FFF2-40B4-BE49-F238E27FC236}">
                  <a16:creationId xmlns:a16="http://schemas.microsoft.com/office/drawing/2014/main" xmlns="" id="{6862CBE2-A776-80EE-A572-B4ADA827B92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5" name="Rectangle 34">
              <a:extLst>
                <a:ext uri="{FF2B5EF4-FFF2-40B4-BE49-F238E27FC236}">
                  <a16:creationId xmlns:a16="http://schemas.microsoft.com/office/drawing/2014/main" xmlns="" id="{53D64194-74DD-F05C-B17C-EB46F6840DA0}"/>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6" name="Oval 35">
              <a:extLst>
                <a:ext uri="{FF2B5EF4-FFF2-40B4-BE49-F238E27FC236}">
                  <a16:creationId xmlns:a16="http://schemas.microsoft.com/office/drawing/2014/main" xmlns="" id="{BAD40342-9E98-16E4-DE91-15CCD8A4D56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xmlns="" id="{E4C9DC9D-89B0-F3DC-D535-65F569063A79}"/>
              </a:ext>
            </a:extLst>
          </p:cNvPr>
          <p:cNvGrpSpPr/>
          <p:nvPr/>
        </p:nvGrpSpPr>
        <p:grpSpPr>
          <a:xfrm>
            <a:off x="1261405" y="4594182"/>
            <a:ext cx="5119273" cy="643894"/>
            <a:chOff x="1717199" y="5199333"/>
            <a:chExt cx="5119273" cy="643894"/>
          </a:xfrm>
        </p:grpSpPr>
        <p:sp>
          <p:nvSpPr>
            <p:cNvPr id="38" name="Rounded Rectangle 40">
              <a:extLst>
                <a:ext uri="{FF2B5EF4-FFF2-40B4-BE49-F238E27FC236}">
                  <a16:creationId xmlns:a16="http://schemas.microsoft.com/office/drawing/2014/main" xmlns="" id="{7C1DB808-7C89-DFE7-9529-6FF85A2F6C3F}"/>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9" name="Rectangle 38">
              <a:extLst>
                <a:ext uri="{FF2B5EF4-FFF2-40B4-BE49-F238E27FC236}">
                  <a16:creationId xmlns:a16="http://schemas.microsoft.com/office/drawing/2014/main" xmlns="" id="{CE272EEF-2075-D2C3-33BD-D670B6B5B62D}"/>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40" name="Oval 39">
              <a:extLst>
                <a:ext uri="{FF2B5EF4-FFF2-40B4-BE49-F238E27FC236}">
                  <a16:creationId xmlns:a16="http://schemas.microsoft.com/office/drawing/2014/main" xmlns="" id="{C4CF764A-2EDA-8991-D8D1-C0EC71984D41}"/>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xmlns="" id="{67C2E130-1942-F478-AD31-727B8ACDB0D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xmlns="" id="{4B0A524F-998B-CD8E-E788-4195255FD06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xmlns="" id="{E8BE69C1-0680-BE7F-5B45-CE09CB48DEF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xmlns="" id="{D2BE7BF3-244B-86F3-4453-129E68B34856}"/>
              </a:ext>
            </a:extLst>
          </p:cNvPr>
          <p:cNvGrpSpPr/>
          <p:nvPr/>
        </p:nvGrpSpPr>
        <p:grpSpPr>
          <a:xfrm>
            <a:off x="1261405" y="5281954"/>
            <a:ext cx="8097635" cy="643894"/>
            <a:chOff x="1717199" y="5199333"/>
            <a:chExt cx="8097635" cy="643894"/>
          </a:xfrm>
        </p:grpSpPr>
        <p:sp>
          <p:nvSpPr>
            <p:cNvPr id="45" name="Rounded Rectangle 47">
              <a:extLst>
                <a:ext uri="{FF2B5EF4-FFF2-40B4-BE49-F238E27FC236}">
                  <a16:creationId xmlns:a16="http://schemas.microsoft.com/office/drawing/2014/main" xmlns="" id="{8BBB5CC8-C3E4-89B8-6517-8AC2E4C8944E}"/>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6" name="Rectangle 45">
              <a:extLst>
                <a:ext uri="{FF2B5EF4-FFF2-40B4-BE49-F238E27FC236}">
                  <a16:creationId xmlns:a16="http://schemas.microsoft.com/office/drawing/2014/main" xmlns="" id="{265C04AA-1167-5A1B-68CD-6397EFD3D312}"/>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7" name="Oval 46">
              <a:extLst>
                <a:ext uri="{FF2B5EF4-FFF2-40B4-BE49-F238E27FC236}">
                  <a16:creationId xmlns:a16="http://schemas.microsoft.com/office/drawing/2014/main" xmlns="" id="{251ADA4E-972C-88A0-240B-2DF0E233C37E}"/>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xmlns="" id="{FE87F5F2-D1AB-A672-8515-80A0D327E67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74287"/>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2" presetClass="entr" presetSubtype="4"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par>
                                <p:cTn id="41" presetID="2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2272338879"/>
      </p:ext>
    </p:extLst>
  </p:cSld>
  <p:clrMapOvr>
    <a:masterClrMapping/>
  </p:clrMapOvr>
  <p:transition spd="slow">
    <p:fade/>
    <p:sndAc>
      <p:stSnd>
        <p:snd r:embed="rId2" name="push.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A picture containing toy, doll, decorated&#10;&#10;Description automatically generated">
            <a:extLst>
              <a:ext uri="{FF2B5EF4-FFF2-40B4-BE49-F238E27FC236}">
                <a16:creationId xmlns:a16="http://schemas.microsoft.com/office/drawing/2014/main" xmlns=""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6" name="Picture 5">
            <a:extLst>
              <a:ext uri="{FF2B5EF4-FFF2-40B4-BE49-F238E27FC236}">
                <a16:creationId xmlns:a16="http://schemas.microsoft.com/office/drawing/2014/main" xmlns="" id="{5F356472-5554-91C3-F8D7-43DAA9584229}"/>
              </a:ext>
            </a:extLst>
          </p:cNvPr>
          <p:cNvPicPr>
            <a:picLocks noChangeAspect="1"/>
          </p:cNvPicPr>
          <p:nvPr/>
        </p:nvPicPr>
        <p:blipFill>
          <a:blip r:embed="rId4"/>
          <a:stretch>
            <a:fillRect/>
          </a:stretch>
        </p:blipFill>
        <p:spPr>
          <a:xfrm>
            <a:off x="1474064" y="648021"/>
            <a:ext cx="9358171" cy="1390008"/>
          </a:xfrm>
          <a:prstGeom prst="rect">
            <a:avLst/>
          </a:prstGeom>
        </p:spPr>
      </p:pic>
    </p:spTree>
    <p:extLst>
      <p:ext uri="{BB962C8B-B14F-4D97-AF65-F5344CB8AC3E}">
        <p14:creationId xmlns:p14="http://schemas.microsoft.com/office/powerpoint/2010/main" val="788056202"/>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xmlns="" id="{7C300F2E-F011-0913-D845-2ADEE13CEEC0}"/>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3" name="Speech Bubble: Rectangle with Corners Rounded 2">
            <a:extLst>
              <a:ext uri="{FF2B5EF4-FFF2-40B4-BE49-F238E27FC236}">
                <a16:creationId xmlns:a16="http://schemas.microsoft.com/office/drawing/2014/main" xmlns="" id="{BF433212-19F2-42CF-0350-E5BA5997FC78}"/>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Trong bài đọc </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Hai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Bà</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Trưng</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có từ nào em chưa hiểu nghĩa? </a:t>
            </a:r>
          </a:p>
        </p:txBody>
      </p:sp>
    </p:spTree>
    <p:extLst>
      <p:ext uri="{BB962C8B-B14F-4D97-AF65-F5344CB8AC3E}">
        <p14:creationId xmlns:p14="http://schemas.microsoft.com/office/powerpoint/2010/main" val="404665515"/>
      </p:ext>
    </p:extLst>
  </p:cSld>
  <p:clrMapOvr>
    <a:masterClrMapping/>
  </p:clrMapOvr>
  <p:transition spd="slow">
    <p:fade/>
    <p:sndAc>
      <p:stSnd>
        <p:snd r:embed="rId3"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14:presetBounceEnd="66000">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14:bounceEnd="66000">
                                          <p:cBhvr additive="base">
                                            <p:cTn id="1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Nhà Hán: triều đại ở Trung Quốc, cách đây hơn 2000 năm.</a:t>
            </a: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pic>
        <p:nvPicPr>
          <p:cNvPr id="6" name="Picture 5">
            <a:extLst>
              <a:ext uri="{FF2B5EF4-FFF2-40B4-BE49-F238E27FC236}">
                <a16:creationId xmlns:a16="http://schemas.microsoft.com/office/drawing/2014/main" xmlns="" id="{2292D015-F645-B83E-28A0-A255C61432DF}"/>
              </a:ext>
            </a:extLst>
          </p:cNvPr>
          <p:cNvPicPr>
            <a:picLocks noChangeAspect="1"/>
          </p:cNvPicPr>
          <p:nvPr/>
        </p:nvPicPr>
        <p:blipFill>
          <a:blip r:embed="rId6"/>
          <a:stretch>
            <a:fillRect/>
          </a:stretch>
        </p:blipFill>
        <p:spPr>
          <a:xfrm>
            <a:off x="1638300" y="2362200"/>
            <a:ext cx="5715000" cy="3905250"/>
          </a:xfrm>
          <a:prstGeom prst="rect">
            <a:avLst/>
          </a:prstGeom>
        </p:spPr>
      </p:pic>
    </p:spTree>
    <p:extLst>
      <p:ext uri="{BB962C8B-B14F-4D97-AF65-F5344CB8AC3E}">
        <p14:creationId xmlns:p14="http://schemas.microsoft.com/office/powerpoint/2010/main" val="2460671290"/>
      </p:ext>
    </p:extLst>
  </p:cSld>
  <p:clrMapOvr>
    <a:masterClrMapping/>
  </p:clrMapOvr>
  <p:transition spd="slow">
    <p:fade/>
    <p:sndAc>
      <p:stSnd>
        <p:snd r:embed="rId3"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477060"/>
            <a:ext cx="6968101" cy="5903881"/>
          </a:xfrm>
          <a:prstGeom prst="rect">
            <a:avLst/>
          </a:prstGeom>
        </p:spPr>
      </p:pic>
      <p:sp>
        <p:nvSpPr>
          <p:cNvPr id="3" name="TextBox 3"/>
          <p:cNvSpPr txBox="1"/>
          <p:nvPr/>
        </p:nvSpPr>
        <p:spPr>
          <a:xfrm rot="-1807234">
            <a:off x="374304" y="1972279"/>
            <a:ext cx="5274222" cy="2380395"/>
          </a:xfrm>
          <a:prstGeom prst="rect">
            <a:avLst/>
          </a:prstGeom>
        </p:spPr>
        <p:txBody>
          <a:bodyPr wrap="square" lIns="0" tIns="0" rIns="0" bIns="0" rtlCol="0" anchor="t">
            <a:spAutoFit/>
          </a:bodyPr>
          <a:lstStyle/>
          <a:p>
            <a:pPr algn="ctr" defTabSz="609630">
              <a:spcBef>
                <a:spcPct val="0"/>
              </a:spcBef>
            </a:pPr>
            <a:r>
              <a:rPr lang="en-US" sz="7734" spc="419" dirty="0" err="1">
                <a:solidFill>
                  <a:srgbClr val="9D3E1E"/>
                </a:solidFill>
                <a:latin typeface="Cambria" panose="02040503050406030204" pitchFamily="18" charset="0"/>
                <a:ea typeface="Cambria" panose="02040503050406030204" pitchFamily="18" charset="0"/>
              </a:rPr>
              <a:t>Yêu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cần</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đạt</a:t>
            </a:r>
            <a:endParaRPr lang="en-US" sz="7734" spc="419" dirty="0">
              <a:solidFill>
                <a:srgbClr val="9D3E1E"/>
              </a:solidFill>
              <a:latin typeface="Cambria" panose="02040503050406030204" pitchFamily="18" charset="0"/>
              <a:ea typeface="Cambria" panose="02040503050406030204" pitchFamily="18" charset="0"/>
            </a:endParaRPr>
          </a:p>
        </p:txBody>
      </p:sp>
      <p:grpSp>
        <p:nvGrpSpPr>
          <p:cNvPr id="4" name="Group 4"/>
          <p:cNvGrpSpPr/>
          <p:nvPr/>
        </p:nvGrpSpPr>
        <p:grpSpPr>
          <a:xfrm>
            <a:off x="7255778" y="202295"/>
            <a:ext cx="4487034" cy="1476012"/>
            <a:chOff x="461054" y="0"/>
            <a:chExt cx="8974068" cy="2952024"/>
          </a:xfrm>
        </p:grpSpPr>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10634" y="0"/>
              <a:ext cx="1361162" cy="1521625"/>
            </a:xfrm>
            <a:prstGeom prst="rect">
              <a:avLst/>
            </a:prstGeom>
          </p:spPr>
        </p:pic>
        <p:sp>
          <p:nvSpPr>
            <p:cNvPr id="7" name="TextBox 7"/>
            <p:cNvSpPr txBox="1"/>
            <p:nvPr/>
          </p:nvSpPr>
          <p:spPr>
            <a:xfrm>
              <a:off x="461054" y="1720918"/>
              <a:ext cx="8974068" cy="1231106"/>
            </a:xfrm>
            <a:prstGeom prst="rect">
              <a:avLst/>
            </a:prstGeom>
          </p:spPr>
          <p:txBody>
            <a:bodyPr lIns="0" tIns="0" rIns="0" bIns="0" rtlCol="0" anchor="t">
              <a:spAutoFit/>
            </a:bodyPr>
            <a:lstStyle/>
            <a:p>
              <a:pPr algn="ctr" defTabSz="609630">
                <a:spcBef>
                  <a:spcPct val="0"/>
                </a:spcBef>
              </a:pPr>
              <a:r>
                <a:rPr lang="en-US" sz="2000" spc="54" dirty="0">
                  <a:solidFill>
                    <a:srgbClr val="FBDB90"/>
                  </a:solidFill>
                  <a:latin typeface="Cambria" panose="02040503050406030204" pitchFamily="18" charset="0"/>
                  <a:ea typeface="Cambria" panose="02040503050406030204" pitchFamily="18" charset="0"/>
                </a:rPr>
                <a:t>Đ</a:t>
              </a:r>
              <a:r>
                <a:rPr lang="vi-VN" sz="2000" spc="54" dirty="0">
                  <a:solidFill>
                    <a:srgbClr val="FBDB90"/>
                  </a:solidFill>
                  <a:latin typeface="Cambria" panose="02040503050406030204" pitchFamily="18" charset="0"/>
                  <a:ea typeface="Cambria" panose="02040503050406030204" pitchFamily="18" charset="0"/>
                </a:rPr>
                <a:t>ọc đúng từ ngữ, câu, đoạn và toàn bộ câu chuyện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8" name="Group 8"/>
          <p:cNvGrpSpPr/>
          <p:nvPr/>
        </p:nvGrpSpPr>
        <p:grpSpPr>
          <a:xfrm>
            <a:off x="7227203" y="1619852"/>
            <a:ext cx="4783822" cy="2082040"/>
            <a:chOff x="384854" y="0"/>
            <a:chExt cx="9567644" cy="4164080"/>
          </a:xfrm>
        </p:grpSpPr>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10634" y="0"/>
              <a:ext cx="1361162" cy="1521625"/>
            </a:xfrm>
            <a:prstGeom prst="rect">
              <a:avLst/>
            </a:prstGeom>
          </p:spPr>
        </p:pic>
        <p:sp>
          <p:nvSpPr>
            <p:cNvPr id="11" name="TextBox 11"/>
            <p:cNvSpPr txBox="1"/>
            <p:nvPr/>
          </p:nvSpPr>
          <p:spPr>
            <a:xfrm>
              <a:off x="384854" y="1701868"/>
              <a:ext cx="9567644" cy="2462212"/>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Bước đầu biết thể hiện tâm trạng, cảm xúc của nhân vật trong câu chuyện; cảm xúc của người dẫn truyện qua giọng đọc, biết nghỉ hơi ở chỗ có dấu câu.</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2" name="Group 12"/>
          <p:cNvGrpSpPr/>
          <p:nvPr/>
        </p:nvGrpSpPr>
        <p:grpSpPr>
          <a:xfrm>
            <a:off x="7101451" y="3723209"/>
            <a:ext cx="4891215" cy="1333137"/>
            <a:chOff x="0" y="0"/>
            <a:chExt cx="9782430" cy="2666274"/>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10634" y="0"/>
              <a:ext cx="1361162" cy="1521625"/>
            </a:xfrm>
            <a:prstGeom prst="rect">
              <a:avLst/>
            </a:prstGeom>
          </p:spPr>
        </p:pic>
        <p:sp>
          <p:nvSpPr>
            <p:cNvPr id="14" name="TextBox 14"/>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5" name="TextBox 15"/>
            <p:cNvSpPr txBox="1"/>
            <p:nvPr/>
          </p:nvSpPr>
          <p:spPr>
            <a:xfrm>
              <a:off x="575354" y="1435168"/>
              <a:ext cx="8974068" cy="1231106"/>
            </a:xfrm>
            <a:prstGeom prst="rect">
              <a:avLst/>
            </a:prstGeom>
          </p:spPr>
          <p:txBody>
            <a:bodyPr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Nhận biết được các hành động thể hiện tài năng, chí hướng của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6" name="Group 12">
            <a:extLst>
              <a:ext uri="{FF2B5EF4-FFF2-40B4-BE49-F238E27FC236}">
                <a16:creationId xmlns:a16="http://schemas.microsoft.com/office/drawing/2014/main" xmlns="" id="{72A19073-D079-129D-552A-DA574B7CF078}"/>
              </a:ext>
            </a:extLst>
          </p:cNvPr>
          <p:cNvGrpSpPr/>
          <p:nvPr/>
        </p:nvGrpSpPr>
        <p:grpSpPr>
          <a:xfrm>
            <a:off x="7130026" y="5075759"/>
            <a:ext cx="4927111" cy="1659964"/>
            <a:chOff x="0" y="0"/>
            <a:chExt cx="9854222" cy="3319928"/>
          </a:xfrm>
        </p:grpSpPr>
        <p:pic>
          <p:nvPicPr>
            <p:cNvPr id="17" name="Picture 13">
              <a:extLst>
                <a:ext uri="{FF2B5EF4-FFF2-40B4-BE49-F238E27FC236}">
                  <a16:creationId xmlns:a16="http://schemas.microsoft.com/office/drawing/2014/main" xmlns="" id="{AB3E3981-E77B-1CD4-D24F-6F49C16513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10634" y="0"/>
              <a:ext cx="1361162" cy="1521626"/>
            </a:xfrm>
            <a:prstGeom prst="rect">
              <a:avLst/>
            </a:prstGeom>
          </p:spPr>
        </p:pic>
        <p:sp>
          <p:nvSpPr>
            <p:cNvPr id="18" name="TextBox 14">
              <a:extLst>
                <a:ext uri="{FF2B5EF4-FFF2-40B4-BE49-F238E27FC236}">
                  <a16:creationId xmlns:a16="http://schemas.microsoft.com/office/drawing/2014/main" xmlns="" id="{963DBBAA-48FB-A590-C943-5B0588F2D0EF}"/>
                </a:ext>
              </a:extLst>
            </p:cNvPr>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9" name="TextBox 15">
              <a:extLst>
                <a:ext uri="{FF2B5EF4-FFF2-40B4-BE49-F238E27FC236}">
                  <a16:creationId xmlns:a16="http://schemas.microsoft.com/office/drawing/2014/main" xmlns="" id="{72320186-6F39-949D-0BCE-B856B5DB1409}"/>
                </a:ext>
              </a:extLst>
            </p:cNvPr>
            <p:cNvSpPr txBox="1"/>
            <p:nvPr/>
          </p:nvSpPr>
          <p:spPr>
            <a:xfrm>
              <a:off x="179848" y="1473268"/>
              <a:ext cx="9674374" cy="1846660"/>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Hiểu nội dung bài: Ca ngợi lòng yêu nước, tinh thần bất khuất chống giặc xâm lược của Hai Bà Trưng và nhân dân ta.</a:t>
              </a:r>
              <a:endParaRPr lang="en-US" sz="2000" spc="54" dirty="0">
                <a:solidFill>
                  <a:srgbClr val="FBDB90"/>
                </a:solidFill>
                <a:latin typeface="Cambria" panose="02040503050406030204" pitchFamily="18" charset="0"/>
                <a:ea typeface="Cambria" panose="02040503050406030204" pitchFamily="18" charset="0"/>
              </a:endParaRPr>
            </a:p>
          </p:txBody>
        </p:sp>
      </p:grpSp>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anim calcmode="lin" valueType="num">
                                      <p:cBhvr>
                                        <p:cTn id="20" dur="250" fill="hold"/>
                                        <p:tgtEl>
                                          <p:spTgt spid="12"/>
                                        </p:tgtEl>
                                        <p:attrNameLst>
                                          <p:attrName>ppt_x</p:attrName>
                                        </p:attrNameLst>
                                      </p:cBhvr>
                                      <p:tavLst>
                                        <p:tav tm="0">
                                          <p:val>
                                            <p:strVal val="#ppt_x"/>
                                          </p:val>
                                        </p:tav>
                                        <p:tav tm="100000">
                                          <p:val>
                                            <p:strVal val="#ppt_x"/>
                                          </p:val>
                                        </p:tav>
                                      </p:tavLst>
                                    </p:anim>
                                    <p:anim calcmode="lin" valueType="num">
                                      <p:cBhvr>
                                        <p:cTn id="21" dur="2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anim calcmode="lin" valueType="num">
                                      <p:cBhvr>
                                        <p:cTn id="26" dur="250" fill="hold"/>
                                        <p:tgtEl>
                                          <p:spTgt spid="16"/>
                                        </p:tgtEl>
                                        <p:attrNameLst>
                                          <p:attrName>ppt_x</p:attrName>
                                        </p:attrNameLst>
                                      </p:cBhvr>
                                      <p:tavLst>
                                        <p:tav tm="0">
                                          <p:val>
                                            <p:strVal val="#ppt_x"/>
                                          </p:val>
                                        </p:tav>
                                        <p:tav tm="100000">
                                          <p:val>
                                            <p:strVal val="#ppt_x"/>
                                          </p:val>
                                        </p:tav>
                                      </p:tavLst>
                                    </p:anim>
                                    <p:anim calcmode="lin" valueType="num">
                                      <p:cBhvr>
                                        <p:cTn id="27"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892242190"/>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Luy Lâu: vùng đất thuộc huyện Thuận Thành, tỉnh Bắc Ninh ngày nay.</a:t>
            </a: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2050" name="Picture 2" descr="Tôn tạo và tu bổ di tích thành cổ Luy Lâu">
            <a:extLst>
              <a:ext uri="{FF2B5EF4-FFF2-40B4-BE49-F238E27FC236}">
                <a16:creationId xmlns:a16="http://schemas.microsoft.com/office/drawing/2014/main" xmlns="" id="{5BD9F72E-65C9-AEF0-27AE-57F6EA88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2271711"/>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70306"/>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Trẩy quân: đoàn quân lên đường.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48600" y="946362"/>
            <a:ext cx="3681941" cy="4707506"/>
          </a:xfrm>
          <a:prstGeom prst="rect">
            <a:avLst/>
          </a:prstGeom>
        </p:spPr>
      </p:pic>
      <p:pic>
        <p:nvPicPr>
          <p:cNvPr id="3074" name="Picture 2" descr="Nội dung của bài &quot;Hai Bà Trưng&quot; là gì ? Đọc truyện Hai Bà T">
            <a:extLst>
              <a:ext uri="{FF2B5EF4-FFF2-40B4-BE49-F238E27FC236}">
                <a16:creationId xmlns:a16="http://schemas.microsoft.com/office/drawing/2014/main" xmlns="" id="{8E2ACB46-F90B-14DE-2382-DD1C11C95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4" y="1643063"/>
            <a:ext cx="5324475" cy="41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60362"/>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Giáp phục: đồ bằng da (hoặc kim loại) mặc khi ra trận để che đỡ, bảo vệ thân thể.</a:t>
            </a: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4098" name="Picture 2" descr="Trang Phục Áo Giáp Tướng Quân - Đồ chơi hóa trang | CuaHangBimSua.com">
            <a:extLst>
              <a:ext uri="{FF2B5EF4-FFF2-40B4-BE49-F238E27FC236}">
                <a16:creationId xmlns:a16="http://schemas.microsoft.com/office/drawing/2014/main" xmlns="" id="{FD1539AC-979C-2595-DBCC-E14DB851A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352675"/>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0916"/>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Lưu danh: để lại tên tuổi và tiếng tốt.</a:t>
            </a: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8" name="Group 17">
            <a:extLst>
              <a:ext uri="{FF2B5EF4-FFF2-40B4-BE49-F238E27FC236}">
                <a16:creationId xmlns:a16="http://schemas.microsoft.com/office/drawing/2014/main" xmlns="" id="{E3CF6524-9CA4-B6EC-75FB-D9F94E6C823E}"/>
              </a:ext>
            </a:extLst>
          </p:cNvPr>
          <p:cNvGrpSpPr/>
          <p:nvPr/>
        </p:nvGrpSpPr>
        <p:grpSpPr>
          <a:xfrm>
            <a:off x="1645684" y="128337"/>
            <a:ext cx="8534636" cy="1034679"/>
            <a:chOff x="2941084" y="273579"/>
            <a:chExt cx="6309828" cy="1034679"/>
          </a:xfrm>
        </p:grpSpPr>
        <p:sp>
          <p:nvSpPr>
            <p:cNvPr id="19" name="TextBox 18">
              <a:extLst>
                <a:ext uri="{FF2B5EF4-FFF2-40B4-BE49-F238E27FC236}">
                  <a16:creationId xmlns:a16="http://schemas.microsoft.com/office/drawing/2014/main" xmlns="" id="{5876E680-B171-BF28-68FD-EBEF838EEFCA}"/>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20" name="TextBox 19">
              <a:extLst>
                <a:ext uri="{FF2B5EF4-FFF2-40B4-BE49-F238E27FC236}">
                  <a16:creationId xmlns:a16="http://schemas.microsoft.com/office/drawing/2014/main" xmlns="" id="{142EAF9F-B079-ADB8-6C8E-029BFF39C379}"/>
                </a:ext>
              </a:extLst>
            </p:cNvPr>
            <p:cNvSpPr txBox="1"/>
            <p:nvPr/>
          </p:nvSpPr>
          <p:spPr>
            <a:xfrm>
              <a:off x="2941084" y="273579"/>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3091BBED-B00C-3649-A008-51C3DB08F3E5}"/>
              </a:ext>
            </a:extLst>
          </p:cNvPr>
          <p:cNvGrpSpPr/>
          <p:nvPr/>
        </p:nvGrpSpPr>
        <p:grpSpPr>
          <a:xfrm>
            <a:off x="466864" y="812141"/>
            <a:ext cx="8343761" cy="1169059"/>
            <a:chOff x="55488" y="1751609"/>
            <a:chExt cx="8343761" cy="1169059"/>
          </a:xfrm>
        </p:grpSpPr>
        <p:sp>
          <p:nvSpPr>
            <p:cNvPr id="22" name="Rectangle: Rounded Corners 21">
              <a:extLst>
                <a:ext uri="{FF2B5EF4-FFF2-40B4-BE49-F238E27FC236}">
                  <a16:creationId xmlns:a16="http://schemas.microsoft.com/office/drawing/2014/main" xmlns="" id="{FD54BB0F-006B-2FBE-0F41-DAABC91A2D51}"/>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tội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giặc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xâm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a:extLst>
                <a:ext uri="{FF2B5EF4-FFF2-40B4-BE49-F238E27FC236}">
                  <a16:creationId xmlns:a16="http://schemas.microsoft.com/office/drawing/2014/main" xmlns="" id="{DD64B08D-1B0D-6487-C86D-2DA884F9F6F7}"/>
                </a:ext>
              </a:extLst>
            </p:cNvPr>
            <p:cNvPicPr>
              <a:picLocks noChangeAspect="1"/>
            </p:cNvPicPr>
            <p:nvPr/>
          </p:nvPicPr>
          <p:blipFill>
            <a:blip r:embed="rId3"/>
            <a:stretch>
              <a:fillRect/>
            </a:stretch>
          </p:blipFill>
          <p:spPr>
            <a:xfrm>
              <a:off x="55488" y="1751609"/>
              <a:ext cx="1001601" cy="1001601"/>
            </a:xfrm>
            <a:prstGeom prst="rect">
              <a:avLst/>
            </a:prstGeom>
          </p:spPr>
        </p:pic>
      </p:grpSp>
      <p:pic>
        <p:nvPicPr>
          <p:cNvPr id="24" name="Graphic 23">
            <a:extLst>
              <a:ext uri="{FF2B5EF4-FFF2-40B4-BE49-F238E27FC236}">
                <a16:creationId xmlns:a16="http://schemas.microsoft.com/office/drawing/2014/main" xmlns="" id="{504A44F3-A517-5552-3889-369CA792A7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000344" y="2428874"/>
            <a:ext cx="3023737" cy="3893009"/>
          </a:xfrm>
          <a:prstGeom prst="rect">
            <a:avLst/>
          </a:prstGeom>
        </p:spPr>
      </p:pic>
      <p:grpSp>
        <p:nvGrpSpPr>
          <p:cNvPr id="31" name="Group 30">
            <a:extLst>
              <a:ext uri="{FF2B5EF4-FFF2-40B4-BE49-F238E27FC236}">
                <a16:creationId xmlns:a16="http://schemas.microsoft.com/office/drawing/2014/main" xmlns="" id="{A0BB5A55-EBA6-744D-67C6-0573DCAA0F96}"/>
              </a:ext>
            </a:extLst>
          </p:cNvPr>
          <p:cNvGrpSpPr/>
          <p:nvPr/>
        </p:nvGrpSpPr>
        <p:grpSpPr>
          <a:xfrm>
            <a:off x="409714" y="1993241"/>
            <a:ext cx="8343761" cy="1169059"/>
            <a:chOff x="55488" y="1751609"/>
            <a:chExt cx="8343761" cy="1169059"/>
          </a:xfrm>
        </p:grpSpPr>
        <p:sp>
          <p:nvSpPr>
            <p:cNvPr id="32" name="Rectangle: Rounded Corners 31">
              <a:extLst>
                <a:ext uri="{FF2B5EF4-FFF2-40B4-BE49-F238E27FC236}">
                  <a16:creationId xmlns:a16="http://schemas.microsoft.com/office/drawing/2014/main" xmlns="" id="{6CD44845-104A-C258-08BC-5F71E47F56D6}"/>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Trưng</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xmlns="" id="{366CA439-ACF5-B845-C62E-927C5B261016}"/>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6" name="Group 35">
            <a:extLst>
              <a:ext uri="{FF2B5EF4-FFF2-40B4-BE49-F238E27FC236}">
                <a16:creationId xmlns:a16="http://schemas.microsoft.com/office/drawing/2014/main" xmlns="" id="{AD728714-14F8-520C-E93E-1B110F31E1B2}"/>
              </a:ext>
            </a:extLst>
          </p:cNvPr>
          <p:cNvGrpSpPr/>
          <p:nvPr/>
        </p:nvGrpSpPr>
        <p:grpSpPr>
          <a:xfrm>
            <a:off x="295414" y="3117191"/>
            <a:ext cx="8734285" cy="1169059"/>
            <a:chOff x="55488" y="1751609"/>
            <a:chExt cx="8734285" cy="1169059"/>
          </a:xfrm>
        </p:grpSpPr>
        <p:sp>
          <p:nvSpPr>
            <p:cNvPr id="37" name="Rectangle: Rounded Corners 36">
              <a:extLst>
                <a:ext uri="{FF2B5EF4-FFF2-40B4-BE49-F238E27FC236}">
                  <a16:creationId xmlns:a16="http://schemas.microsoft.com/office/drawing/2014/main" xmlns="" id="{4B5BDB2A-FD82-0208-2726-A64BF72CA081}"/>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Hai Bà Trưng phất cờ khởi nghĩa? </a:t>
              </a:r>
            </a:p>
          </p:txBody>
        </p:sp>
        <p:pic>
          <p:nvPicPr>
            <p:cNvPr id="38" name="Picture 37">
              <a:extLst>
                <a:ext uri="{FF2B5EF4-FFF2-40B4-BE49-F238E27FC236}">
                  <a16:creationId xmlns:a16="http://schemas.microsoft.com/office/drawing/2014/main" xmlns="" id="{43C61B07-E3DE-F9EE-E98B-B8288A1F97D7}"/>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9" name="Group 38">
            <a:extLst>
              <a:ext uri="{FF2B5EF4-FFF2-40B4-BE49-F238E27FC236}">
                <a16:creationId xmlns:a16="http://schemas.microsoft.com/office/drawing/2014/main" xmlns="" id="{E5FF3526-C92D-62C2-5232-8C426F295E4A}"/>
              </a:ext>
            </a:extLst>
          </p:cNvPr>
          <p:cNvGrpSpPr/>
          <p:nvPr/>
        </p:nvGrpSpPr>
        <p:grpSpPr>
          <a:xfrm>
            <a:off x="238264" y="4174466"/>
            <a:ext cx="8791435" cy="1254784"/>
            <a:chOff x="-1662" y="1665884"/>
            <a:chExt cx="8791435" cy="1254784"/>
          </a:xfrm>
        </p:grpSpPr>
        <p:sp>
          <p:nvSpPr>
            <p:cNvPr id="40" name="Rectangle: Rounded Corners 39">
              <a:extLst>
                <a:ext uri="{FF2B5EF4-FFF2-40B4-BE49-F238E27FC236}">
                  <a16:creationId xmlns:a16="http://schemas.microsoft.com/office/drawing/2014/main" xmlns="" id="{841E9973-5189-0195-15C3-A3D46818F71C}"/>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 ảnh Hai Bà Trưng và đoàn quân ra trận được miêu tả hào hùng như thế nào?  </a:t>
              </a:r>
            </a:p>
          </p:txBody>
        </p:sp>
        <p:pic>
          <p:nvPicPr>
            <p:cNvPr id="41" name="Picture 40">
              <a:extLst>
                <a:ext uri="{FF2B5EF4-FFF2-40B4-BE49-F238E27FC236}">
                  <a16:creationId xmlns:a16="http://schemas.microsoft.com/office/drawing/2014/main" xmlns="" id="{28721E11-4FC9-019E-7462-13B08E4F57AC}"/>
                </a:ext>
              </a:extLst>
            </p:cNvPr>
            <p:cNvPicPr>
              <a:picLocks noChangeAspect="1"/>
            </p:cNvPicPr>
            <p:nvPr/>
          </p:nvPicPr>
          <p:blipFill>
            <a:blip r:embed="rId3"/>
            <a:stretch>
              <a:fillRect/>
            </a:stretch>
          </p:blipFill>
          <p:spPr>
            <a:xfrm>
              <a:off x="-1662" y="1665884"/>
              <a:ext cx="1001601" cy="1001601"/>
            </a:xfrm>
            <a:prstGeom prst="rect">
              <a:avLst/>
            </a:prstGeom>
          </p:spPr>
        </p:pic>
      </p:grpSp>
      <p:grpSp>
        <p:nvGrpSpPr>
          <p:cNvPr id="42" name="Group 41">
            <a:extLst>
              <a:ext uri="{FF2B5EF4-FFF2-40B4-BE49-F238E27FC236}">
                <a16:creationId xmlns:a16="http://schemas.microsoft.com/office/drawing/2014/main" xmlns="" id="{FA6EFFB1-84BE-4581-152F-2CB16ECBE120}"/>
              </a:ext>
            </a:extLst>
          </p:cNvPr>
          <p:cNvGrpSpPr/>
          <p:nvPr/>
        </p:nvGrpSpPr>
        <p:grpSpPr>
          <a:xfrm>
            <a:off x="171589" y="5403191"/>
            <a:ext cx="8791435" cy="1254784"/>
            <a:chOff x="-1662" y="1665884"/>
            <a:chExt cx="8791435" cy="1254784"/>
          </a:xfrm>
        </p:grpSpPr>
        <p:sp>
          <p:nvSpPr>
            <p:cNvPr id="43" name="Rectangle: Rounded Corners 42">
              <a:extLst>
                <a:ext uri="{FF2B5EF4-FFF2-40B4-BE49-F238E27FC236}">
                  <a16:creationId xmlns:a16="http://schemas.microsoft.com/office/drawing/2014/main" xmlns="" id="{2D1E0019-8166-B37B-33A7-69142F72D30F}"/>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Nêu cảm nghĩ của em về hai vị anh hùng đầu tiên được lưu danh trong lịch sử nước nhà. </a:t>
              </a:r>
            </a:p>
          </p:txBody>
        </p:sp>
        <p:pic>
          <p:nvPicPr>
            <p:cNvPr id="44" name="Picture 43">
              <a:extLst>
                <a:ext uri="{FF2B5EF4-FFF2-40B4-BE49-F238E27FC236}">
                  <a16:creationId xmlns:a16="http://schemas.microsoft.com/office/drawing/2014/main" xmlns="" id="{97D961BC-6CF8-E71C-2D56-95B8D4075B05}"/>
                </a:ext>
              </a:extLst>
            </p:cNvPr>
            <p:cNvPicPr>
              <a:picLocks noChangeAspect="1"/>
            </p:cNvPicPr>
            <p:nvPr/>
          </p:nvPicPr>
          <p:blipFill>
            <a:blip r:embed="rId3"/>
            <a:stretch>
              <a:fillRect/>
            </a:stretch>
          </p:blipFill>
          <p:spPr>
            <a:xfrm>
              <a:off x="-1662" y="1665884"/>
              <a:ext cx="1001601" cy="1001601"/>
            </a:xfrm>
            <a:prstGeom prst="rect">
              <a:avLst/>
            </a:prstGeom>
          </p:spPr>
        </p:pic>
      </p:grpSp>
    </p:spTree>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14:bounceEnd="66000">
                                          <p:cBhvr additive="base">
                                            <p:cTn id="2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14:bounceEnd="66000">
                                          <p:cBhvr additive="base">
                                            <p:cTn id="2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14:presetBounceEnd="66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66000">
                                          <p:cBhvr additive="base">
                                            <p:cTn id="3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14:presetBounceEnd="66000">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14:bounceEnd="66000">
                                          <p:cBhvr additive="base">
                                            <p:cTn id="37" dur="1000" fill="hold"/>
                                            <p:tgtEl>
                                              <p:spTgt spid="42"/>
                                            </p:tgtEl>
                                            <p:attrNameLst>
                                              <p:attrName>ppt_x</p:attrName>
                                            </p:attrNameLst>
                                          </p:cBhvr>
                                          <p:tavLst>
                                            <p:tav tm="0">
                                              <p:val>
                                                <p:strVal val="#ppt_x"/>
                                              </p:val>
                                            </p:tav>
                                            <p:tav tm="100000">
                                              <p:val>
                                                <p:strVal val="#ppt_x"/>
                                              </p:val>
                                            </p:tav>
                                          </p:tavLst>
                                        </p:anim>
                                        <p:anim calcmode="lin" valueType="num" p14:bounceEnd="66000">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1000" fill="hold"/>
                                            <p:tgtEl>
                                              <p:spTgt spid="31"/>
                                            </p:tgtEl>
                                            <p:attrNameLst>
                                              <p:attrName>ppt_x</p:attrName>
                                            </p:attrNameLst>
                                          </p:cBhvr>
                                          <p:tavLst>
                                            <p:tav tm="0">
                                              <p:val>
                                                <p:strVal val="#ppt_x"/>
                                              </p:val>
                                            </p:tav>
                                            <p:tav tm="100000">
                                              <p:val>
                                                <p:strVal val="#ppt_x"/>
                                              </p:val>
                                            </p:tav>
                                          </p:tavLst>
                                        </p:anim>
                                        <p:anim calcmode="lin" valueType="num">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ppt_x"/>
                                              </p:val>
                                            </p:tav>
                                            <p:tav tm="100000">
                                              <p:val>
                                                <p:strVal val="#ppt_x"/>
                                              </p:val>
                                            </p:tav>
                                          </p:tavLst>
                                        </p:anim>
                                        <p:anim calcmode="lin" valueType="num">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000" fill="hold"/>
                                            <p:tgtEl>
                                              <p:spTgt spid="39"/>
                                            </p:tgtEl>
                                            <p:attrNameLst>
                                              <p:attrName>ppt_x</p:attrName>
                                            </p:attrNameLst>
                                          </p:cBhvr>
                                          <p:tavLst>
                                            <p:tav tm="0">
                                              <p:val>
                                                <p:strVal val="#ppt_x"/>
                                              </p:val>
                                            </p:tav>
                                            <p:tav tm="100000">
                                              <p:val>
                                                <p:strVal val="#ppt_x"/>
                                              </p:val>
                                            </p:tav>
                                          </p:tavLst>
                                        </p:anim>
                                        <p:anim calcmode="lin" valueType="num">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ppt_x"/>
                                              </p:val>
                                            </p:tav>
                                            <p:tav tm="100000">
                                              <p:val>
                                                <p:strVal val="#ppt_x"/>
                                              </p:val>
                                            </p:tav>
                                          </p:tavLst>
                                        </p:anim>
                                        <p:anim calcmode="lin" valueType="num">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1783212" y="168923"/>
            <a:ext cx="8932413" cy="2127380"/>
            <a:chOff x="-43718" y="1531104"/>
            <a:chExt cx="8932413" cy="2127380"/>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9" y="2230780"/>
              <a:ext cx="8620596" cy="1427704"/>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cs typeface="Times New Roman" panose="02020603050405020304" pitchFamily="18" charset="0"/>
                </a:rPr>
                <a:t>1. </a:t>
              </a:r>
              <a:r>
                <a:rPr lang="en-US" sz="4400" dirty="0" err="1">
                  <a:solidFill>
                    <a:srgbClr val="002060"/>
                  </a:solidFill>
                  <a:cs typeface="Times New Roman" panose="02020603050405020304" pitchFamily="18" charset="0"/>
                </a:rPr>
                <a:t>Tìm</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những</a:t>
              </a:r>
              <a:r>
                <a:rPr lang="en-US" sz="4400" dirty="0">
                  <a:solidFill>
                    <a:srgbClr val="002060"/>
                  </a:solidFill>
                  <a:cs typeface="Times New Roman" panose="02020603050405020304" pitchFamily="18" charset="0"/>
                </a:rPr>
                <a:t> chi </a:t>
              </a:r>
              <a:r>
                <a:rPr lang="en-US" sz="4400" dirty="0" err="1">
                  <a:solidFill>
                    <a:srgbClr val="002060"/>
                  </a:solidFill>
                  <a:cs typeface="Times New Roman" panose="02020603050405020304" pitchFamily="18" charset="0"/>
                </a:rPr>
                <a:t>tiết</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cho</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thấy</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tội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ác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của</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giặc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ngoại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xâm</a:t>
              </a:r>
              <a:r>
                <a:rPr lang="en-US" sz="4400" dirty="0">
                  <a:solidFill>
                    <a:srgbClr val="002060"/>
                  </a:solidFill>
                  <a:cs typeface="Times New Roman" panose="02020603050405020304" pitchFamily="18" charset="0"/>
                </a:rPr>
                <a:t>. </a:t>
              </a:r>
              <a:endParaRPr lang="en-US" sz="4400" i="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733425" y="2695574"/>
            <a:ext cx="10791825" cy="3200401"/>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luồng, ...</a:t>
            </a:r>
            <a:endParaRPr lang="en-US" sz="3600" dirty="0">
              <a:solidFill>
                <a:srgbClr val="00000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xmlns="" id="{095F6BB4-8AF2-571A-C7F7-371940AF74FF}"/>
              </a:ext>
            </a:extLst>
          </p:cNvPr>
          <p:cNvSpPr/>
          <p:nvPr/>
        </p:nvSpPr>
        <p:spPr>
          <a:xfrm>
            <a:off x="762000" y="355282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D502F59-6BC2-E752-7F25-AA69FDC2512E}"/>
              </a:ext>
            </a:extLst>
          </p:cNvPr>
          <p:cNvSpPr/>
          <p:nvPr/>
        </p:nvSpPr>
        <p:spPr>
          <a:xfrm>
            <a:off x="809625" y="4171950"/>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AC8D503C-5F5B-281D-4623-371EA460CA18}"/>
              </a:ext>
            </a:extLst>
          </p:cNvPr>
          <p:cNvSpPr/>
          <p:nvPr/>
        </p:nvSpPr>
        <p:spPr>
          <a:xfrm>
            <a:off x="790575" y="479107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4C61881-5211-1E7B-A220-043072E6BF2F}"/>
              </a:ext>
            </a:extLst>
          </p:cNvPr>
          <p:cNvSpPr/>
          <p:nvPr/>
        </p:nvSpPr>
        <p:spPr>
          <a:xfrm>
            <a:off x="723900" y="5391150"/>
            <a:ext cx="4124325"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1783212" y="168923"/>
            <a:ext cx="8932413" cy="1726552"/>
            <a:chOff x="-43718" y="1531104"/>
            <a:chExt cx="8932413" cy="1726552"/>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9" y="2230780"/>
              <a:ext cx="8620596"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2. </a:t>
              </a:r>
              <a:r>
                <a:rPr kumimoji="0" lang="vi-VN"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Hãy giới thiệu về Hai Bà Trưng?</a:t>
              </a:r>
              <a:endParaRPr kumimoji="0" lang="en-US" sz="4400" b="0" i="1"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902154" y="3590924"/>
            <a:ext cx="10791825"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86E7C59F-3155-02E4-457A-DAACF1E6F135}"/>
              </a:ext>
            </a:extLst>
          </p:cNvPr>
          <p:cNvPicPr>
            <a:picLocks noChangeAspect="1"/>
          </p:cNvPicPr>
          <p:nvPr/>
        </p:nvPicPr>
        <p:blipFill>
          <a:blip r:embed="rId5"/>
          <a:stretch>
            <a:fillRect/>
          </a:stretch>
        </p:blipFill>
        <p:spPr>
          <a:xfrm>
            <a:off x="2895600" y="2350633"/>
            <a:ext cx="6400800" cy="981075"/>
          </a:xfrm>
          <a:prstGeom prst="rect">
            <a:avLst/>
          </a:prstGeom>
        </p:spPr>
      </p:pic>
    </p:spTree>
    <p:extLst>
      <p:ext uri="{BB962C8B-B14F-4D97-AF65-F5344CB8AC3E}">
        <p14:creationId xmlns:p14="http://schemas.microsoft.com/office/powerpoint/2010/main" val="729656225"/>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3. Theo em, vì sao Hai Bà Trưng phất cờ khởi nghĩa? </a:t>
              </a: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phất cờ khởi nghĩa vì hai bà căm thù bọn giặc hung ác, muốn giành lại non song, cứu dân chúng khỏi ách nô lệ, ….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1500728"/>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1783212" y="168923"/>
            <a:ext cx="9761087" cy="1888476"/>
            <a:chOff x="-43718" y="1531104"/>
            <a:chExt cx="9761087" cy="1888476"/>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8" y="2230779"/>
              <a:ext cx="9449271"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4. Hình ảnh Hai Bà Trưng và đoàn quân ra trận được miêu tả hào hùng như thế nào? </a:t>
              </a: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781726"/>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a16="http://schemas.microsoft.com/office/drawing/2014/main" xmlns=""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449712" y="197498"/>
            <a:ext cx="11094588" cy="1888476"/>
            <a:chOff x="-43718" y="1531104"/>
            <a:chExt cx="11094588" cy="1888476"/>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8" y="2230779"/>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5. Nêu cảm nghĩ của em về hai vị anh hùng đầu tiên được lưu danh trong lịch sử nước nhà. </a:t>
              </a: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Tự hào về hai vị anh hùng/ Cảm phục hai người nữ anh hùng.</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2093698"/>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Graphic 1">
            <a:extLst>
              <a:ext uri="{FF2B5EF4-FFF2-40B4-BE49-F238E27FC236}">
                <a16:creationId xmlns:a16="http://schemas.microsoft.com/office/drawing/2014/main" xmlns="" id="{4225EA28-83D1-4F22-C36E-E2C3E0BB804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a16="http://schemas.microsoft.com/office/drawing/2014/main" xmlns=""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cs typeface="Times New Roman" panose="02020603050405020304" pitchFamily="18" charset="0"/>
              </a:rPr>
              <a:t>Theo </a:t>
            </a:r>
            <a:r>
              <a:rPr lang="en-US" sz="4800" dirty="0" err="1">
                <a:solidFill>
                  <a:srgbClr val="002060"/>
                </a:solidFill>
                <a:cs typeface="Times New Roman" panose="02020603050405020304" pitchFamily="18" charset="0"/>
              </a:rPr>
              <a:t>em</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nội</a:t>
            </a:r>
            <a:r>
              <a:rPr lang="en-US" sz="4800" dirty="0">
                <a:solidFill>
                  <a:srgbClr val="002060"/>
                </a:solidFill>
                <a:cs typeface="Times New Roman" panose="02020603050405020304" pitchFamily="18" charset="0"/>
              </a:rPr>
              <a:t> dung </a:t>
            </a:r>
            <a:r>
              <a:rPr lang="en-US" sz="4800" dirty="0" err="1">
                <a:solidFill>
                  <a:srgbClr val="002060"/>
                </a:solidFill>
                <a:cs typeface="Times New Roman" panose="02020603050405020304" pitchFamily="18" charset="0"/>
              </a:rPr>
              <a:t>chính</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của</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bài</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học</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là</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gì</a:t>
            </a:r>
            <a:r>
              <a:rPr lang="en-US" sz="4800" dirty="0">
                <a:solidFill>
                  <a:srgbClr val="002060"/>
                </a:solidFill>
                <a:cs typeface="Times New Roman" panose="02020603050405020304" pitchFamily="18" charset="0"/>
              </a:rPr>
              <a:t>?</a:t>
            </a:r>
            <a:endParaRPr lang="vi-VN" sz="4800" dirty="0">
              <a:solidFill>
                <a:srgbClr val="002060"/>
              </a:solidFill>
              <a:cs typeface="Times New Roman" panose="02020603050405020304" pitchFamily="18" charset="0"/>
            </a:endParaRPr>
          </a:p>
        </p:txBody>
      </p:sp>
      <p:grpSp>
        <p:nvGrpSpPr>
          <p:cNvPr id="4" name="Group 3">
            <a:extLst>
              <a:ext uri="{FF2B5EF4-FFF2-40B4-BE49-F238E27FC236}">
                <a16:creationId xmlns:a16="http://schemas.microsoft.com/office/drawing/2014/main" xmlns=""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a16="http://schemas.microsoft.com/office/drawing/2014/main" xmlns="" id="{8DAAF219-C1D5-37C3-D230-C83B2E9CDE25}"/>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dirty="0">
                  <a:solidFill>
                    <a:srgbClr val="000000"/>
                  </a:solidFill>
                  <a:effectLst/>
                  <a:latin typeface="OpenSans"/>
                </a:rPr>
                <a:t>Bài đọc kể về những hành động tài năng, chí hướng của Hai Bà Trưng. Từ đó ca ngợi lòng yêu nước, tinh thần bất khuất chống giặc xâm lược của Hai Bà Trưng và nhân dân ta. </a:t>
              </a:r>
              <a:endParaRPr lang="en-US" sz="3600" b="0" i="0" dirty="0">
                <a:solidFill>
                  <a:schemeClr val="tx1"/>
                </a:solidFill>
                <a:effectLst/>
                <a:cs typeface="Times New Roman" panose="02020603050405020304" pitchFamily="18" charset="0"/>
              </a:endParaRPr>
            </a:p>
          </p:txBody>
        </p:sp>
        <p:pic>
          <p:nvPicPr>
            <p:cNvPr id="6" name="Picture 5">
              <a:extLst>
                <a:ext uri="{FF2B5EF4-FFF2-40B4-BE49-F238E27FC236}">
                  <a16:creationId xmlns:a16="http://schemas.microsoft.com/office/drawing/2014/main" xmlns="" id="{0E4B2592-66C7-EC71-17EB-0C959DB2D8BB}"/>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picture containing toy, doll&#10;&#10;Description automatically generated">
            <a:extLst>
              <a:ext uri="{FF2B5EF4-FFF2-40B4-BE49-F238E27FC236}">
                <a16:creationId xmlns:a16="http://schemas.microsoft.com/office/drawing/2014/main" xmlns="" id="{52098425-0C5D-B1C3-6EDA-84629E4B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8" name="Picture 7">
            <a:extLst>
              <a:ext uri="{FF2B5EF4-FFF2-40B4-BE49-F238E27FC236}">
                <a16:creationId xmlns:a16="http://schemas.microsoft.com/office/drawing/2014/main" xmlns="" id="{34803241-7AD5-DBB4-4E2D-FD42CAC04A00}"/>
              </a:ext>
            </a:extLst>
          </p:cNvPr>
          <p:cNvPicPr>
            <a:picLocks noChangeAspect="1"/>
          </p:cNvPicPr>
          <p:nvPr/>
        </p:nvPicPr>
        <p:blipFill>
          <a:blip r:embed="rId4"/>
          <a:stretch>
            <a:fillRect/>
          </a:stretch>
        </p:blipFill>
        <p:spPr>
          <a:xfrm>
            <a:off x="1353287" y="612969"/>
            <a:ext cx="9352075" cy="1383912"/>
          </a:xfrm>
          <a:prstGeom prst="rect">
            <a:avLst/>
          </a:prstGeom>
        </p:spPr>
      </p:pic>
    </p:spTree>
    <p:extLst>
      <p:ext uri="{BB962C8B-B14F-4D97-AF65-F5344CB8AC3E}">
        <p14:creationId xmlns:p14="http://schemas.microsoft.com/office/powerpoint/2010/main" val="1181985968"/>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29194289"/>
      </p:ext>
    </p:extLst>
  </p:cSld>
  <p:clrMapOvr>
    <a:masterClrMapping/>
  </p:clrMapOvr>
  <p:transition spd="slow">
    <p:fade/>
    <p:sndAc>
      <p:stSnd>
        <p:snd r:embed="rId2" name="push.wav"/>
      </p:stSnd>
    </p:sndAc>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875662" y="-1352304"/>
            <a:ext cx="10440677" cy="9562607"/>
            <a:chOff x="0" y="0"/>
            <a:chExt cx="20881354" cy="19125213"/>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85881">
              <a:off x="2021479" y="1606389"/>
              <a:ext cx="8408406" cy="93615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65415">
              <a:off x="2967564" y="3609494"/>
              <a:ext cx="16885014" cy="1120550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834995">
              <a:off x="10676252" y="8275714"/>
              <a:ext cx="8408406" cy="9361585"/>
            </a:xfrm>
            <a:prstGeom prst="rect">
              <a:avLst/>
            </a:prstGeom>
          </p:spPr>
        </p:pic>
      </p:grpSp>
      <p:pic>
        <p:nvPicPr>
          <p:cNvPr id="8" name="Picture 7">
            <a:extLst>
              <a:ext uri="{FF2B5EF4-FFF2-40B4-BE49-F238E27FC236}">
                <a16:creationId xmlns:a16="http://schemas.microsoft.com/office/drawing/2014/main" xmlns="" id="{634D7CAD-977A-69B4-8224-5C52E95564EE}"/>
              </a:ext>
            </a:extLst>
          </p:cNvPr>
          <p:cNvPicPr>
            <a:picLocks noChangeAspect="1"/>
          </p:cNvPicPr>
          <p:nvPr/>
        </p:nvPicPr>
        <p:blipFill>
          <a:blip r:embed="rId7"/>
          <a:stretch>
            <a:fillRect/>
          </a:stretch>
        </p:blipFill>
        <p:spPr>
          <a:xfrm>
            <a:off x="2891467" y="1587481"/>
            <a:ext cx="7437765" cy="3359187"/>
          </a:xfrm>
          <a:prstGeom prst="rect">
            <a:avLst/>
          </a:prstGeom>
        </p:spPr>
      </p:pic>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A TRUNG- Võ Hạ Trâm">
            <a:hlinkClick r:id="" action="ppaction://media"/>
            <a:extLst>
              <a:ext uri="{FF2B5EF4-FFF2-40B4-BE49-F238E27FC236}">
                <a16:creationId xmlns:a16="http://schemas.microsoft.com/office/drawing/2014/main" xmlns="" id="{B30D7ABF-1B52-D3E4-1D82-23A717F83C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07330009"/>
      </p:ext>
    </p:extLst>
  </p:cSld>
  <p:clrMapOvr>
    <a:masterClrMapping/>
  </p:clrMapOvr>
  <p:transition spd="slow">
    <p:fade/>
    <p:sndAc>
      <p:stSnd>
        <p:snd r:embed="rId4"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pic>
        <p:nvPicPr>
          <p:cNvPr id="9" name="Picture 5">
            <a:extLst>
              <a:ext uri="{FF2B5EF4-FFF2-40B4-BE49-F238E27FC236}">
                <a16:creationId xmlns:a16="http://schemas.microsoft.com/office/drawing/2014/main" xmlns="" id="{B6618CA0-CF93-78EE-2AD1-C39487766D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7275" y="1511229"/>
            <a:ext cx="8450450" cy="1513417"/>
          </a:xfrm>
          <a:prstGeom prst="rect">
            <a:avLst/>
          </a:prstGeom>
        </p:spPr>
      </p:pic>
      <p:sp>
        <p:nvSpPr>
          <p:cNvPr id="10" name="TextBox 9">
            <a:extLst>
              <a:ext uri="{FF2B5EF4-FFF2-40B4-BE49-F238E27FC236}">
                <a16:creationId xmlns:a16="http://schemas.microsoft.com/office/drawing/2014/main" xmlns="" id="{6BA9CAE4-9B70-557E-F8E6-5F2BC7156174}"/>
              </a:ext>
            </a:extLst>
          </p:cNvPr>
          <p:cNvSpPr txBox="1"/>
          <p:nvPr/>
        </p:nvSpPr>
        <p:spPr>
          <a:xfrm>
            <a:off x="1200150" y="1886847"/>
            <a:ext cx="8115300" cy="584775"/>
          </a:xfrm>
          <a:prstGeom prst="rect">
            <a:avLst/>
          </a:prstGeom>
          <a:noFill/>
        </p:spPr>
        <p:txBody>
          <a:bodyPr wrap="square">
            <a:spAutoFit/>
          </a:bodyPr>
          <a:lstStyle/>
          <a:p>
            <a:pPr algn="ct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anh</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hùng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hát</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7">
            <a:extLst>
              <a:ext uri="{FF2B5EF4-FFF2-40B4-BE49-F238E27FC236}">
                <a16:creationId xmlns:a16="http://schemas.microsoft.com/office/drawing/2014/main" xmlns="" id="{B0A42731-A409-23FC-BB15-1011B6E5B264}"/>
              </a:ext>
            </a:extLst>
          </p:cNvPr>
          <p:cNvPicPr>
            <a:picLocks noChangeAspect="1"/>
          </p:cNvPicPr>
          <p:nvPr/>
        </p:nvPicPr>
        <p:blipFill>
          <a:blip r:embed="rId7"/>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17" name="Picture 28">
            <a:extLst>
              <a:ext uri="{FF2B5EF4-FFF2-40B4-BE49-F238E27FC236}">
                <a16:creationId xmlns:a16="http://schemas.microsoft.com/office/drawing/2014/main" xmlns="" id="{2C08E92C-E1C1-D4C3-FAEA-9243EACBEC62}"/>
              </a:ext>
            </a:extLst>
          </p:cNvPr>
          <p:cNvPicPr>
            <a:picLocks noChangeAspect="1"/>
          </p:cNvPicPr>
          <p:nvPr/>
        </p:nvPicPr>
        <p:blipFill>
          <a:blip r:embed="rId8"/>
          <a:srcRect/>
          <a:stretch>
            <a:fillRect/>
          </a:stretch>
        </p:blipFill>
        <p:spPr>
          <a:xfrm>
            <a:off x="8258010" y="2998150"/>
            <a:ext cx="1395922" cy="2822422"/>
          </a:xfrm>
          <a:prstGeom prst="rect">
            <a:avLst/>
          </a:prstGeom>
          <a:effectLst>
            <a:glow rad="25400">
              <a:schemeClr val="accent4">
                <a:lumMod val="40000"/>
                <a:lumOff val="60000"/>
              </a:schemeClr>
            </a:glow>
          </a:effectLst>
        </p:spPr>
      </p:pic>
    </p:spTree>
    <p:extLst>
      <p:ext uri="{BB962C8B-B14F-4D97-AF65-F5344CB8AC3E}">
        <p14:creationId xmlns:p14="http://schemas.microsoft.com/office/powerpoint/2010/main" val="4212014139"/>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5" name="Picture 34" descr="A picture containing toy, doll, decorated&#10;&#10;Description automatically generated">
            <a:extLst>
              <a:ext uri="{FF2B5EF4-FFF2-40B4-BE49-F238E27FC236}">
                <a16:creationId xmlns:a16="http://schemas.microsoft.com/office/drawing/2014/main" xmlns=""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37" name="Picture 36">
            <a:extLst>
              <a:ext uri="{FF2B5EF4-FFF2-40B4-BE49-F238E27FC236}">
                <a16:creationId xmlns:a16="http://schemas.microsoft.com/office/drawing/2014/main" xmlns="" id="{5EB7E2F4-00EE-735D-300E-3DBB98F9D4EB}"/>
              </a:ext>
            </a:extLst>
          </p:cNvPr>
          <p:cNvPicPr>
            <a:picLocks noChangeAspect="1"/>
          </p:cNvPicPr>
          <p:nvPr/>
        </p:nvPicPr>
        <p:blipFill>
          <a:blip r:embed="rId4"/>
          <a:stretch>
            <a:fillRect/>
          </a:stretch>
        </p:blipFill>
        <p:spPr>
          <a:xfrm>
            <a:off x="1035108" y="716616"/>
            <a:ext cx="10388484" cy="1024217"/>
          </a:xfrm>
          <a:prstGeom prst="rect">
            <a:avLst/>
          </a:prstGeom>
        </p:spPr>
      </p:pic>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C479FA9-BF3F-D9DE-27AC-F3F1C1028AB1}"/>
              </a:ext>
            </a:extLst>
          </p:cNvPr>
          <p:cNvGrpSpPr/>
          <p:nvPr/>
        </p:nvGrpSpPr>
        <p:grpSpPr>
          <a:xfrm>
            <a:off x="3607508" y="80658"/>
            <a:ext cx="4976984" cy="1323439"/>
            <a:chOff x="2114281" y="108649"/>
            <a:chExt cx="7265378" cy="1323439"/>
          </a:xfrm>
        </p:grpSpPr>
        <p:sp>
          <p:nvSpPr>
            <p:cNvPr id="9" name="TextBox 8">
              <a:extLst>
                <a:ext uri="{FF2B5EF4-FFF2-40B4-BE49-F238E27FC236}">
                  <a16:creationId xmlns:a16="http://schemas.microsoft.com/office/drawing/2014/main" xmlns="" id="{7A86B11E-41F9-6B9A-BD9A-C04B21FC7397}"/>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10" name="TextBox 9">
              <a:extLst>
                <a:ext uri="{FF2B5EF4-FFF2-40B4-BE49-F238E27FC236}">
                  <a16:creationId xmlns:a16="http://schemas.microsoft.com/office/drawing/2014/main" xmlns="" id="{E942EC13-C7F5-D44A-4119-36D11315BD86}"/>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11" name="Group 10">
            <a:extLst>
              <a:ext uri="{FF2B5EF4-FFF2-40B4-BE49-F238E27FC236}">
                <a16:creationId xmlns:a16="http://schemas.microsoft.com/office/drawing/2014/main" xmlns="" id="{75506DD3-3B56-E5AD-5B17-C7D9DC6AF31A}"/>
              </a:ext>
            </a:extLst>
          </p:cNvPr>
          <p:cNvGrpSpPr/>
          <p:nvPr/>
        </p:nvGrpSpPr>
        <p:grpSpPr>
          <a:xfrm>
            <a:off x="419650" y="1564304"/>
            <a:ext cx="3172408" cy="1636095"/>
            <a:chOff x="139959" y="1387023"/>
            <a:chExt cx="3172408" cy="1636095"/>
          </a:xfrm>
        </p:grpSpPr>
        <p:sp>
          <p:nvSpPr>
            <p:cNvPr id="12" name="Rectangle: Rounded Corners 11">
              <a:extLst>
                <a:ext uri="{FF2B5EF4-FFF2-40B4-BE49-F238E27FC236}">
                  <a16:creationId xmlns:a16="http://schemas.microsoft.com/office/drawing/2014/main" xmlns="" id="{FAA801B3-8CD0-A9D7-BEA3-2BF0900754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cs typeface="Times New Roman" panose="02020603050405020304" pitchFamily="18" charset="0"/>
                </a:rPr>
                <a:t>Mắt</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dõi</a:t>
              </a:r>
              <a:endParaRPr lang="en-US" sz="4800" b="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xmlns="" id="{249ED4CC-8153-A0B3-5546-EBB64098585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xmlns="" id="{606197AE-7526-435B-1BD2-3ABE6F8BAF2C}"/>
              </a:ext>
            </a:extLst>
          </p:cNvPr>
          <p:cNvGrpSpPr/>
          <p:nvPr/>
        </p:nvGrpSpPr>
        <p:grpSpPr>
          <a:xfrm>
            <a:off x="4319691" y="3200399"/>
            <a:ext cx="3397434" cy="1559458"/>
            <a:chOff x="4424729" y="3902060"/>
            <a:chExt cx="3397434" cy="1559458"/>
          </a:xfrm>
        </p:grpSpPr>
        <p:sp>
          <p:nvSpPr>
            <p:cNvPr id="15" name="Rectangle: Rounded Corners 14">
              <a:extLst>
                <a:ext uri="{FF2B5EF4-FFF2-40B4-BE49-F238E27FC236}">
                  <a16:creationId xmlns:a16="http://schemas.microsoft.com/office/drawing/2014/main" xmlns="" id="{622DF8EE-7731-D9C5-6B9E-23F1B349B51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Tai </a:t>
              </a:r>
              <a:r>
                <a:rPr lang="en-US" sz="4800" b="1" dirty="0" err="1">
                  <a:solidFill>
                    <a:srgbClr val="002060"/>
                  </a:solidFill>
                  <a:cs typeface="Times New Roman" panose="02020603050405020304" pitchFamily="18" charset="0"/>
                </a:rPr>
                <a:t>nghe</a:t>
              </a:r>
              <a:endParaRPr lang="en-US" sz="4800" b="1" dirty="0">
                <a:solidFill>
                  <a:srgbClr val="002060"/>
                </a:solidFill>
                <a:cs typeface="Times New Roman" panose="02020603050405020304" pitchFamily="18" charset="0"/>
              </a:endParaRPr>
            </a:p>
          </p:txBody>
        </p:sp>
        <p:pic>
          <p:nvPicPr>
            <p:cNvPr id="16" name="Picture 15">
              <a:extLst>
                <a:ext uri="{FF2B5EF4-FFF2-40B4-BE49-F238E27FC236}">
                  <a16:creationId xmlns:a16="http://schemas.microsoft.com/office/drawing/2014/main" xmlns="" id="{A031AADC-F80F-C4AB-48B5-24D4837D4A63}"/>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16">
            <a:extLst>
              <a:ext uri="{FF2B5EF4-FFF2-40B4-BE49-F238E27FC236}">
                <a16:creationId xmlns:a16="http://schemas.microsoft.com/office/drawing/2014/main" xmlns="" id="{496CDE07-3BE8-4E11-58E1-8A076FEDD293}"/>
              </a:ext>
            </a:extLst>
          </p:cNvPr>
          <p:cNvGrpSpPr/>
          <p:nvPr/>
        </p:nvGrpSpPr>
        <p:grpSpPr>
          <a:xfrm>
            <a:off x="8110962" y="1828720"/>
            <a:ext cx="3329164" cy="1371679"/>
            <a:chOff x="8110962" y="1828720"/>
            <a:chExt cx="3329164" cy="1371679"/>
          </a:xfrm>
        </p:grpSpPr>
        <p:sp>
          <p:nvSpPr>
            <p:cNvPr id="18" name="Rectangle: Rounded Corners 17">
              <a:extLst>
                <a:ext uri="{FF2B5EF4-FFF2-40B4-BE49-F238E27FC236}">
                  <a16:creationId xmlns:a16="http://schemas.microsoft.com/office/drawing/2014/main" xmlns="" id="{1594C57B-B5BA-CF7E-47E0-3A78946CDD1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Tay </a:t>
              </a:r>
              <a:r>
                <a:rPr lang="en-US" sz="4800" b="1" dirty="0" err="1">
                  <a:solidFill>
                    <a:srgbClr val="002060"/>
                  </a:solidFill>
                  <a:cs typeface="Times New Roman" panose="02020603050405020304" pitchFamily="18" charset="0"/>
                </a:rPr>
                <a:t>dò</a:t>
              </a:r>
              <a:endParaRPr lang="en-US" sz="4800" b="1" dirty="0">
                <a:solidFill>
                  <a:srgbClr val="002060"/>
                </a:solidFill>
                <a:cs typeface="Times New Roman" panose="02020603050405020304" pitchFamily="18" charset="0"/>
              </a:endParaRPr>
            </a:p>
          </p:txBody>
        </p:sp>
        <p:pic>
          <p:nvPicPr>
            <p:cNvPr id="19" name="Picture 18">
              <a:extLst>
                <a:ext uri="{FF2B5EF4-FFF2-40B4-BE49-F238E27FC236}">
                  <a16:creationId xmlns:a16="http://schemas.microsoft.com/office/drawing/2014/main" xmlns="" id="{76E6D271-9C2D-A9DA-B4D0-EC6BBDE4489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Picture 19" descr="Shape, circle&#10;&#10;Description automatically generated with medium confidence">
            <a:extLst>
              <a:ext uri="{FF2B5EF4-FFF2-40B4-BE49-F238E27FC236}">
                <a16:creationId xmlns:a16="http://schemas.microsoft.com/office/drawing/2014/main" xmlns="" id="{C4870C82-37B2-BD71-7849-5E8B43631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xmlns="" id="{CEFEA753-4367-54CC-C789-32CCE9974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xmlns="" id="{F2411BDD-4307-7DBA-937B-409AE7448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xmlns="" id="{FCEDCB91-C368-0554-D418-D0B81B59A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6000">
                                          <p:cBhvr additive="base">
                                            <p:cTn id="16"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66000">
                                          <p:cBhvr additive="base">
                                            <p:cTn id="2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063198"/>
          </a:xfrm>
          <a:prstGeom prst="rect">
            <a:avLst/>
          </a:prstGeom>
          <a:noFill/>
        </p:spPr>
        <p:txBody>
          <a:bodyPr wrap="square" rtlCol="0">
            <a:spAutoFit/>
          </a:bodyPr>
          <a:lstStyle/>
          <a:p>
            <a:pPr algn="ctr"/>
            <a:r>
              <a:rPr lang="vi-V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HAI BÀ TRƯNG</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Thuở xưa, nước ta bị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Hán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đô hộ.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Giặc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ngoại</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sâm</a:t>
            </a:r>
            <a:r>
              <a:rPr lang="vi-VN" sz="2000" b="1" dirty="0">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lang="en-US" sz="2000" b="1" dirty="0">
                <a:latin typeface="Arial-Rounded" panose="020B0500000000000000" pitchFamily="34" charset="0"/>
                <a:ea typeface="Arial-Rounded" panose="020B0500000000000000" pitchFamily="34" charset="0"/>
                <a:cs typeface="Arial-Rounded" panose="020B0500000000000000" pitchFamily="34" charset="0"/>
              </a:rPr>
              <a:t>ta </a:t>
            </a:r>
            <a:r>
              <a:rPr lang="vi-VN" sz="2000" b="1" dirty="0">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000" b="1" dirty="0">
                <a:latin typeface="Arial-Rounded" panose="020B0500000000000000" pitchFamily="34" charset="0"/>
                <a:ea typeface="Arial-Rounded" panose="020B0500000000000000" pitchFamily="34" charset="0"/>
                <a:cs typeface="Arial-Rounded" panose="020B0500000000000000" pitchFamily="34" charset="0"/>
              </a:rPr>
              <a:t>,</a:t>
            </a:r>
            <a:r>
              <a:rPr lang="vi-VN" sz="2000" b="1" dirty="0">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lang="en-US" sz="2000" b="1" dirty="0">
                <a:latin typeface="Arial-Rounded" panose="020B0500000000000000" pitchFamily="34" charset="0"/>
                <a:ea typeface="Arial-Rounded" panose="020B0500000000000000" pitchFamily="34" charset="0"/>
                <a:cs typeface="Arial-Rounded" panose="020B0500000000000000" pitchFamily="34" charset="0"/>
              </a:rPr>
              <a:t>. G</a:t>
            </a:r>
            <a:r>
              <a:rPr lang="vi-VN" sz="2000" b="1" dirty="0">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Thành trì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lưu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danh</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a16="http://schemas.microsoft.com/office/drawing/2014/main" xmlns=""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a16="http://schemas.microsoft.com/office/drawing/2014/main" xmlns=""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7" name="Group 6">
            <a:extLst>
              <a:ext uri="{FF2B5EF4-FFF2-40B4-BE49-F238E27FC236}">
                <a16:creationId xmlns:a16="http://schemas.microsoft.com/office/drawing/2014/main" xmlns=""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a16="http://schemas.microsoft.com/office/drawing/2014/main" xmlns=""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xmlns=""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thuở</a:t>
              </a:r>
              <a:r>
                <a:rPr lang="en-US" altLang="zh-CN"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xưa</a:t>
              </a:r>
              <a:endParaRPr lang="zh-CN" alt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xmlns=""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a16="http://schemas.microsoft.com/office/drawing/2014/main" xmlns="" id="{CCB4D3E6-5376-783E-009C-713DFEFF1F6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xmlns=""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ngoại</a:t>
              </a:r>
              <a:r>
                <a:rPr lang="en-US" altLang="zh-C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xâm</a:t>
              </a:r>
              <a:endParaRPr lang="zh-CN" alt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xmlns=""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a16="http://schemas.microsoft.com/office/drawing/2014/main" xmlns="" id="{0E07AE4F-C7DA-1FC9-5428-272459AE41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xmlns=""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ngút</a:t>
              </a:r>
              <a:r>
                <a:rPr lang="en-US" altLang="zh-CN"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trời</a:t>
              </a:r>
              <a:endParaRPr lang="zh-CN" altLang="en-US"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xmlns=""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a16="http://schemas.microsoft.com/office/drawing/2014/main" xmlns=""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xmlns=""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võ</a:t>
              </a:r>
              <a:r>
                <a:rPr lang="en-US" altLang="zh-CN"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nghệ</a:t>
              </a:r>
              <a:endParaRPr lang="zh-CN" altLang="en-US"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xmlns=""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a16="http://schemas.microsoft.com/office/drawing/2014/main" xmlns="" id="{47BE63D7-7B62-EFC4-438B-8C79AF5006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xmlns=""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trẩy</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quân</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1" name="Group 30">
            <a:extLst>
              <a:ext uri="{FF2B5EF4-FFF2-40B4-BE49-F238E27FC236}">
                <a16:creationId xmlns:a16="http://schemas.microsoft.com/office/drawing/2014/main" xmlns=""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a16="http://schemas.microsoft.com/office/drawing/2014/main" xmlns="" id="{1D2F2FEE-4B43-7EB0-D4F2-FF3AB625DB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a16="http://schemas.microsoft.com/office/drawing/2014/main" xmlns=""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giáp</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phục</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2613</Words>
  <Application>Microsoft Office PowerPoint</Application>
  <PresentationFormat>Custom</PresentationFormat>
  <Paragraphs>111</Paragraphs>
  <Slides>34</Slides>
  <Notes>2</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32</cp:revision>
  <dcterms:created xsi:type="dcterms:W3CDTF">2023-01-31T09:31:32Z</dcterms:created>
  <dcterms:modified xsi:type="dcterms:W3CDTF">2023-04-17T07:16:27Z</dcterms:modified>
</cp:coreProperties>
</file>