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8"/>
  </p:notesMasterIdLst>
  <p:sldIdLst>
    <p:sldId id="264" r:id="rId2"/>
    <p:sldId id="267" r:id="rId3"/>
    <p:sldId id="295" r:id="rId4"/>
    <p:sldId id="298" r:id="rId5"/>
    <p:sldId id="257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FFC3-2A99-44D8-93F2-BE72BA890EB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B423-22AB-4982-8A78-1F2FC0AC5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8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6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5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0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emf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29.emf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5.jpg"/><Relationship Id="rId15" Type="http://schemas.openxmlformats.org/officeDocument/2006/relationships/image" Target="../media/image4.png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5FBA0-44C7-9BF3-1176-0361DABC4F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3072" y="2091232"/>
            <a:ext cx="727925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89228-7ECA-6B1E-B51A-E5389192C933}"/>
              </a:ext>
            </a:extLst>
          </p:cNvPr>
          <p:cNvSpPr txBox="1"/>
          <p:nvPr/>
        </p:nvSpPr>
        <p:spPr>
          <a:xfrm>
            <a:off x="4095750" y="2171700"/>
            <a:ext cx="4524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Tìm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đọc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sách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báo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viết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về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hành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tinh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xanh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của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chúng</a:t>
            </a:r>
            <a:r>
              <a:rPr lang="en-US" sz="4400" b="1" dirty="0">
                <a:solidFill>
                  <a:srgbClr val="0070C0"/>
                </a:solidFill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BB6216-AADA-E671-784F-DFC4FF57C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49" y="295274"/>
            <a:ext cx="8486775" cy="6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9">
            <a:extLst>
              <a:ext uri="{FF2B5EF4-FFF2-40B4-BE49-F238E27FC236}">
                <a16:creationId xmlns:a16="http://schemas.microsoft.com/office/drawing/2014/main" id="{98FF6DE8-9932-4D67-ACE3-7BF07751200E}"/>
              </a:ext>
            </a:extLst>
          </p:cNvPr>
          <p:cNvSpPr/>
          <p:nvPr/>
        </p:nvSpPr>
        <p:spPr>
          <a:xfrm>
            <a:off x="3619333" y="753726"/>
            <a:ext cx="55352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Phiếu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đọc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sách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6799146" y="2892928"/>
            <a:ext cx="2439114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7028570" y="4115473"/>
            <a:ext cx="3887302" cy="1752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1601697">
            <a:off x="3590909" y="4637073"/>
            <a:ext cx="199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Tên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581186" y="2586422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Tác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giả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6925608" y="3739174"/>
            <a:ext cx="2543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chính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377978" y="3409025"/>
            <a:ext cx="1700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396701">
            <a:off x="7621712" y="4806801"/>
            <a:ext cx="31862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dự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0EA58D-357E-C0FD-E37B-492A830595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5173" y="671560"/>
            <a:ext cx="693175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</Words>
  <Application>Microsoft Office PowerPoint</Application>
  <PresentationFormat>Widescreen</PresentationFormat>
  <Paragraphs>13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6</cp:revision>
  <dcterms:created xsi:type="dcterms:W3CDTF">2023-02-04T10:10:19Z</dcterms:created>
  <dcterms:modified xsi:type="dcterms:W3CDTF">2023-02-04T10:23:09Z</dcterms:modified>
</cp:coreProperties>
</file>