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352" r:id="rId3"/>
    <p:sldId id="392" r:id="rId4"/>
    <p:sldId id="292" r:id="rId5"/>
    <p:sldId id="360" r:id="rId6"/>
    <p:sldId id="334" r:id="rId7"/>
    <p:sldId id="393" r:id="rId8"/>
    <p:sldId id="396" r:id="rId9"/>
    <p:sldId id="397" r:id="rId10"/>
    <p:sldId id="419" r:id="rId11"/>
    <p:sldId id="420" r:id="rId12"/>
    <p:sldId id="395" r:id="rId13"/>
    <p:sldId id="347" r:id="rId14"/>
    <p:sldId id="398" r:id="rId15"/>
    <p:sldId id="399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4DFBB-D32A-4F51-B216-C236B3C53414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E033A-A36D-4812-913E-B0832D32901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582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14418F-6903-45F9-A91B-AF89F1ECC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F08564D-2733-4704-B91D-41D4B66D2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E566B4-CB50-41C3-AE9F-986FB2038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B6FD-7ADE-432B-8414-9E1904362897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9039BC1-73F1-426B-85AD-BE14B68D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2CAD636-12CB-456A-9CDD-A6A39E12A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0772-F8F9-4FD1-9F1B-8498CAD4A8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590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3E1F626-EF2A-4FBF-8099-E83073AC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D00D23D-7ABD-4EBF-A207-0392B6469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28FED53-8CB4-4886-9A80-1185B90DF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B6FD-7ADE-432B-8414-9E1904362897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FD9523B-AB8A-426C-801B-D8031522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940938A-7F64-4076-98ED-186A531EF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0772-F8F9-4FD1-9F1B-8498CAD4A8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496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0361E9C-AF3E-40ED-A07E-0FF0BC220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754D797-B3AD-44B4-9A7D-CD7973907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33DFFE8-0A1F-4670-B6AE-394855A24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B6FD-7ADE-432B-8414-9E1904362897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65FBE8-F7B1-404A-9701-050CB75B3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BF5AE00-61AD-4B3E-82C0-C477D6C88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0772-F8F9-4FD1-9F1B-8498CAD4A8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834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460950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47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0DE7F5-B9E9-4884-B3C5-059DA374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516DD18-1138-4AD4-AB07-05BE1F530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3D91FE7-83FF-4577-B2E4-1682599E7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B6FD-7ADE-432B-8414-9E1904362897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E42B255-140D-490F-ABA7-B77504B5F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0F5A2F7-27ED-4888-A13E-3B667DABC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0772-F8F9-4FD1-9F1B-8498CAD4A8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980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6B754B-94DD-4E5C-A6A7-40C667F0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4B75C58-0DB3-45C1-BFA5-7AB1278A3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4FB7ADE-3844-4985-8DDE-2D6B3003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B6FD-7ADE-432B-8414-9E1904362897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35DD6DF-A61A-4C54-B171-147C8F0E4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7E52990-6059-4882-9A34-6DE33E61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0772-F8F9-4FD1-9F1B-8498CAD4A8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68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6373A5-0DB8-4763-8F52-C8102E62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D63319A-8F46-4815-BD06-D86E89DCA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B159318-59A8-4F23-AAF3-D53E809F6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B0AEF6F-110E-4367-A346-0FA32F0F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B6FD-7ADE-432B-8414-9E1904362897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F2F3A67-EFD6-4BC0-B4EB-0F0477D32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17EF956-FA85-4DE1-9FDD-67CC2104A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0772-F8F9-4FD1-9F1B-8498CAD4A8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084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71B529D-E7B4-4167-94B2-21A793CC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BA999C0-498E-4BC1-972D-34FAB3275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68F70BC-347A-42ED-9622-F32DC67C5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751301A-289F-4AEE-898F-BDEDF8CB6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28E3BCE-A0DC-450F-B95D-073659851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1D38AED-9D57-443E-A8F9-1A872A35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B6FD-7ADE-432B-8414-9E1904362897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C52038B-1784-470F-B8A5-8B870427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0A73048-9FC2-44CA-80BE-675FD593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0772-F8F9-4FD1-9F1B-8498CAD4A8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99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B423F0-5DE2-4D93-9B11-B37C62A3C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051120B-21B8-4050-98DE-E69F254B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B6FD-7ADE-432B-8414-9E1904362897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D8D6BE9-13CC-4A6A-8E3F-CCB09162F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C38442A-6374-414D-85F6-C2CC99AD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0772-F8F9-4FD1-9F1B-8498CAD4A8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391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9759D1A-682A-406A-8DF2-FEB662363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B6FD-7ADE-432B-8414-9E1904362897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8066A4B-C4E8-4027-BDEF-8A9908761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0BD24FC-03BB-4AD4-9D48-92FF2BE4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0772-F8F9-4FD1-9F1B-8498CAD4A8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885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9E5333D-466D-4404-B863-71D0CD6D0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021CEB3-E2CD-492C-A55B-C64C47428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8E4A847-FC55-4B86-9BBE-DDF772280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19C4504-D1FC-47BE-A63C-BDC4D9CF2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B6FD-7ADE-432B-8414-9E1904362897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7F550A8-052C-49AF-B342-91DC8DCF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38CB58A-E1B2-4692-841F-61FE3297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0772-F8F9-4FD1-9F1B-8498CAD4A8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715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6C8ADA-474C-455C-9C93-D41FC1C52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1A89CE9-B3D6-4B80-B3D1-25ABD1590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A8BB3DA-E79A-43BD-BCCF-9022BFABE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DFB4126-07A2-47BC-A906-6046EAE71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B6FD-7ADE-432B-8414-9E1904362897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93271A1-76EC-4CDB-99F3-701CD91CB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D5719E6-B36B-47FC-B4CF-749816DE2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0772-F8F9-4FD1-9F1B-8498CAD4A8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840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79E1C8E-1E25-4A94-BC6D-3E618F76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122C25F-5080-4E7A-9F86-413263E71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03FA2FD-7BEC-4246-B6D9-3D55B3CE9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AB6FD-7ADE-432B-8414-9E1904362897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79680AF-4C9D-466C-BE6E-9AB3476C4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3F81811-CE64-418D-9958-B0F680817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0772-F8F9-4FD1-9F1B-8498CAD4A8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301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and-open-wave-cartoon-brown-306764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School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49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B9FCA9E-7620-761E-154B-88818474E0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7" y="2212208"/>
            <a:ext cx="12128943" cy="390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6571" y="849086"/>
            <a:ext cx="1108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 Minh can paint a fish.                           True / False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B01CE1-2EB6-EEC4-0FBE-3D4F2DFD13E1}"/>
              </a:ext>
            </a:extLst>
          </p:cNvPr>
          <p:cNvSpPr/>
          <p:nvPr/>
        </p:nvSpPr>
        <p:spPr>
          <a:xfrm>
            <a:off x="6525490" y="731774"/>
            <a:ext cx="1097619" cy="8193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6" name="Straight Connector 5"/>
          <p:cNvCxnSpPr/>
          <p:nvPr/>
        </p:nvCxnSpPr>
        <p:spPr>
          <a:xfrm>
            <a:off x="1026365" y="5505064"/>
            <a:ext cx="2341986" cy="93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4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B9FCA9E-7620-761E-154B-88818474E0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7" y="2212208"/>
            <a:ext cx="12128943" cy="390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6571" y="849086"/>
            <a:ext cx="1108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 Minh can make yellow with orange and red.               True / False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B01CE1-2EB6-EEC4-0FBE-3D4F2DFD13E1}"/>
              </a:ext>
            </a:extLst>
          </p:cNvPr>
          <p:cNvSpPr/>
          <p:nvPr/>
        </p:nvSpPr>
        <p:spPr>
          <a:xfrm>
            <a:off x="10313720" y="731774"/>
            <a:ext cx="1097619" cy="8193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6" name="Straight Connector 5"/>
          <p:cNvCxnSpPr/>
          <p:nvPr/>
        </p:nvCxnSpPr>
        <p:spPr>
          <a:xfrm>
            <a:off x="1035696" y="5934272"/>
            <a:ext cx="4572002" cy="27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03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D122E48-157C-2EA2-A3AC-E1F3BBA661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8" y="342075"/>
            <a:ext cx="5537200" cy="71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icture containing cup, indoor, drink, cluttered&#10;&#10;Description automatically generated">
            <a:extLst>
              <a:ext uri="{FF2B5EF4-FFF2-40B4-BE49-F238E27FC236}">
                <a16:creationId xmlns:a16="http://schemas.microsoft.com/office/drawing/2014/main" id="{4DE7B9C8-EF45-D209-49D2-4BB459738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98" y="1657350"/>
            <a:ext cx="9843277" cy="3770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CA47800-1A0F-92E0-A4D3-3DE091E6625F}"/>
              </a:ext>
            </a:extLst>
          </p:cNvPr>
          <p:cNvSpPr/>
          <p:nvPr/>
        </p:nvSpPr>
        <p:spPr>
          <a:xfrm>
            <a:off x="3325092" y="1365832"/>
            <a:ext cx="2018804" cy="13417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089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46" y="-83974"/>
            <a:ext cx="12248039" cy="696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1499" y="4222087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49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6D6EF7-2BF4-DFF1-7AEE-12A76521AB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90" y="346233"/>
            <a:ext cx="9232900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ED84AE-C482-3835-003D-760A8E28AA87}"/>
              </a:ext>
            </a:extLst>
          </p:cNvPr>
          <p:cNvSpPr txBox="1"/>
          <p:nvPr/>
        </p:nvSpPr>
        <p:spPr>
          <a:xfrm>
            <a:off x="1674420" y="1699346"/>
            <a:ext cx="8325549" cy="646331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Have students read the text in Part E again.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60EF24-8D62-21EF-F9DA-389635C17854}"/>
              </a:ext>
            </a:extLst>
          </p:cNvPr>
          <p:cNvSpPr txBox="1"/>
          <p:nvPr/>
        </p:nvSpPr>
        <p:spPr>
          <a:xfrm>
            <a:off x="1726164" y="3108803"/>
            <a:ext cx="8273806" cy="120032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+mj-lt"/>
              </a:rPr>
              <a:t>Have students fill in the blanks about their favorite color. 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7901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4580172D-2D71-4248-147B-D6D560EA26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0730"/>
            <a:ext cx="12191999" cy="4987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1CF47A-43B5-806C-5E9E-0B831425A95A}"/>
              </a:ext>
            </a:extLst>
          </p:cNvPr>
          <p:cNvSpPr txBox="1"/>
          <p:nvPr/>
        </p:nvSpPr>
        <p:spPr>
          <a:xfrm>
            <a:off x="676894" y="514399"/>
            <a:ext cx="1893467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VN" sz="3600" dirty="0"/>
              <a:t>Example: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C6210-DE5D-2CF8-730E-0FD6D365EBE3}"/>
              </a:ext>
            </a:extLst>
          </p:cNvPr>
          <p:cNvSpPr txBox="1"/>
          <p:nvPr/>
        </p:nvSpPr>
        <p:spPr>
          <a:xfrm>
            <a:off x="3541464" y="1887537"/>
            <a:ext cx="810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29081-3346-29B4-C3DE-25D0E8A3352E}"/>
              </a:ext>
            </a:extLst>
          </p:cNvPr>
          <p:cNvSpPr txBox="1"/>
          <p:nvPr/>
        </p:nvSpPr>
        <p:spPr>
          <a:xfrm>
            <a:off x="2088076" y="2524949"/>
            <a:ext cx="2406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 </a:t>
            </a:r>
            <a:r>
              <a:rPr lang="en-VN" sz="3600" dirty="0">
                <a:solidFill>
                  <a:srgbClr val="FF0000"/>
                </a:solidFill>
              </a:rPr>
              <a:t>red pencil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2ECA07-04C4-8D18-0F5C-3A7B1E779B4A}"/>
              </a:ext>
            </a:extLst>
          </p:cNvPr>
          <p:cNvSpPr txBox="1"/>
          <p:nvPr/>
        </p:nvSpPr>
        <p:spPr>
          <a:xfrm>
            <a:off x="2088075" y="3238203"/>
            <a:ext cx="2707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my </a:t>
            </a:r>
            <a:r>
              <a:rPr lang="en-VN" sz="3600" dirty="0">
                <a:solidFill>
                  <a:srgbClr val="FF0000"/>
                </a:solidFill>
              </a:rPr>
              <a:t>red pencil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B980F2-A19D-13B3-93C7-F82DCF8EC373}"/>
              </a:ext>
            </a:extLst>
          </p:cNvPr>
          <p:cNvSpPr txBox="1"/>
          <p:nvPr/>
        </p:nvSpPr>
        <p:spPr>
          <a:xfrm>
            <a:off x="2667988" y="3907007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 </a:t>
            </a:r>
            <a:r>
              <a:rPr lang="en-VN" sz="3600" dirty="0">
                <a:solidFill>
                  <a:srgbClr val="FF0000"/>
                </a:solidFill>
              </a:rPr>
              <a:t>pencil case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BFD2E3-AFEF-E91E-1F51-AF553AE669D6}"/>
              </a:ext>
            </a:extLst>
          </p:cNvPr>
          <p:cNvSpPr txBox="1"/>
          <p:nvPr/>
        </p:nvSpPr>
        <p:spPr>
          <a:xfrm>
            <a:off x="2667988" y="4606233"/>
            <a:ext cx="984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pink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247118-ECF5-3676-5A22-E8085F4116CA}"/>
              </a:ext>
            </a:extLst>
          </p:cNvPr>
          <p:cNvSpPr txBox="1"/>
          <p:nvPr/>
        </p:nvSpPr>
        <p:spPr>
          <a:xfrm>
            <a:off x="4702629" y="4606233"/>
            <a:ext cx="2783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red and white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495" y="481487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91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</a:rPr>
              <a:t>understand a paragraph and write about their favorite color.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green, orange, pink, purple, gray, favorite 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What's your favorite color?</a:t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>		  - My favorite color is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sz="3600" dirty="0">
                <a:solidFill>
                  <a:srgbClr val="00B050"/>
                </a:solidFill>
              </a:rPr>
              <a:t>.</a:t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>		  I can make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sz="3600" dirty="0">
                <a:solidFill>
                  <a:srgbClr val="00B050"/>
                </a:solidFill>
              </a:rPr>
              <a:t> with </a:t>
            </a:r>
            <a:r>
              <a:rPr lang="en-US" sz="3600" dirty="0">
                <a:solidFill>
                  <a:srgbClr val="FF0000"/>
                </a:solidFill>
              </a:rPr>
              <a:t>yellow</a:t>
            </a:r>
            <a:r>
              <a:rPr lang="en-US" sz="3600" dirty="0">
                <a:solidFill>
                  <a:srgbClr val="00B050"/>
                </a:solidFill>
              </a:rPr>
              <a:t> and </a:t>
            </a:r>
            <a:r>
              <a:rPr lang="en-US" sz="3600" dirty="0">
                <a:solidFill>
                  <a:srgbClr val="FF0000"/>
                </a:solidFill>
              </a:rPr>
              <a:t>red</a:t>
            </a:r>
            <a:r>
              <a:rPr lang="en-US" sz="3600" dirty="0">
                <a:solidFill>
                  <a:srgbClr val="00B050"/>
                </a:solidFill>
              </a:rPr>
              <a:t>. 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69168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33E79B-1A83-58C0-3171-FD3D37DCA4AD}"/>
              </a:ext>
            </a:extLst>
          </p:cNvPr>
          <p:cNvSpPr txBox="1"/>
          <p:nvPr/>
        </p:nvSpPr>
        <p:spPr>
          <a:xfrm>
            <a:off x="1211283" y="2933205"/>
            <a:ext cx="9559636" cy="1754326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Have students run around the classroom touching things in the color that the teacher shouts out: "Touch something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green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".</a:t>
            </a:r>
            <a:endParaRPr lang="en-VN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6B54F2-FB16-3538-9DD6-B67534079392}"/>
              </a:ext>
            </a:extLst>
          </p:cNvPr>
          <p:cNvSpPr txBox="1"/>
          <p:nvPr/>
        </p:nvSpPr>
        <p:spPr>
          <a:xfrm>
            <a:off x="177570" y="344384"/>
            <a:ext cx="2067425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VN" sz="3600" dirty="0"/>
              <a:t>Let’s play!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C62D42-5A11-B1C4-053A-AB007D201B80}"/>
              </a:ext>
            </a:extLst>
          </p:cNvPr>
          <p:cNvSpPr txBox="1"/>
          <p:nvPr/>
        </p:nvSpPr>
        <p:spPr>
          <a:xfrm>
            <a:off x="3455718" y="990716"/>
            <a:ext cx="2640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Touch</a:t>
            </a:r>
            <a:endParaRPr lang="en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4749E54-2FB4-303F-C72A-402204F631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9014362">
            <a:off x="7261318" y="450348"/>
            <a:ext cx="2265548" cy="239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975"/>
            <a:ext cx="9125339" cy="6944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0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5A938F-A3DB-612C-3A9E-4DC21FAC92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1376"/>
            <a:ext cx="6667500" cy="800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0B0452-A6FA-07FD-A1A0-848DD113A672}"/>
              </a:ext>
            </a:extLst>
          </p:cNvPr>
          <p:cNvSpPr txBox="1"/>
          <p:nvPr/>
        </p:nvSpPr>
        <p:spPr>
          <a:xfrm>
            <a:off x="1840379" y="1781298"/>
            <a:ext cx="943100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Have students read the text individually.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843AF-C572-7D02-3C9F-738F7C294CC5}"/>
              </a:ext>
            </a:extLst>
          </p:cNvPr>
          <p:cNvSpPr txBox="1"/>
          <p:nvPr/>
        </p:nvSpPr>
        <p:spPr>
          <a:xfrm>
            <a:off x="1840379" y="2763799"/>
            <a:ext cx="943100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effectLst/>
                <a:latin typeface="MyriadPro"/>
              </a:rPr>
              <a:t>Read the text as a whole class.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1C055-A99B-AAB5-7699-08FA0160D2A2}"/>
              </a:ext>
            </a:extLst>
          </p:cNvPr>
          <p:cNvSpPr txBox="1"/>
          <p:nvPr/>
        </p:nvSpPr>
        <p:spPr>
          <a:xfrm>
            <a:off x="1840379" y="3746300"/>
            <a:ext cx="949659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/>
              <a:t>Demonstrate the activity using the example.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502356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B9FCA9E-7620-761E-154B-88818474E0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57" y="2212208"/>
            <a:ext cx="12128943" cy="390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6571" y="849086"/>
            <a:ext cx="1108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Minh has a blue notebook.                           True / False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1B01CE1-2EB6-EEC4-0FBE-3D4F2DFD13E1}"/>
              </a:ext>
            </a:extLst>
          </p:cNvPr>
          <p:cNvSpPr/>
          <p:nvPr/>
        </p:nvSpPr>
        <p:spPr>
          <a:xfrm>
            <a:off x="8615547" y="731774"/>
            <a:ext cx="1097619" cy="8193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07298" y="4357396"/>
            <a:ext cx="2556588" cy="93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51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184</Words>
  <Application>Microsoft Office PowerPoint</Application>
  <PresentationFormat>Màn hình rộng</PresentationFormat>
  <Paragraphs>37</Paragraphs>
  <Slides>15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MyriadPro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2022-12-19T10:37:36Z</dcterms:created>
  <dcterms:modified xsi:type="dcterms:W3CDTF">2022-12-19T10:39:58Z</dcterms:modified>
</cp:coreProperties>
</file>