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54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4501B2-8A81-4BC8-95D7-96CEE7D9E906}" type="doc">
      <dgm:prSet loTypeId="urn:microsoft.com/office/officeart/2005/8/layout/hList6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DB93A3-D337-4D8E-8C28-D11F805CAB44}">
      <dgm:prSet phldrT="[Text]"/>
      <dgm:spPr/>
      <dgm:t>
        <a:bodyPr/>
        <a:lstStyle/>
        <a:p>
          <a:r>
            <a:rPr lang="vi-VN" dirty="0"/>
            <a:t>NOOB</a:t>
          </a:r>
          <a:endParaRPr lang="en-US" dirty="0"/>
        </a:p>
      </dgm:t>
    </dgm:pt>
    <dgm:pt modelId="{265A857F-1947-4488-822F-F0344E822B8C}" type="parTrans" cxnId="{D7D89F38-F64A-47E7-B5A8-D8CCC9AE4C60}">
      <dgm:prSet/>
      <dgm:spPr/>
      <dgm:t>
        <a:bodyPr/>
        <a:lstStyle/>
        <a:p>
          <a:endParaRPr lang="en-US"/>
        </a:p>
      </dgm:t>
    </dgm:pt>
    <dgm:pt modelId="{727DDDAA-FAA8-48B4-902D-84419422DBC9}" type="sibTrans" cxnId="{D7D89F38-F64A-47E7-B5A8-D8CCC9AE4C60}">
      <dgm:prSet/>
      <dgm:spPr/>
      <dgm:t>
        <a:bodyPr/>
        <a:lstStyle/>
        <a:p>
          <a:endParaRPr lang="en-US"/>
        </a:p>
      </dgm:t>
    </dgm:pt>
    <dgm:pt modelId="{8A647864-1855-40AD-8071-F8A52E8F9B5A}">
      <dgm:prSet phldrT="[Text]"/>
      <dgm:spPr/>
      <dgm:t>
        <a:bodyPr/>
        <a:lstStyle/>
        <a:p>
          <a:r>
            <a:rPr lang="vi-VN" dirty="0"/>
            <a:t>ALEX</a:t>
          </a:r>
          <a:endParaRPr lang="en-US" dirty="0"/>
        </a:p>
      </dgm:t>
    </dgm:pt>
    <dgm:pt modelId="{FE4E965A-2C0E-4B9C-8760-B1ACB53299A9}" type="parTrans" cxnId="{C6389608-C7A8-4BD7-9541-37F3B0A79B44}">
      <dgm:prSet/>
      <dgm:spPr/>
      <dgm:t>
        <a:bodyPr/>
        <a:lstStyle/>
        <a:p>
          <a:endParaRPr lang="en-US"/>
        </a:p>
      </dgm:t>
    </dgm:pt>
    <dgm:pt modelId="{8F5DDCA6-ED41-4DAE-991E-5D4ABD24C69D}" type="sibTrans" cxnId="{C6389608-C7A8-4BD7-9541-37F3B0A79B44}">
      <dgm:prSet/>
      <dgm:spPr/>
      <dgm:t>
        <a:bodyPr/>
        <a:lstStyle/>
        <a:p>
          <a:endParaRPr lang="en-US"/>
        </a:p>
      </dgm:t>
    </dgm:pt>
    <dgm:pt modelId="{D3C2BE16-19F6-4E4E-8D60-511B1BE83D06}">
      <dgm:prSet phldrT="[Text]"/>
      <dgm:spPr/>
      <dgm:t>
        <a:bodyPr/>
        <a:lstStyle/>
        <a:p>
          <a:r>
            <a:rPr lang="vi-VN" dirty="0"/>
            <a:t>ANNA</a:t>
          </a:r>
          <a:endParaRPr lang="en-US" dirty="0"/>
        </a:p>
      </dgm:t>
    </dgm:pt>
    <dgm:pt modelId="{873EADAB-38F7-4874-95FF-E31AA2C49EFA}" type="parTrans" cxnId="{329418C1-FA57-44DB-B3C4-26E252468AD2}">
      <dgm:prSet/>
      <dgm:spPr/>
      <dgm:t>
        <a:bodyPr/>
        <a:lstStyle/>
        <a:p>
          <a:endParaRPr lang="en-US"/>
        </a:p>
      </dgm:t>
    </dgm:pt>
    <dgm:pt modelId="{0A3D023C-5705-45CD-B9D2-B3E014598D0D}" type="sibTrans" cxnId="{329418C1-FA57-44DB-B3C4-26E252468AD2}">
      <dgm:prSet/>
      <dgm:spPr/>
      <dgm:t>
        <a:bodyPr/>
        <a:lstStyle/>
        <a:p>
          <a:endParaRPr lang="en-US"/>
        </a:p>
      </dgm:t>
    </dgm:pt>
    <dgm:pt modelId="{3EE95E91-C071-4E46-947A-6B3CA2967FD6}">
      <dgm:prSet phldrT="[Text]"/>
      <dgm:spPr/>
      <dgm:t>
        <a:bodyPr/>
        <a:lstStyle/>
        <a:p>
          <a:r>
            <a:rPr lang="vi-VN" dirty="0"/>
            <a:t>DYLAN</a:t>
          </a:r>
          <a:endParaRPr lang="en-US" dirty="0"/>
        </a:p>
      </dgm:t>
    </dgm:pt>
    <dgm:pt modelId="{9A749B27-D15C-4430-A44D-2864528D87EF}" type="parTrans" cxnId="{34D1779E-3C4F-433B-8E70-DCA2A97906B0}">
      <dgm:prSet/>
      <dgm:spPr/>
      <dgm:t>
        <a:bodyPr/>
        <a:lstStyle/>
        <a:p>
          <a:endParaRPr lang="en-US"/>
        </a:p>
      </dgm:t>
    </dgm:pt>
    <dgm:pt modelId="{03CE5845-C294-4554-9AEA-5B2EC8656C2E}" type="sibTrans" cxnId="{34D1779E-3C4F-433B-8E70-DCA2A97906B0}">
      <dgm:prSet/>
      <dgm:spPr/>
      <dgm:t>
        <a:bodyPr/>
        <a:lstStyle/>
        <a:p>
          <a:endParaRPr lang="en-US"/>
        </a:p>
      </dgm:t>
    </dgm:pt>
    <dgm:pt modelId="{B3DB4AAB-1109-427F-9B8C-E30A260DE68D}">
      <dgm:prSet phldrT="[Text]"/>
      <dgm:spPr/>
      <dgm:t>
        <a:bodyPr/>
        <a:lstStyle/>
        <a:p>
          <a:r>
            <a:rPr lang="vi-VN" dirty="0"/>
            <a:t>SIMON</a:t>
          </a:r>
          <a:endParaRPr lang="en-US" dirty="0"/>
        </a:p>
      </dgm:t>
    </dgm:pt>
    <dgm:pt modelId="{A8266CC1-D7B7-49A1-8EA4-0EB4129F611E}" type="parTrans" cxnId="{83EA0E8C-F6D8-4702-8791-EA530AAE791B}">
      <dgm:prSet/>
      <dgm:spPr/>
      <dgm:t>
        <a:bodyPr/>
        <a:lstStyle/>
        <a:p>
          <a:endParaRPr lang="en-US"/>
        </a:p>
      </dgm:t>
    </dgm:pt>
    <dgm:pt modelId="{CDB1228E-191E-4CF1-B699-242774AC4453}" type="sibTrans" cxnId="{83EA0E8C-F6D8-4702-8791-EA530AAE791B}">
      <dgm:prSet/>
      <dgm:spPr/>
      <dgm:t>
        <a:bodyPr/>
        <a:lstStyle/>
        <a:p>
          <a:endParaRPr lang="en-US"/>
        </a:p>
      </dgm:t>
    </dgm:pt>
    <dgm:pt modelId="{0FB435DC-AC51-47FC-99FD-1BF20ECC230C}" type="pres">
      <dgm:prSet presAssocID="{A54501B2-8A81-4BC8-95D7-96CEE7D9E906}" presName="Name0" presStyleCnt="0">
        <dgm:presLayoutVars>
          <dgm:dir/>
          <dgm:resizeHandles val="exact"/>
        </dgm:presLayoutVars>
      </dgm:prSet>
      <dgm:spPr/>
    </dgm:pt>
    <dgm:pt modelId="{F064A338-9AF2-42A5-B08A-C7B2B6510DDC}" type="pres">
      <dgm:prSet presAssocID="{D0DB93A3-D337-4D8E-8C28-D11F805CAB44}" presName="node" presStyleLbl="node1" presStyleIdx="0" presStyleCnt="5">
        <dgm:presLayoutVars>
          <dgm:bulletEnabled val="1"/>
        </dgm:presLayoutVars>
      </dgm:prSet>
      <dgm:spPr/>
    </dgm:pt>
    <dgm:pt modelId="{D1A9112D-9EBF-4B1E-A628-24EC62E7EB5B}" type="pres">
      <dgm:prSet presAssocID="{727DDDAA-FAA8-48B4-902D-84419422DBC9}" presName="sibTrans" presStyleCnt="0"/>
      <dgm:spPr/>
    </dgm:pt>
    <dgm:pt modelId="{9F244382-4D1E-44CF-922E-B87B932CD101}" type="pres">
      <dgm:prSet presAssocID="{B3DB4AAB-1109-427F-9B8C-E30A260DE68D}" presName="node" presStyleLbl="node1" presStyleIdx="1" presStyleCnt="5">
        <dgm:presLayoutVars>
          <dgm:bulletEnabled val="1"/>
        </dgm:presLayoutVars>
      </dgm:prSet>
      <dgm:spPr/>
    </dgm:pt>
    <dgm:pt modelId="{23EC3D0D-ED36-41AD-9EB2-9934F13C48A0}" type="pres">
      <dgm:prSet presAssocID="{CDB1228E-191E-4CF1-B699-242774AC4453}" presName="sibTrans" presStyleCnt="0"/>
      <dgm:spPr/>
    </dgm:pt>
    <dgm:pt modelId="{9A5ABE4E-B208-4343-92FA-6ECC8DD4C9F4}" type="pres">
      <dgm:prSet presAssocID="{3EE95E91-C071-4E46-947A-6B3CA2967FD6}" presName="node" presStyleLbl="node1" presStyleIdx="2" presStyleCnt="5">
        <dgm:presLayoutVars>
          <dgm:bulletEnabled val="1"/>
        </dgm:presLayoutVars>
      </dgm:prSet>
      <dgm:spPr/>
    </dgm:pt>
    <dgm:pt modelId="{CD5E3E18-2ED6-4732-8031-2AA206D78C96}" type="pres">
      <dgm:prSet presAssocID="{03CE5845-C294-4554-9AEA-5B2EC8656C2E}" presName="sibTrans" presStyleCnt="0"/>
      <dgm:spPr/>
    </dgm:pt>
    <dgm:pt modelId="{C90AD6FD-E5A3-4012-ABBE-B993ABC99F98}" type="pres">
      <dgm:prSet presAssocID="{8A647864-1855-40AD-8071-F8A52E8F9B5A}" presName="node" presStyleLbl="node1" presStyleIdx="3" presStyleCnt="5">
        <dgm:presLayoutVars>
          <dgm:bulletEnabled val="1"/>
        </dgm:presLayoutVars>
      </dgm:prSet>
      <dgm:spPr/>
    </dgm:pt>
    <dgm:pt modelId="{A56C6580-51E6-4765-9204-5B12236A022E}" type="pres">
      <dgm:prSet presAssocID="{8F5DDCA6-ED41-4DAE-991E-5D4ABD24C69D}" presName="sibTrans" presStyleCnt="0"/>
      <dgm:spPr/>
    </dgm:pt>
    <dgm:pt modelId="{1744B29D-60E2-466B-8CCE-B9CC8C1A4906}" type="pres">
      <dgm:prSet presAssocID="{D3C2BE16-19F6-4E4E-8D60-511B1BE83D06}" presName="node" presStyleLbl="node1" presStyleIdx="4" presStyleCnt="5">
        <dgm:presLayoutVars>
          <dgm:bulletEnabled val="1"/>
        </dgm:presLayoutVars>
      </dgm:prSet>
      <dgm:spPr/>
    </dgm:pt>
  </dgm:ptLst>
  <dgm:cxnLst>
    <dgm:cxn modelId="{C6389608-C7A8-4BD7-9541-37F3B0A79B44}" srcId="{A54501B2-8A81-4BC8-95D7-96CEE7D9E906}" destId="{8A647864-1855-40AD-8071-F8A52E8F9B5A}" srcOrd="3" destOrd="0" parTransId="{FE4E965A-2C0E-4B9C-8760-B1ACB53299A9}" sibTransId="{8F5DDCA6-ED41-4DAE-991E-5D4ABD24C69D}"/>
    <dgm:cxn modelId="{03867C19-F585-441B-A69F-9074F824ABA5}" type="presOf" srcId="{3EE95E91-C071-4E46-947A-6B3CA2967FD6}" destId="{9A5ABE4E-B208-4343-92FA-6ECC8DD4C9F4}" srcOrd="0" destOrd="0" presId="urn:microsoft.com/office/officeart/2005/8/layout/hList6"/>
    <dgm:cxn modelId="{D7D89F38-F64A-47E7-B5A8-D8CCC9AE4C60}" srcId="{A54501B2-8A81-4BC8-95D7-96CEE7D9E906}" destId="{D0DB93A3-D337-4D8E-8C28-D11F805CAB44}" srcOrd="0" destOrd="0" parTransId="{265A857F-1947-4488-822F-F0344E822B8C}" sibTransId="{727DDDAA-FAA8-48B4-902D-84419422DBC9}"/>
    <dgm:cxn modelId="{026B725F-6812-4B8C-8F07-836CCF5149B9}" type="presOf" srcId="{A54501B2-8A81-4BC8-95D7-96CEE7D9E906}" destId="{0FB435DC-AC51-47FC-99FD-1BF20ECC230C}" srcOrd="0" destOrd="0" presId="urn:microsoft.com/office/officeart/2005/8/layout/hList6"/>
    <dgm:cxn modelId="{DEFC644B-51B0-47B4-BB7D-4B2DB3DAB508}" type="presOf" srcId="{8A647864-1855-40AD-8071-F8A52E8F9B5A}" destId="{C90AD6FD-E5A3-4012-ABBE-B993ABC99F98}" srcOrd="0" destOrd="0" presId="urn:microsoft.com/office/officeart/2005/8/layout/hList6"/>
    <dgm:cxn modelId="{FB904954-11D1-4595-B690-ACE41340619B}" type="presOf" srcId="{B3DB4AAB-1109-427F-9B8C-E30A260DE68D}" destId="{9F244382-4D1E-44CF-922E-B87B932CD101}" srcOrd="0" destOrd="0" presId="urn:microsoft.com/office/officeart/2005/8/layout/hList6"/>
    <dgm:cxn modelId="{83EA0E8C-F6D8-4702-8791-EA530AAE791B}" srcId="{A54501B2-8A81-4BC8-95D7-96CEE7D9E906}" destId="{B3DB4AAB-1109-427F-9B8C-E30A260DE68D}" srcOrd="1" destOrd="0" parTransId="{A8266CC1-D7B7-49A1-8EA4-0EB4129F611E}" sibTransId="{CDB1228E-191E-4CF1-B699-242774AC4453}"/>
    <dgm:cxn modelId="{34D1779E-3C4F-433B-8E70-DCA2A97906B0}" srcId="{A54501B2-8A81-4BC8-95D7-96CEE7D9E906}" destId="{3EE95E91-C071-4E46-947A-6B3CA2967FD6}" srcOrd="2" destOrd="0" parTransId="{9A749B27-D15C-4430-A44D-2864528D87EF}" sibTransId="{03CE5845-C294-4554-9AEA-5B2EC8656C2E}"/>
    <dgm:cxn modelId="{BD66DCBB-5F0C-48E2-9D04-B5EB7A8C03C0}" type="presOf" srcId="{D0DB93A3-D337-4D8E-8C28-D11F805CAB44}" destId="{F064A338-9AF2-42A5-B08A-C7B2B6510DDC}" srcOrd="0" destOrd="0" presId="urn:microsoft.com/office/officeart/2005/8/layout/hList6"/>
    <dgm:cxn modelId="{329418C1-FA57-44DB-B3C4-26E252468AD2}" srcId="{A54501B2-8A81-4BC8-95D7-96CEE7D9E906}" destId="{D3C2BE16-19F6-4E4E-8D60-511B1BE83D06}" srcOrd="4" destOrd="0" parTransId="{873EADAB-38F7-4874-95FF-E31AA2C49EFA}" sibTransId="{0A3D023C-5705-45CD-B9D2-B3E014598D0D}"/>
    <dgm:cxn modelId="{E99351C9-E3AB-4249-AEED-43A460CAF452}" type="presOf" srcId="{D3C2BE16-19F6-4E4E-8D60-511B1BE83D06}" destId="{1744B29D-60E2-466B-8CCE-B9CC8C1A4906}" srcOrd="0" destOrd="0" presId="urn:microsoft.com/office/officeart/2005/8/layout/hList6"/>
    <dgm:cxn modelId="{744C8799-339B-4DB4-A663-C77CE888B9C2}" type="presParOf" srcId="{0FB435DC-AC51-47FC-99FD-1BF20ECC230C}" destId="{F064A338-9AF2-42A5-B08A-C7B2B6510DDC}" srcOrd="0" destOrd="0" presId="urn:microsoft.com/office/officeart/2005/8/layout/hList6"/>
    <dgm:cxn modelId="{489F3891-6D90-4346-9271-8303687893B4}" type="presParOf" srcId="{0FB435DC-AC51-47FC-99FD-1BF20ECC230C}" destId="{D1A9112D-9EBF-4B1E-A628-24EC62E7EB5B}" srcOrd="1" destOrd="0" presId="urn:microsoft.com/office/officeart/2005/8/layout/hList6"/>
    <dgm:cxn modelId="{84B2B342-3B37-447E-AC7E-93B7BC9A5AB3}" type="presParOf" srcId="{0FB435DC-AC51-47FC-99FD-1BF20ECC230C}" destId="{9F244382-4D1E-44CF-922E-B87B932CD101}" srcOrd="2" destOrd="0" presId="urn:microsoft.com/office/officeart/2005/8/layout/hList6"/>
    <dgm:cxn modelId="{4360F265-1760-41A1-97B9-61062D7A6086}" type="presParOf" srcId="{0FB435DC-AC51-47FC-99FD-1BF20ECC230C}" destId="{23EC3D0D-ED36-41AD-9EB2-9934F13C48A0}" srcOrd="3" destOrd="0" presId="urn:microsoft.com/office/officeart/2005/8/layout/hList6"/>
    <dgm:cxn modelId="{C5A53835-599F-47B9-8F45-0B1CFA51DFB1}" type="presParOf" srcId="{0FB435DC-AC51-47FC-99FD-1BF20ECC230C}" destId="{9A5ABE4E-B208-4343-92FA-6ECC8DD4C9F4}" srcOrd="4" destOrd="0" presId="urn:microsoft.com/office/officeart/2005/8/layout/hList6"/>
    <dgm:cxn modelId="{77DC577B-DE7A-4C76-A8F2-5196CB39E813}" type="presParOf" srcId="{0FB435DC-AC51-47FC-99FD-1BF20ECC230C}" destId="{CD5E3E18-2ED6-4732-8031-2AA206D78C96}" srcOrd="5" destOrd="0" presId="urn:microsoft.com/office/officeart/2005/8/layout/hList6"/>
    <dgm:cxn modelId="{532C4462-D4D7-4926-904B-7E73C7AA0D05}" type="presParOf" srcId="{0FB435DC-AC51-47FC-99FD-1BF20ECC230C}" destId="{C90AD6FD-E5A3-4012-ABBE-B993ABC99F98}" srcOrd="6" destOrd="0" presId="urn:microsoft.com/office/officeart/2005/8/layout/hList6"/>
    <dgm:cxn modelId="{8B7A3499-69E8-455E-A9E1-BBDA203D8246}" type="presParOf" srcId="{0FB435DC-AC51-47FC-99FD-1BF20ECC230C}" destId="{A56C6580-51E6-4765-9204-5B12236A022E}" srcOrd="7" destOrd="0" presId="urn:microsoft.com/office/officeart/2005/8/layout/hList6"/>
    <dgm:cxn modelId="{EC5C87B9-8B71-4304-B669-C577973D5063}" type="presParOf" srcId="{0FB435DC-AC51-47FC-99FD-1BF20ECC230C}" destId="{1744B29D-60E2-466B-8CCE-B9CC8C1A4906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4501B2-8A81-4BC8-95D7-96CEE7D9E906}" type="doc">
      <dgm:prSet loTypeId="urn:microsoft.com/office/officeart/2005/8/layout/hList6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0DB93A3-D337-4D8E-8C28-D11F805CAB44}">
      <dgm:prSet phldrT="[Text]"/>
      <dgm:spPr/>
      <dgm:t>
        <a:bodyPr/>
        <a:lstStyle/>
        <a:p>
          <a:r>
            <a:rPr lang="vi-VN" dirty="0"/>
            <a:t>SHARI</a:t>
          </a:r>
          <a:endParaRPr lang="en-US" dirty="0"/>
        </a:p>
      </dgm:t>
    </dgm:pt>
    <dgm:pt modelId="{265A857F-1947-4488-822F-F0344E822B8C}" type="parTrans" cxnId="{D7D89F38-F64A-47E7-B5A8-D8CCC9AE4C60}">
      <dgm:prSet/>
      <dgm:spPr/>
      <dgm:t>
        <a:bodyPr/>
        <a:lstStyle/>
        <a:p>
          <a:endParaRPr lang="en-US"/>
        </a:p>
      </dgm:t>
    </dgm:pt>
    <dgm:pt modelId="{727DDDAA-FAA8-48B4-902D-84419422DBC9}" type="sibTrans" cxnId="{D7D89F38-F64A-47E7-B5A8-D8CCC9AE4C60}">
      <dgm:prSet/>
      <dgm:spPr/>
      <dgm:t>
        <a:bodyPr/>
        <a:lstStyle/>
        <a:p>
          <a:endParaRPr lang="en-US"/>
        </a:p>
      </dgm:t>
    </dgm:pt>
    <dgm:pt modelId="{8ABAC560-BCF6-4473-B4EA-B798EAD53660}">
      <dgm:prSet phldrT="[Text]"/>
      <dgm:spPr/>
      <dgm:t>
        <a:bodyPr/>
        <a:lstStyle/>
        <a:p>
          <a:r>
            <a:rPr lang="vi-VN" dirty="0"/>
            <a:t>SARAH</a:t>
          </a:r>
          <a:endParaRPr lang="en-US" dirty="0"/>
        </a:p>
      </dgm:t>
    </dgm:pt>
    <dgm:pt modelId="{6BDD4D24-F89B-42C0-AD94-22202220E177}" type="parTrans" cxnId="{0914FD5B-C782-49A9-97B6-5E945C8FF9BD}">
      <dgm:prSet/>
      <dgm:spPr/>
      <dgm:t>
        <a:bodyPr/>
        <a:lstStyle/>
        <a:p>
          <a:endParaRPr lang="en-US"/>
        </a:p>
      </dgm:t>
    </dgm:pt>
    <dgm:pt modelId="{4D154831-E9B5-4921-AF59-3FBCC5A0CA98}" type="sibTrans" cxnId="{0914FD5B-C782-49A9-97B6-5E945C8FF9BD}">
      <dgm:prSet/>
      <dgm:spPr/>
      <dgm:t>
        <a:bodyPr/>
        <a:lstStyle/>
        <a:p>
          <a:endParaRPr lang="en-US"/>
        </a:p>
      </dgm:t>
    </dgm:pt>
    <dgm:pt modelId="{C45A1BFF-D0AF-4A5A-93C8-52E750E3D1E7}">
      <dgm:prSet phldrT="[Text]"/>
      <dgm:spPr/>
      <dgm:t>
        <a:bodyPr/>
        <a:lstStyle/>
        <a:p>
          <a:r>
            <a:rPr lang="vi-VN" dirty="0"/>
            <a:t>ESTHER</a:t>
          </a:r>
          <a:endParaRPr lang="en-US" dirty="0"/>
        </a:p>
      </dgm:t>
    </dgm:pt>
    <dgm:pt modelId="{D99BBED6-3351-4D52-A6A7-29317685898A}" type="parTrans" cxnId="{C0C8B189-055D-4F46-A9B8-54C058138C97}">
      <dgm:prSet/>
      <dgm:spPr/>
      <dgm:t>
        <a:bodyPr/>
        <a:lstStyle/>
        <a:p>
          <a:endParaRPr lang="en-US"/>
        </a:p>
      </dgm:t>
    </dgm:pt>
    <dgm:pt modelId="{72573546-42B5-4F96-9831-8894BDF2A385}" type="sibTrans" cxnId="{C0C8B189-055D-4F46-A9B8-54C058138C97}">
      <dgm:prSet/>
      <dgm:spPr/>
      <dgm:t>
        <a:bodyPr/>
        <a:lstStyle/>
        <a:p>
          <a:endParaRPr lang="en-US"/>
        </a:p>
      </dgm:t>
    </dgm:pt>
    <dgm:pt modelId="{8A647864-1855-40AD-8071-F8A52E8F9B5A}">
      <dgm:prSet phldrT="[Text]"/>
      <dgm:spPr/>
      <dgm:t>
        <a:bodyPr/>
        <a:lstStyle/>
        <a:p>
          <a:r>
            <a:rPr lang="vi-VN" dirty="0"/>
            <a:t>IRON MAN</a:t>
          </a:r>
          <a:endParaRPr lang="en-US" dirty="0"/>
        </a:p>
      </dgm:t>
    </dgm:pt>
    <dgm:pt modelId="{FE4E965A-2C0E-4B9C-8760-B1ACB53299A9}" type="parTrans" cxnId="{C6389608-C7A8-4BD7-9541-37F3B0A79B44}">
      <dgm:prSet/>
      <dgm:spPr/>
      <dgm:t>
        <a:bodyPr/>
        <a:lstStyle/>
        <a:p>
          <a:endParaRPr lang="en-US"/>
        </a:p>
      </dgm:t>
    </dgm:pt>
    <dgm:pt modelId="{8F5DDCA6-ED41-4DAE-991E-5D4ABD24C69D}" type="sibTrans" cxnId="{C6389608-C7A8-4BD7-9541-37F3B0A79B44}">
      <dgm:prSet/>
      <dgm:spPr/>
      <dgm:t>
        <a:bodyPr/>
        <a:lstStyle/>
        <a:p>
          <a:endParaRPr lang="en-US"/>
        </a:p>
      </dgm:t>
    </dgm:pt>
    <dgm:pt modelId="{F21E8170-65C5-4A01-A0F5-61D7C0536ADC}">
      <dgm:prSet phldrT="[Text]"/>
      <dgm:spPr/>
      <dgm:t>
        <a:bodyPr/>
        <a:lstStyle/>
        <a:p>
          <a:r>
            <a:rPr lang="vi-VN" dirty="0"/>
            <a:t>ROSE</a:t>
          </a:r>
          <a:endParaRPr lang="en-US" dirty="0"/>
        </a:p>
      </dgm:t>
    </dgm:pt>
    <dgm:pt modelId="{99500C6A-C0EA-4B81-B204-6A556634C658}" type="parTrans" cxnId="{0F3443D2-3243-4088-A940-FCC3F0328C57}">
      <dgm:prSet/>
      <dgm:spPr/>
      <dgm:t>
        <a:bodyPr/>
        <a:lstStyle/>
        <a:p>
          <a:endParaRPr lang="en-US"/>
        </a:p>
      </dgm:t>
    </dgm:pt>
    <dgm:pt modelId="{B4D4BCE5-E701-434A-BFE4-CBB61F99A6FD}" type="sibTrans" cxnId="{0F3443D2-3243-4088-A940-FCC3F0328C57}">
      <dgm:prSet/>
      <dgm:spPr/>
      <dgm:t>
        <a:bodyPr/>
        <a:lstStyle/>
        <a:p>
          <a:endParaRPr lang="en-US"/>
        </a:p>
      </dgm:t>
    </dgm:pt>
    <dgm:pt modelId="{0FB435DC-AC51-47FC-99FD-1BF20ECC230C}" type="pres">
      <dgm:prSet presAssocID="{A54501B2-8A81-4BC8-95D7-96CEE7D9E906}" presName="Name0" presStyleCnt="0">
        <dgm:presLayoutVars>
          <dgm:dir/>
          <dgm:resizeHandles val="exact"/>
        </dgm:presLayoutVars>
      </dgm:prSet>
      <dgm:spPr/>
    </dgm:pt>
    <dgm:pt modelId="{F064A338-9AF2-42A5-B08A-C7B2B6510DDC}" type="pres">
      <dgm:prSet presAssocID="{D0DB93A3-D337-4D8E-8C28-D11F805CAB44}" presName="node" presStyleLbl="node1" presStyleIdx="0" presStyleCnt="5" custLinFactNeighborX="-15381">
        <dgm:presLayoutVars>
          <dgm:bulletEnabled val="1"/>
        </dgm:presLayoutVars>
      </dgm:prSet>
      <dgm:spPr/>
    </dgm:pt>
    <dgm:pt modelId="{D1A9112D-9EBF-4B1E-A628-24EC62E7EB5B}" type="pres">
      <dgm:prSet presAssocID="{727DDDAA-FAA8-48B4-902D-84419422DBC9}" presName="sibTrans" presStyleCnt="0"/>
      <dgm:spPr/>
    </dgm:pt>
    <dgm:pt modelId="{59367768-30A9-4AEE-A063-2B398EB30EF4}" type="pres">
      <dgm:prSet presAssocID="{8ABAC560-BCF6-4473-B4EA-B798EAD53660}" presName="node" presStyleLbl="node1" presStyleIdx="1" presStyleCnt="5">
        <dgm:presLayoutVars>
          <dgm:bulletEnabled val="1"/>
        </dgm:presLayoutVars>
      </dgm:prSet>
      <dgm:spPr/>
    </dgm:pt>
    <dgm:pt modelId="{93CF80CC-65D6-4D63-9512-2444F71AB040}" type="pres">
      <dgm:prSet presAssocID="{4D154831-E9B5-4921-AF59-3FBCC5A0CA98}" presName="sibTrans" presStyleCnt="0"/>
      <dgm:spPr/>
    </dgm:pt>
    <dgm:pt modelId="{60466B64-33AE-40EE-857F-A53C2F180305}" type="pres">
      <dgm:prSet presAssocID="{F21E8170-65C5-4A01-A0F5-61D7C0536ADC}" presName="node" presStyleLbl="node1" presStyleIdx="2" presStyleCnt="5">
        <dgm:presLayoutVars>
          <dgm:bulletEnabled val="1"/>
        </dgm:presLayoutVars>
      </dgm:prSet>
      <dgm:spPr/>
    </dgm:pt>
    <dgm:pt modelId="{E0851578-4E16-4B44-954A-90B2DA3CA88E}" type="pres">
      <dgm:prSet presAssocID="{B4D4BCE5-E701-434A-BFE4-CBB61F99A6FD}" presName="sibTrans" presStyleCnt="0"/>
      <dgm:spPr/>
    </dgm:pt>
    <dgm:pt modelId="{66C4559E-A019-4C2C-89E1-30129763AAC0}" type="pres">
      <dgm:prSet presAssocID="{C45A1BFF-D0AF-4A5A-93C8-52E750E3D1E7}" presName="node" presStyleLbl="node1" presStyleIdx="3" presStyleCnt="5">
        <dgm:presLayoutVars>
          <dgm:bulletEnabled val="1"/>
        </dgm:presLayoutVars>
      </dgm:prSet>
      <dgm:spPr/>
    </dgm:pt>
    <dgm:pt modelId="{1E095D70-0C02-4A56-9D0A-57A9D954E484}" type="pres">
      <dgm:prSet presAssocID="{72573546-42B5-4F96-9831-8894BDF2A385}" presName="sibTrans" presStyleCnt="0"/>
      <dgm:spPr/>
    </dgm:pt>
    <dgm:pt modelId="{C90AD6FD-E5A3-4012-ABBE-B993ABC99F98}" type="pres">
      <dgm:prSet presAssocID="{8A647864-1855-40AD-8071-F8A52E8F9B5A}" presName="node" presStyleLbl="node1" presStyleIdx="4" presStyleCnt="5">
        <dgm:presLayoutVars>
          <dgm:bulletEnabled val="1"/>
        </dgm:presLayoutVars>
      </dgm:prSet>
      <dgm:spPr/>
    </dgm:pt>
  </dgm:ptLst>
  <dgm:cxnLst>
    <dgm:cxn modelId="{C6389608-C7A8-4BD7-9541-37F3B0A79B44}" srcId="{A54501B2-8A81-4BC8-95D7-96CEE7D9E906}" destId="{8A647864-1855-40AD-8071-F8A52E8F9B5A}" srcOrd="4" destOrd="0" parTransId="{FE4E965A-2C0E-4B9C-8760-B1ACB53299A9}" sibTransId="{8F5DDCA6-ED41-4DAE-991E-5D4ABD24C69D}"/>
    <dgm:cxn modelId="{26B45822-BDBE-4B18-B84D-858E27049677}" type="presOf" srcId="{C45A1BFF-D0AF-4A5A-93C8-52E750E3D1E7}" destId="{66C4559E-A019-4C2C-89E1-30129763AAC0}" srcOrd="0" destOrd="0" presId="urn:microsoft.com/office/officeart/2005/8/layout/hList6"/>
    <dgm:cxn modelId="{D7D89F38-F64A-47E7-B5A8-D8CCC9AE4C60}" srcId="{A54501B2-8A81-4BC8-95D7-96CEE7D9E906}" destId="{D0DB93A3-D337-4D8E-8C28-D11F805CAB44}" srcOrd="0" destOrd="0" parTransId="{265A857F-1947-4488-822F-F0344E822B8C}" sibTransId="{727DDDAA-FAA8-48B4-902D-84419422DBC9}"/>
    <dgm:cxn modelId="{0914FD5B-C782-49A9-97B6-5E945C8FF9BD}" srcId="{A54501B2-8A81-4BC8-95D7-96CEE7D9E906}" destId="{8ABAC560-BCF6-4473-B4EA-B798EAD53660}" srcOrd="1" destOrd="0" parTransId="{6BDD4D24-F89B-42C0-AD94-22202220E177}" sibTransId="{4D154831-E9B5-4921-AF59-3FBCC5A0CA98}"/>
    <dgm:cxn modelId="{026B725F-6812-4B8C-8F07-836CCF5149B9}" type="presOf" srcId="{A54501B2-8A81-4BC8-95D7-96CEE7D9E906}" destId="{0FB435DC-AC51-47FC-99FD-1BF20ECC230C}" srcOrd="0" destOrd="0" presId="urn:microsoft.com/office/officeart/2005/8/layout/hList6"/>
    <dgm:cxn modelId="{DEFC644B-51B0-47B4-BB7D-4B2DB3DAB508}" type="presOf" srcId="{8A647864-1855-40AD-8071-F8A52E8F9B5A}" destId="{C90AD6FD-E5A3-4012-ABBE-B993ABC99F98}" srcOrd="0" destOrd="0" presId="urn:microsoft.com/office/officeart/2005/8/layout/hList6"/>
    <dgm:cxn modelId="{4434467C-47F3-43B1-9D18-9B8D356D9A1F}" type="presOf" srcId="{8ABAC560-BCF6-4473-B4EA-B798EAD53660}" destId="{59367768-30A9-4AEE-A063-2B398EB30EF4}" srcOrd="0" destOrd="0" presId="urn:microsoft.com/office/officeart/2005/8/layout/hList6"/>
    <dgm:cxn modelId="{FD37AC84-0800-4D94-9961-34A6198DFBA4}" type="presOf" srcId="{F21E8170-65C5-4A01-A0F5-61D7C0536ADC}" destId="{60466B64-33AE-40EE-857F-A53C2F180305}" srcOrd="0" destOrd="0" presId="urn:microsoft.com/office/officeart/2005/8/layout/hList6"/>
    <dgm:cxn modelId="{C0C8B189-055D-4F46-A9B8-54C058138C97}" srcId="{A54501B2-8A81-4BC8-95D7-96CEE7D9E906}" destId="{C45A1BFF-D0AF-4A5A-93C8-52E750E3D1E7}" srcOrd="3" destOrd="0" parTransId="{D99BBED6-3351-4D52-A6A7-29317685898A}" sibTransId="{72573546-42B5-4F96-9831-8894BDF2A385}"/>
    <dgm:cxn modelId="{BD66DCBB-5F0C-48E2-9D04-B5EB7A8C03C0}" type="presOf" srcId="{D0DB93A3-D337-4D8E-8C28-D11F805CAB44}" destId="{F064A338-9AF2-42A5-B08A-C7B2B6510DDC}" srcOrd="0" destOrd="0" presId="urn:microsoft.com/office/officeart/2005/8/layout/hList6"/>
    <dgm:cxn modelId="{0F3443D2-3243-4088-A940-FCC3F0328C57}" srcId="{A54501B2-8A81-4BC8-95D7-96CEE7D9E906}" destId="{F21E8170-65C5-4A01-A0F5-61D7C0536ADC}" srcOrd="2" destOrd="0" parTransId="{99500C6A-C0EA-4B81-B204-6A556634C658}" sibTransId="{B4D4BCE5-E701-434A-BFE4-CBB61F99A6FD}"/>
    <dgm:cxn modelId="{744C8799-339B-4DB4-A663-C77CE888B9C2}" type="presParOf" srcId="{0FB435DC-AC51-47FC-99FD-1BF20ECC230C}" destId="{F064A338-9AF2-42A5-B08A-C7B2B6510DDC}" srcOrd="0" destOrd="0" presId="urn:microsoft.com/office/officeart/2005/8/layout/hList6"/>
    <dgm:cxn modelId="{489F3891-6D90-4346-9271-8303687893B4}" type="presParOf" srcId="{0FB435DC-AC51-47FC-99FD-1BF20ECC230C}" destId="{D1A9112D-9EBF-4B1E-A628-24EC62E7EB5B}" srcOrd="1" destOrd="0" presId="urn:microsoft.com/office/officeart/2005/8/layout/hList6"/>
    <dgm:cxn modelId="{6C86FAF3-980F-4686-A39B-6DAD494B641F}" type="presParOf" srcId="{0FB435DC-AC51-47FC-99FD-1BF20ECC230C}" destId="{59367768-30A9-4AEE-A063-2B398EB30EF4}" srcOrd="2" destOrd="0" presId="urn:microsoft.com/office/officeart/2005/8/layout/hList6"/>
    <dgm:cxn modelId="{B09FFC9A-8F07-4B4F-BB3E-2A638B714593}" type="presParOf" srcId="{0FB435DC-AC51-47FC-99FD-1BF20ECC230C}" destId="{93CF80CC-65D6-4D63-9512-2444F71AB040}" srcOrd="3" destOrd="0" presId="urn:microsoft.com/office/officeart/2005/8/layout/hList6"/>
    <dgm:cxn modelId="{A225691F-181E-4461-8346-73B2C0530C02}" type="presParOf" srcId="{0FB435DC-AC51-47FC-99FD-1BF20ECC230C}" destId="{60466B64-33AE-40EE-857F-A53C2F180305}" srcOrd="4" destOrd="0" presId="urn:microsoft.com/office/officeart/2005/8/layout/hList6"/>
    <dgm:cxn modelId="{67895FF5-1001-44EA-B60F-F25DCCCC7A2E}" type="presParOf" srcId="{0FB435DC-AC51-47FC-99FD-1BF20ECC230C}" destId="{E0851578-4E16-4B44-954A-90B2DA3CA88E}" srcOrd="5" destOrd="0" presId="urn:microsoft.com/office/officeart/2005/8/layout/hList6"/>
    <dgm:cxn modelId="{C75001C2-F485-4DBD-A3DA-21B9218026D1}" type="presParOf" srcId="{0FB435DC-AC51-47FC-99FD-1BF20ECC230C}" destId="{66C4559E-A019-4C2C-89E1-30129763AAC0}" srcOrd="6" destOrd="0" presId="urn:microsoft.com/office/officeart/2005/8/layout/hList6"/>
    <dgm:cxn modelId="{D615CC1B-7DBD-4810-842D-2E830F7C98C8}" type="presParOf" srcId="{0FB435DC-AC51-47FC-99FD-1BF20ECC230C}" destId="{1E095D70-0C02-4A56-9D0A-57A9D954E484}" srcOrd="7" destOrd="0" presId="urn:microsoft.com/office/officeart/2005/8/layout/hList6"/>
    <dgm:cxn modelId="{532C4462-D4D7-4926-904B-7E73C7AA0D05}" type="presParOf" srcId="{0FB435DC-AC51-47FC-99FD-1BF20ECC230C}" destId="{C90AD6FD-E5A3-4012-ABBE-B993ABC99F98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4501B2-8A81-4BC8-95D7-96CEE7D9E906}" type="doc">
      <dgm:prSet loTypeId="urn:microsoft.com/office/officeart/2005/8/layout/hList6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0DB93A3-D337-4D8E-8C28-D11F805CAB44}">
      <dgm:prSet phldrT="[Text]"/>
      <dgm:spPr/>
      <dgm:t>
        <a:bodyPr/>
        <a:lstStyle/>
        <a:p>
          <a:r>
            <a:rPr lang="vi-VN" dirty="0"/>
            <a:t>ANNA</a:t>
          </a:r>
          <a:endParaRPr lang="en-US" dirty="0"/>
        </a:p>
      </dgm:t>
    </dgm:pt>
    <dgm:pt modelId="{265A857F-1947-4488-822F-F0344E822B8C}" type="parTrans" cxnId="{D7D89F38-F64A-47E7-B5A8-D8CCC9AE4C60}">
      <dgm:prSet/>
      <dgm:spPr/>
      <dgm:t>
        <a:bodyPr/>
        <a:lstStyle/>
        <a:p>
          <a:endParaRPr lang="en-US"/>
        </a:p>
      </dgm:t>
    </dgm:pt>
    <dgm:pt modelId="{727DDDAA-FAA8-48B4-902D-84419422DBC9}" type="sibTrans" cxnId="{D7D89F38-F64A-47E7-B5A8-D8CCC9AE4C60}">
      <dgm:prSet/>
      <dgm:spPr/>
      <dgm:t>
        <a:bodyPr/>
        <a:lstStyle/>
        <a:p>
          <a:endParaRPr lang="en-US"/>
        </a:p>
      </dgm:t>
    </dgm:pt>
    <dgm:pt modelId="{C1ED208F-B289-4E10-A4AD-9CFA5FADC390}">
      <dgm:prSet phldrT="[Text]"/>
      <dgm:spPr/>
      <dgm:t>
        <a:bodyPr/>
        <a:lstStyle/>
        <a:p>
          <a:r>
            <a:rPr lang="vi-VN" dirty="0"/>
            <a:t>ELLY</a:t>
          </a:r>
          <a:endParaRPr lang="en-US" dirty="0"/>
        </a:p>
      </dgm:t>
    </dgm:pt>
    <dgm:pt modelId="{69EC3639-FEFF-4CF9-939F-431E7AAD9BE4}" type="parTrans" cxnId="{75637299-07FD-4F3E-860E-BEB1AF9C1ADD}">
      <dgm:prSet/>
      <dgm:spPr/>
      <dgm:t>
        <a:bodyPr/>
        <a:lstStyle/>
        <a:p>
          <a:endParaRPr lang="en-US"/>
        </a:p>
      </dgm:t>
    </dgm:pt>
    <dgm:pt modelId="{B8760EC8-C6DA-4A64-BAAD-4E5E76117CD2}" type="sibTrans" cxnId="{75637299-07FD-4F3E-860E-BEB1AF9C1ADD}">
      <dgm:prSet/>
      <dgm:spPr/>
      <dgm:t>
        <a:bodyPr/>
        <a:lstStyle/>
        <a:p>
          <a:endParaRPr lang="en-US"/>
        </a:p>
      </dgm:t>
    </dgm:pt>
    <dgm:pt modelId="{E849A7E2-55D2-4217-9DD8-223D77D08A9F}">
      <dgm:prSet phldrT="[Text]"/>
      <dgm:spPr/>
      <dgm:t>
        <a:bodyPr/>
        <a:lstStyle/>
        <a:p>
          <a:r>
            <a:rPr lang="vi-VN" dirty="0"/>
            <a:t>PETER</a:t>
          </a:r>
          <a:endParaRPr lang="en-US" dirty="0"/>
        </a:p>
      </dgm:t>
    </dgm:pt>
    <dgm:pt modelId="{EE2155B1-B350-4639-A52E-6803E5E3A3C7}" type="parTrans" cxnId="{8B8C1030-313E-4DEA-AC87-AE8BD216A15B}">
      <dgm:prSet/>
      <dgm:spPr/>
      <dgm:t>
        <a:bodyPr/>
        <a:lstStyle/>
        <a:p>
          <a:endParaRPr lang="en-US"/>
        </a:p>
      </dgm:t>
    </dgm:pt>
    <dgm:pt modelId="{7A718532-85A0-4748-ADE8-E1CB0EEC9320}" type="sibTrans" cxnId="{8B8C1030-313E-4DEA-AC87-AE8BD216A15B}">
      <dgm:prSet/>
      <dgm:spPr/>
      <dgm:t>
        <a:bodyPr/>
        <a:lstStyle/>
        <a:p>
          <a:endParaRPr lang="en-US"/>
        </a:p>
      </dgm:t>
    </dgm:pt>
    <dgm:pt modelId="{51A5FD5D-0F4A-4B74-B3F1-2BFED7127749}">
      <dgm:prSet phldrT="[Text]"/>
      <dgm:spPr/>
      <dgm:t>
        <a:bodyPr/>
        <a:lstStyle/>
        <a:p>
          <a:r>
            <a:rPr lang="vi-VN" dirty="0"/>
            <a:t>KELVIN</a:t>
          </a:r>
          <a:endParaRPr lang="en-US" dirty="0"/>
        </a:p>
      </dgm:t>
    </dgm:pt>
    <dgm:pt modelId="{3A130035-767D-49DB-B0AB-4B2B81C8F45D}" type="parTrans" cxnId="{6C4F029C-A046-448D-B858-397EEB137A39}">
      <dgm:prSet/>
      <dgm:spPr/>
      <dgm:t>
        <a:bodyPr/>
        <a:lstStyle/>
        <a:p>
          <a:endParaRPr lang="en-US"/>
        </a:p>
      </dgm:t>
    </dgm:pt>
    <dgm:pt modelId="{5BA388E3-B415-4A4A-AAF4-A949B5BFA151}" type="sibTrans" cxnId="{6C4F029C-A046-448D-B858-397EEB137A39}">
      <dgm:prSet/>
      <dgm:spPr/>
      <dgm:t>
        <a:bodyPr/>
        <a:lstStyle/>
        <a:p>
          <a:endParaRPr lang="en-US"/>
        </a:p>
      </dgm:t>
    </dgm:pt>
    <dgm:pt modelId="{0FB435DC-AC51-47FC-99FD-1BF20ECC230C}" type="pres">
      <dgm:prSet presAssocID="{A54501B2-8A81-4BC8-95D7-96CEE7D9E906}" presName="Name0" presStyleCnt="0">
        <dgm:presLayoutVars>
          <dgm:dir/>
          <dgm:resizeHandles val="exact"/>
        </dgm:presLayoutVars>
      </dgm:prSet>
      <dgm:spPr/>
    </dgm:pt>
    <dgm:pt modelId="{F064A338-9AF2-42A5-B08A-C7B2B6510DDC}" type="pres">
      <dgm:prSet presAssocID="{D0DB93A3-D337-4D8E-8C28-D11F805CAB44}" presName="node" presStyleLbl="node1" presStyleIdx="0" presStyleCnt="4">
        <dgm:presLayoutVars>
          <dgm:bulletEnabled val="1"/>
        </dgm:presLayoutVars>
      </dgm:prSet>
      <dgm:spPr/>
    </dgm:pt>
    <dgm:pt modelId="{D1A9112D-9EBF-4B1E-A628-24EC62E7EB5B}" type="pres">
      <dgm:prSet presAssocID="{727DDDAA-FAA8-48B4-902D-84419422DBC9}" presName="sibTrans" presStyleCnt="0"/>
      <dgm:spPr/>
    </dgm:pt>
    <dgm:pt modelId="{381F9ACF-46F1-49BF-A204-B12813FC6F6F}" type="pres">
      <dgm:prSet presAssocID="{C1ED208F-B289-4E10-A4AD-9CFA5FADC390}" presName="node" presStyleLbl="node1" presStyleIdx="1" presStyleCnt="4">
        <dgm:presLayoutVars>
          <dgm:bulletEnabled val="1"/>
        </dgm:presLayoutVars>
      </dgm:prSet>
      <dgm:spPr/>
    </dgm:pt>
    <dgm:pt modelId="{E3092659-6D7B-4EE4-951C-6F6AED4DCEAD}" type="pres">
      <dgm:prSet presAssocID="{B8760EC8-C6DA-4A64-BAAD-4E5E76117CD2}" presName="sibTrans" presStyleCnt="0"/>
      <dgm:spPr/>
    </dgm:pt>
    <dgm:pt modelId="{4D9289B5-F99A-49AC-A803-FC80307EE4B9}" type="pres">
      <dgm:prSet presAssocID="{E849A7E2-55D2-4217-9DD8-223D77D08A9F}" presName="node" presStyleLbl="node1" presStyleIdx="2" presStyleCnt="4">
        <dgm:presLayoutVars>
          <dgm:bulletEnabled val="1"/>
        </dgm:presLayoutVars>
      </dgm:prSet>
      <dgm:spPr/>
    </dgm:pt>
    <dgm:pt modelId="{770AB118-1D00-4F17-A123-FA3E4FFE5496}" type="pres">
      <dgm:prSet presAssocID="{7A718532-85A0-4748-ADE8-E1CB0EEC9320}" presName="sibTrans" presStyleCnt="0"/>
      <dgm:spPr/>
    </dgm:pt>
    <dgm:pt modelId="{B1B1046C-E9EF-44BD-9965-B1DE2C5AA4F5}" type="pres">
      <dgm:prSet presAssocID="{51A5FD5D-0F4A-4B74-B3F1-2BFED7127749}" presName="node" presStyleLbl="node1" presStyleIdx="3" presStyleCnt="4">
        <dgm:presLayoutVars>
          <dgm:bulletEnabled val="1"/>
        </dgm:presLayoutVars>
      </dgm:prSet>
      <dgm:spPr/>
    </dgm:pt>
  </dgm:ptLst>
  <dgm:cxnLst>
    <dgm:cxn modelId="{8B8C1030-313E-4DEA-AC87-AE8BD216A15B}" srcId="{A54501B2-8A81-4BC8-95D7-96CEE7D9E906}" destId="{E849A7E2-55D2-4217-9DD8-223D77D08A9F}" srcOrd="2" destOrd="0" parTransId="{EE2155B1-B350-4639-A52E-6803E5E3A3C7}" sibTransId="{7A718532-85A0-4748-ADE8-E1CB0EEC9320}"/>
    <dgm:cxn modelId="{D7D89F38-F64A-47E7-B5A8-D8CCC9AE4C60}" srcId="{A54501B2-8A81-4BC8-95D7-96CEE7D9E906}" destId="{D0DB93A3-D337-4D8E-8C28-D11F805CAB44}" srcOrd="0" destOrd="0" parTransId="{265A857F-1947-4488-822F-F0344E822B8C}" sibTransId="{727DDDAA-FAA8-48B4-902D-84419422DBC9}"/>
    <dgm:cxn modelId="{026B725F-6812-4B8C-8F07-836CCF5149B9}" type="presOf" srcId="{A54501B2-8A81-4BC8-95D7-96CEE7D9E906}" destId="{0FB435DC-AC51-47FC-99FD-1BF20ECC230C}" srcOrd="0" destOrd="0" presId="urn:microsoft.com/office/officeart/2005/8/layout/hList6"/>
    <dgm:cxn modelId="{0BEF1463-27CE-46AF-92BD-914A89DF1FD2}" type="presOf" srcId="{51A5FD5D-0F4A-4B74-B3F1-2BFED7127749}" destId="{B1B1046C-E9EF-44BD-9965-B1DE2C5AA4F5}" srcOrd="0" destOrd="0" presId="urn:microsoft.com/office/officeart/2005/8/layout/hList6"/>
    <dgm:cxn modelId="{5F637976-F207-42AF-945D-1D5973B48895}" type="presOf" srcId="{E849A7E2-55D2-4217-9DD8-223D77D08A9F}" destId="{4D9289B5-F99A-49AC-A803-FC80307EE4B9}" srcOrd="0" destOrd="0" presId="urn:microsoft.com/office/officeart/2005/8/layout/hList6"/>
    <dgm:cxn modelId="{75637299-07FD-4F3E-860E-BEB1AF9C1ADD}" srcId="{A54501B2-8A81-4BC8-95D7-96CEE7D9E906}" destId="{C1ED208F-B289-4E10-A4AD-9CFA5FADC390}" srcOrd="1" destOrd="0" parTransId="{69EC3639-FEFF-4CF9-939F-431E7AAD9BE4}" sibTransId="{B8760EC8-C6DA-4A64-BAAD-4E5E76117CD2}"/>
    <dgm:cxn modelId="{6C4F029C-A046-448D-B858-397EEB137A39}" srcId="{A54501B2-8A81-4BC8-95D7-96CEE7D9E906}" destId="{51A5FD5D-0F4A-4B74-B3F1-2BFED7127749}" srcOrd="3" destOrd="0" parTransId="{3A130035-767D-49DB-B0AB-4B2B81C8F45D}" sibTransId="{5BA388E3-B415-4A4A-AAF4-A949B5BFA151}"/>
    <dgm:cxn modelId="{BD66DCBB-5F0C-48E2-9D04-B5EB7A8C03C0}" type="presOf" srcId="{D0DB93A3-D337-4D8E-8C28-D11F805CAB44}" destId="{F064A338-9AF2-42A5-B08A-C7B2B6510DDC}" srcOrd="0" destOrd="0" presId="urn:microsoft.com/office/officeart/2005/8/layout/hList6"/>
    <dgm:cxn modelId="{519F52F7-FA65-432C-974A-565FFDDCA413}" type="presOf" srcId="{C1ED208F-B289-4E10-A4AD-9CFA5FADC390}" destId="{381F9ACF-46F1-49BF-A204-B12813FC6F6F}" srcOrd="0" destOrd="0" presId="urn:microsoft.com/office/officeart/2005/8/layout/hList6"/>
    <dgm:cxn modelId="{744C8799-339B-4DB4-A663-C77CE888B9C2}" type="presParOf" srcId="{0FB435DC-AC51-47FC-99FD-1BF20ECC230C}" destId="{F064A338-9AF2-42A5-B08A-C7B2B6510DDC}" srcOrd="0" destOrd="0" presId="urn:microsoft.com/office/officeart/2005/8/layout/hList6"/>
    <dgm:cxn modelId="{489F3891-6D90-4346-9271-8303687893B4}" type="presParOf" srcId="{0FB435DC-AC51-47FC-99FD-1BF20ECC230C}" destId="{D1A9112D-9EBF-4B1E-A628-24EC62E7EB5B}" srcOrd="1" destOrd="0" presId="urn:microsoft.com/office/officeart/2005/8/layout/hList6"/>
    <dgm:cxn modelId="{D6956DD1-3DCD-40EB-B653-4BC1F8EDDC11}" type="presParOf" srcId="{0FB435DC-AC51-47FC-99FD-1BF20ECC230C}" destId="{381F9ACF-46F1-49BF-A204-B12813FC6F6F}" srcOrd="2" destOrd="0" presId="urn:microsoft.com/office/officeart/2005/8/layout/hList6"/>
    <dgm:cxn modelId="{3DC67615-A842-4E5C-A4AB-A30551C33FC9}" type="presParOf" srcId="{0FB435DC-AC51-47FC-99FD-1BF20ECC230C}" destId="{E3092659-6D7B-4EE4-951C-6F6AED4DCEAD}" srcOrd="3" destOrd="0" presId="urn:microsoft.com/office/officeart/2005/8/layout/hList6"/>
    <dgm:cxn modelId="{617DE2D6-7B8B-4DEB-A648-89CAECF82DB6}" type="presParOf" srcId="{0FB435DC-AC51-47FC-99FD-1BF20ECC230C}" destId="{4D9289B5-F99A-49AC-A803-FC80307EE4B9}" srcOrd="4" destOrd="0" presId="urn:microsoft.com/office/officeart/2005/8/layout/hList6"/>
    <dgm:cxn modelId="{B984B28B-EA5C-45D0-A902-D76EC33B2A6C}" type="presParOf" srcId="{0FB435DC-AC51-47FC-99FD-1BF20ECC230C}" destId="{770AB118-1D00-4F17-A123-FA3E4FFE5496}" srcOrd="5" destOrd="0" presId="urn:microsoft.com/office/officeart/2005/8/layout/hList6"/>
    <dgm:cxn modelId="{059E374F-F8BC-41C8-A7D5-753E31BA8992}" type="presParOf" srcId="{0FB435DC-AC51-47FC-99FD-1BF20ECC230C}" destId="{B1B1046C-E9EF-44BD-9965-B1DE2C5AA4F5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4A338-9AF2-42A5-B08A-C7B2B6510DDC}">
      <dsp:nvSpPr>
        <dsp:cNvPr id="0" name=""/>
        <dsp:cNvSpPr/>
      </dsp:nvSpPr>
      <dsp:spPr>
        <a:xfrm rot="16200000">
          <a:off x="-710728" y="713977"/>
          <a:ext cx="2568211" cy="1140255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593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/>
            <a:t>NOOB</a:t>
          </a:r>
          <a:endParaRPr lang="en-US" sz="2000" kern="1200" dirty="0"/>
        </a:p>
      </dsp:txBody>
      <dsp:txXfrm rot="5400000">
        <a:off x="3250" y="513641"/>
        <a:ext cx="1140255" cy="1540927"/>
      </dsp:txXfrm>
    </dsp:sp>
    <dsp:sp modelId="{9F244382-4D1E-44CF-922E-B87B932CD101}">
      <dsp:nvSpPr>
        <dsp:cNvPr id="0" name=""/>
        <dsp:cNvSpPr/>
      </dsp:nvSpPr>
      <dsp:spPr>
        <a:xfrm rot="16200000">
          <a:off x="515046" y="713977"/>
          <a:ext cx="2568211" cy="1140255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593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/>
            <a:t>SIMON</a:t>
          </a:r>
          <a:endParaRPr lang="en-US" sz="2000" kern="1200" dirty="0"/>
        </a:p>
      </dsp:txBody>
      <dsp:txXfrm rot="5400000">
        <a:off x="1229024" y="513641"/>
        <a:ext cx="1140255" cy="1540927"/>
      </dsp:txXfrm>
    </dsp:sp>
    <dsp:sp modelId="{9A5ABE4E-B208-4343-92FA-6ECC8DD4C9F4}">
      <dsp:nvSpPr>
        <dsp:cNvPr id="0" name=""/>
        <dsp:cNvSpPr/>
      </dsp:nvSpPr>
      <dsp:spPr>
        <a:xfrm rot="16200000">
          <a:off x="1740821" y="713977"/>
          <a:ext cx="2568211" cy="1140255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593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/>
            <a:t>DYLAN</a:t>
          </a:r>
          <a:endParaRPr lang="en-US" sz="2000" kern="1200" dirty="0"/>
        </a:p>
      </dsp:txBody>
      <dsp:txXfrm rot="5400000">
        <a:off x="2454799" y="513641"/>
        <a:ext cx="1140255" cy="1540927"/>
      </dsp:txXfrm>
    </dsp:sp>
    <dsp:sp modelId="{C90AD6FD-E5A3-4012-ABBE-B993ABC99F98}">
      <dsp:nvSpPr>
        <dsp:cNvPr id="0" name=""/>
        <dsp:cNvSpPr/>
      </dsp:nvSpPr>
      <dsp:spPr>
        <a:xfrm rot="16200000">
          <a:off x="2966596" y="713977"/>
          <a:ext cx="2568211" cy="1140255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593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/>
            <a:t>ALEX</a:t>
          </a:r>
          <a:endParaRPr lang="en-US" sz="2000" kern="1200" dirty="0"/>
        </a:p>
      </dsp:txBody>
      <dsp:txXfrm rot="5400000">
        <a:off x="3680574" y="513641"/>
        <a:ext cx="1140255" cy="1540927"/>
      </dsp:txXfrm>
    </dsp:sp>
    <dsp:sp modelId="{1744B29D-60E2-466B-8CCE-B9CC8C1A4906}">
      <dsp:nvSpPr>
        <dsp:cNvPr id="0" name=""/>
        <dsp:cNvSpPr/>
      </dsp:nvSpPr>
      <dsp:spPr>
        <a:xfrm rot="16200000">
          <a:off x="4192371" y="713977"/>
          <a:ext cx="2568211" cy="1140255"/>
        </a:xfrm>
        <a:prstGeom prst="flowChartManualOperati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593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/>
            <a:t>ANNA</a:t>
          </a:r>
          <a:endParaRPr lang="en-US" sz="2000" kern="1200" dirty="0"/>
        </a:p>
      </dsp:txBody>
      <dsp:txXfrm rot="5400000">
        <a:off x="4906349" y="513641"/>
        <a:ext cx="1140255" cy="15409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4A338-9AF2-42A5-B08A-C7B2B6510DDC}">
      <dsp:nvSpPr>
        <dsp:cNvPr id="0" name=""/>
        <dsp:cNvSpPr/>
      </dsp:nvSpPr>
      <dsp:spPr>
        <a:xfrm rot="16200000">
          <a:off x="-764641" y="764641"/>
          <a:ext cx="2698959" cy="1169675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6722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kern="1200" dirty="0"/>
            <a:t>SHARI</a:t>
          </a:r>
          <a:endParaRPr lang="en-US" sz="1800" kern="1200" dirty="0"/>
        </a:p>
      </dsp:txBody>
      <dsp:txXfrm rot="5400000">
        <a:off x="1" y="539791"/>
        <a:ext cx="1169675" cy="1619375"/>
      </dsp:txXfrm>
    </dsp:sp>
    <dsp:sp modelId="{59367768-30A9-4AEE-A063-2B398EB30EF4}">
      <dsp:nvSpPr>
        <dsp:cNvPr id="0" name=""/>
        <dsp:cNvSpPr/>
      </dsp:nvSpPr>
      <dsp:spPr>
        <a:xfrm rot="16200000">
          <a:off x="496093" y="764641"/>
          <a:ext cx="2698959" cy="1169675"/>
        </a:xfrm>
        <a:prstGeom prst="flowChartManualOperation">
          <a:avLst/>
        </a:prstGeom>
        <a:gradFill rotWithShape="0">
          <a:gsLst>
            <a:gs pos="0">
              <a:schemeClr val="accent4">
                <a:hueOff val="2450223"/>
                <a:satOff val="-10194"/>
                <a:lumOff val="2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450223"/>
                <a:satOff val="-10194"/>
                <a:lumOff val="2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450223"/>
                <a:satOff val="-10194"/>
                <a:lumOff val="2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6722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kern="1200" dirty="0"/>
            <a:t>SARAH</a:t>
          </a:r>
          <a:endParaRPr lang="en-US" sz="1800" kern="1200" dirty="0"/>
        </a:p>
      </dsp:txBody>
      <dsp:txXfrm rot="5400000">
        <a:off x="1260735" y="539791"/>
        <a:ext cx="1169675" cy="1619375"/>
      </dsp:txXfrm>
    </dsp:sp>
    <dsp:sp modelId="{60466B64-33AE-40EE-857F-A53C2F180305}">
      <dsp:nvSpPr>
        <dsp:cNvPr id="0" name=""/>
        <dsp:cNvSpPr/>
      </dsp:nvSpPr>
      <dsp:spPr>
        <a:xfrm rot="16200000">
          <a:off x="1753494" y="764641"/>
          <a:ext cx="2698959" cy="1169675"/>
        </a:xfrm>
        <a:prstGeom prst="flowChartManualOperation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6722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kern="1200" dirty="0"/>
            <a:t>ROSE</a:t>
          </a:r>
          <a:endParaRPr lang="en-US" sz="1800" kern="1200" dirty="0"/>
        </a:p>
      </dsp:txBody>
      <dsp:txXfrm rot="5400000">
        <a:off x="2518136" y="539791"/>
        <a:ext cx="1169675" cy="1619375"/>
      </dsp:txXfrm>
    </dsp:sp>
    <dsp:sp modelId="{66C4559E-A019-4C2C-89E1-30129763AAC0}">
      <dsp:nvSpPr>
        <dsp:cNvPr id="0" name=""/>
        <dsp:cNvSpPr/>
      </dsp:nvSpPr>
      <dsp:spPr>
        <a:xfrm rot="16200000">
          <a:off x="3010895" y="764641"/>
          <a:ext cx="2698959" cy="1169675"/>
        </a:xfrm>
        <a:prstGeom prst="flowChartManualOperation">
          <a:avLst/>
        </a:prstGeom>
        <a:gradFill rotWithShape="0">
          <a:gsLst>
            <a:gs pos="0">
              <a:schemeClr val="accent4">
                <a:hueOff val="7350668"/>
                <a:satOff val="-30583"/>
                <a:lumOff val="72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350668"/>
                <a:satOff val="-30583"/>
                <a:lumOff val="72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350668"/>
                <a:satOff val="-30583"/>
                <a:lumOff val="72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6722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kern="1200" dirty="0"/>
            <a:t>ESTHER</a:t>
          </a:r>
          <a:endParaRPr lang="en-US" sz="1800" kern="1200" dirty="0"/>
        </a:p>
      </dsp:txBody>
      <dsp:txXfrm rot="5400000">
        <a:off x="3775537" y="539791"/>
        <a:ext cx="1169675" cy="1619375"/>
      </dsp:txXfrm>
    </dsp:sp>
    <dsp:sp modelId="{C90AD6FD-E5A3-4012-ABBE-B993ABC99F98}">
      <dsp:nvSpPr>
        <dsp:cNvPr id="0" name=""/>
        <dsp:cNvSpPr/>
      </dsp:nvSpPr>
      <dsp:spPr>
        <a:xfrm rot="16200000">
          <a:off x="4268297" y="764641"/>
          <a:ext cx="2698959" cy="1169675"/>
        </a:xfrm>
        <a:prstGeom prst="flowChartManualOperation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6722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kern="1200" dirty="0"/>
            <a:t>IRON MAN</a:t>
          </a:r>
          <a:endParaRPr lang="en-US" sz="1800" kern="1200" dirty="0"/>
        </a:p>
      </dsp:txBody>
      <dsp:txXfrm rot="5400000">
        <a:off x="5032939" y="539791"/>
        <a:ext cx="1169675" cy="16193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4A338-9AF2-42A5-B08A-C7B2B6510DDC}">
      <dsp:nvSpPr>
        <dsp:cNvPr id="0" name=""/>
        <dsp:cNvSpPr/>
      </dsp:nvSpPr>
      <dsp:spPr>
        <a:xfrm rot="16200000">
          <a:off x="-830452" y="831508"/>
          <a:ext cx="2698957" cy="1035940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8838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700" kern="1200" dirty="0"/>
            <a:t>ANNA</a:t>
          </a:r>
          <a:endParaRPr lang="en-US" sz="1700" kern="1200" dirty="0"/>
        </a:p>
      </dsp:txBody>
      <dsp:txXfrm rot="5400000">
        <a:off x="1056" y="539791"/>
        <a:ext cx="1035940" cy="1619375"/>
      </dsp:txXfrm>
    </dsp:sp>
    <dsp:sp modelId="{381F9ACF-46F1-49BF-A204-B12813FC6F6F}">
      <dsp:nvSpPr>
        <dsp:cNvPr id="0" name=""/>
        <dsp:cNvSpPr/>
      </dsp:nvSpPr>
      <dsp:spPr>
        <a:xfrm rot="16200000">
          <a:off x="283183" y="831508"/>
          <a:ext cx="2698957" cy="1035940"/>
        </a:xfrm>
        <a:prstGeom prst="flowChartManualOperation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8838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700" kern="1200" dirty="0"/>
            <a:t>ELLY</a:t>
          </a:r>
          <a:endParaRPr lang="en-US" sz="1700" kern="1200" dirty="0"/>
        </a:p>
      </dsp:txBody>
      <dsp:txXfrm rot="5400000">
        <a:off x="1114691" y="539791"/>
        <a:ext cx="1035940" cy="1619375"/>
      </dsp:txXfrm>
    </dsp:sp>
    <dsp:sp modelId="{4D9289B5-F99A-49AC-A803-FC80307EE4B9}">
      <dsp:nvSpPr>
        <dsp:cNvPr id="0" name=""/>
        <dsp:cNvSpPr/>
      </dsp:nvSpPr>
      <dsp:spPr>
        <a:xfrm rot="16200000">
          <a:off x="1396819" y="831508"/>
          <a:ext cx="2698957" cy="1035940"/>
        </a:xfrm>
        <a:prstGeom prst="flowChartManualOperation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8838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700" kern="1200" dirty="0"/>
            <a:t>PETER</a:t>
          </a:r>
          <a:endParaRPr lang="en-US" sz="1700" kern="1200" dirty="0"/>
        </a:p>
      </dsp:txBody>
      <dsp:txXfrm rot="5400000">
        <a:off x="2228327" y="539791"/>
        <a:ext cx="1035940" cy="1619375"/>
      </dsp:txXfrm>
    </dsp:sp>
    <dsp:sp modelId="{B1B1046C-E9EF-44BD-9965-B1DE2C5AA4F5}">
      <dsp:nvSpPr>
        <dsp:cNvPr id="0" name=""/>
        <dsp:cNvSpPr/>
      </dsp:nvSpPr>
      <dsp:spPr>
        <a:xfrm rot="16200000">
          <a:off x="2510455" y="831508"/>
          <a:ext cx="2698957" cy="1035940"/>
        </a:xfrm>
        <a:prstGeom prst="flowChartManualOperation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8838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700" kern="1200" dirty="0"/>
            <a:t>KELVIN</a:t>
          </a:r>
          <a:endParaRPr lang="en-US" sz="1700" kern="1200" dirty="0"/>
        </a:p>
      </dsp:txBody>
      <dsp:txXfrm rot="5400000">
        <a:off x="3341963" y="539791"/>
        <a:ext cx="1035940" cy="1619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1FE7624-0477-4FF1-8AC5-6790F5A28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3432CD8-02A0-49C5-91FA-B69F00EF2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8B41F86-245F-4849-8A17-AB7ED7BC2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FBB-F84C-4986-8F4B-CC50FD6C470E}" type="datetimeFigureOut">
              <a:rPr lang="vi-VN" smtClean="0"/>
              <a:t>20/10/2022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ACF59D6-031F-437C-8256-3A3ED3FA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B07C5D5-F547-41E3-B5E4-D5D81BD77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19532-6C40-4AF0-B7A3-3D1AB87515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9988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F768050-E9F7-4E3B-AD82-B7651226E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DAA9EDF-E850-4243-B2DD-A22F191FB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30FC215-D205-4E66-B1F2-A059B1B03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FBB-F84C-4986-8F4B-CC50FD6C470E}" type="datetimeFigureOut">
              <a:rPr lang="vi-VN" smtClean="0"/>
              <a:t>20/10/2022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A664C7A-9CA5-4337-BC43-9CE5F98B3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0BFB019-4458-4EE2-BD69-6132BBFFC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19532-6C40-4AF0-B7A3-3D1AB87515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843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602E4F52-B320-495B-9AF2-FF77A7710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8A59529-A57A-40AA-B2AD-765B92935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A06C014-A711-4999-99FB-379FD1148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FBB-F84C-4986-8F4B-CC50FD6C470E}" type="datetimeFigureOut">
              <a:rPr lang="vi-VN" smtClean="0"/>
              <a:t>20/10/2022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94BF28B-B9B5-4CE0-B74A-EB0EC26E7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0B08A69-68AF-4072-AD37-FAEFC57B9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19532-6C40-4AF0-B7A3-3D1AB87515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9526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5CA01D-A1A2-431C-A16C-47E8470DF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3264B94-1EBD-489B-A77E-68C9AB267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C68D415-818C-4D82-9BF4-A9F5F2641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FBB-F84C-4986-8F4B-CC50FD6C470E}" type="datetimeFigureOut">
              <a:rPr lang="vi-VN" smtClean="0"/>
              <a:t>20/10/2022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372B678-6DE0-4ABC-BC8D-DA454D518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4D2EA93-C424-44DB-B1B6-8A40ACBFB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19532-6C40-4AF0-B7A3-3D1AB87515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7889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B32F59C-2125-4794-BB3E-8B01A7B1B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3725721-FBDC-49AE-9B95-402D5A215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7B1C670-677F-40AB-AB19-8B8EB2494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FBB-F84C-4986-8F4B-CC50FD6C470E}" type="datetimeFigureOut">
              <a:rPr lang="vi-VN" smtClean="0"/>
              <a:t>20/10/2022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3099EAE-F149-4F04-A6F4-E800B8581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4535FBF-6360-480C-BF2B-A6AE7B971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19532-6C40-4AF0-B7A3-3D1AB87515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7118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8A62B87-E630-4A85-B038-1E9D49227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8929189-F880-4EC6-81CA-C0A8E71EE3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C7209C22-97CC-45A1-B528-C2BF3DBA87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D97D83C-E1F0-4A51-8354-4EC52EC29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FBB-F84C-4986-8F4B-CC50FD6C470E}" type="datetimeFigureOut">
              <a:rPr lang="vi-VN" smtClean="0"/>
              <a:t>20/10/2022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5581923-6A45-43AF-80FC-46652F619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8946359-9370-4020-BFEF-8F97043DF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19532-6C40-4AF0-B7A3-3D1AB87515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2413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51B8AE8-EF52-486C-82A5-97624FD6F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BA4D7FE-57F6-43CE-B3AE-AB9F98503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98529EF-F89A-4941-8A9B-003960121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5159C9D-42B5-48E4-9741-9DCA8D839C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96DD2DA0-53FE-4709-89E0-2A4855DDCA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99900EAD-9BB1-4351-B5D2-665D46874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FBB-F84C-4986-8F4B-CC50FD6C470E}" type="datetimeFigureOut">
              <a:rPr lang="vi-VN" smtClean="0"/>
              <a:t>20/10/2022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71E4B1D-9578-4949-8519-47F2F7870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E334F4A3-4035-419F-92D9-E4FC2F29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19532-6C40-4AF0-B7A3-3D1AB87515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517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3165AB9-62D6-432B-9355-0C6DE4B0E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F8478B8-23A0-4479-98F6-96B8813F6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FBB-F84C-4986-8F4B-CC50FD6C470E}" type="datetimeFigureOut">
              <a:rPr lang="vi-VN" smtClean="0"/>
              <a:t>20/10/2022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91C8C7EC-7A27-4EB4-8550-0DD73B462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14B4091E-89B7-4039-B8B8-886FECD03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19532-6C40-4AF0-B7A3-3D1AB87515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425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DBCDE209-B40F-42D7-86F8-B8D43C321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FBB-F84C-4986-8F4B-CC50FD6C470E}" type="datetimeFigureOut">
              <a:rPr lang="vi-VN" smtClean="0"/>
              <a:t>20/10/2022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609C7AA-E264-4772-95BB-00EE8007F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4ADA8668-F663-4D8B-AE7F-F8D0CB08C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19532-6C40-4AF0-B7A3-3D1AB87515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357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60734F7-16E9-4C23-9115-3E69D51A0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3B624AD-BCBD-4606-A4DD-EB0C88A15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6E8DA70-459F-4A5F-9A61-10EC60FCF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87DCAEA-C16E-4236-8ECD-0313C10C9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FBB-F84C-4986-8F4B-CC50FD6C470E}" type="datetimeFigureOut">
              <a:rPr lang="vi-VN" smtClean="0"/>
              <a:t>20/10/2022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F725C35-C92F-465D-A871-354E5450D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C4A9CB3-AC3E-4400-BFF6-2ABE507E8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19532-6C40-4AF0-B7A3-3D1AB87515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989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FC852F0-5331-42C1-88B4-44F3CBA4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14D4472-D208-4E22-92DC-8AB53DFF35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67C9A35-C7E4-43CE-A0E1-5F0666AB61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6667A88-97DF-47FC-B6CB-D7D97401B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FBB-F84C-4986-8F4B-CC50FD6C470E}" type="datetimeFigureOut">
              <a:rPr lang="vi-VN" smtClean="0"/>
              <a:t>20/10/2022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1FB7E7D-0200-4616-8626-0A76F7025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56F7743-1300-4865-8785-A0DE6A43B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19532-6C40-4AF0-B7A3-3D1AB87515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020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9FD03355-2ABC-498E-97E6-8B09F2249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73B4918-698F-4AAE-B57A-1800D303A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37EAB7C-3F9F-475D-8D21-1770F106C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FBB-F84C-4986-8F4B-CC50FD6C470E}" type="datetimeFigureOut">
              <a:rPr lang="vi-VN" smtClean="0"/>
              <a:t>20/10/2022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CAFAA1F-A297-47F2-AD42-24401860E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CF3587C-ADB7-41CC-9D05-518D9DB886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19532-6C40-4AF0-B7A3-3D1AB87515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075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C9ABE36-12D8-411E-A011-609F44BDDC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61E9FE5-1123-44E0-B228-6A8C54DF0F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A1482C-09AA-4BC3-938F-8A23B88484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62" y="0"/>
            <a:ext cx="12229324" cy="6858000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6039120-5687-49A9-8148-5BD131D324A1}"/>
              </a:ext>
            </a:extLst>
          </p:cNvPr>
          <p:cNvSpPr txBox="1"/>
          <p:nvPr/>
        </p:nvSpPr>
        <p:spPr>
          <a:xfrm>
            <a:off x="5881580" y="2398956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1: My friends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</a:t>
            </a:r>
            <a:r>
              <a:rPr lang="vi-VN" sz="4800" b="1" dirty="0">
                <a:solidFill>
                  <a:srgbClr val="00B050"/>
                </a:solidFill>
              </a:rPr>
              <a:t>1.3</a:t>
            </a:r>
            <a:endParaRPr lang="en-US" sz="4800" b="1" dirty="0">
              <a:solidFill>
                <a:srgbClr val="00B050"/>
              </a:solidFill>
            </a:endParaRP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</a:t>
            </a:r>
            <a:r>
              <a:rPr lang="vi-VN" sz="4800" b="1" dirty="0">
                <a:solidFill>
                  <a:srgbClr val="0070C0"/>
                </a:solidFill>
              </a:rPr>
              <a:t>12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36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63453B4-F380-47ED-9D5F-42984F4BF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77A2545-2845-44B7-8C36-C621CEF44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8F5DA8-6375-448E-B681-2D5BC585D5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864" y="-4990"/>
            <a:ext cx="10506272" cy="6867980"/>
          </a:xfrm>
          <a:prstGeom prst="rect">
            <a:avLst/>
          </a:prstGeom>
        </p:spPr>
      </p:pic>
      <p:sp>
        <p:nvSpPr>
          <p:cNvPr id="5" name="Oval 5">
            <a:extLst>
              <a:ext uri="{FF2B5EF4-FFF2-40B4-BE49-F238E27FC236}">
                <a16:creationId xmlns:a16="http://schemas.microsoft.com/office/drawing/2014/main" id="{01932BDE-1C82-44FD-B4A0-56B5AF69468E}"/>
              </a:ext>
            </a:extLst>
          </p:cNvPr>
          <p:cNvSpPr/>
          <p:nvPr/>
        </p:nvSpPr>
        <p:spPr>
          <a:xfrm>
            <a:off x="3054219" y="64151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6600" i="1" dirty="0"/>
              <a:t>Speaking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1725964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14A9B4D-470D-4AB6-B444-410FACAAA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4BC02C5-CFDE-4A21-8172-5370E49DC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EE7BD73-1AD4-4AC2-A90A-B0D9945C3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492" y="462719"/>
            <a:ext cx="6552953" cy="102767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11CDB7E-A2F5-403B-B5C7-8719BD5BF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54" y="555577"/>
            <a:ext cx="4849332" cy="603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887BCF47-D38C-4452-9A32-444ACF1CB6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479" y="1610614"/>
            <a:ext cx="2187326" cy="2392098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0EDB53A-70EE-4E05-BEEA-479ECE09059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8055" y="1610614"/>
            <a:ext cx="2168711" cy="24293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CB9D0E-6CCA-4375-8E97-F2F1C3BCE2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3093" y="1611086"/>
            <a:ext cx="2140788" cy="23827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52801B-3183-4FF2-BCF0-E6078F86BE6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6334" y="3869962"/>
            <a:ext cx="2215249" cy="24200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8DA775-98C2-4339-8D43-1D37C35358E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8861" y="3993876"/>
            <a:ext cx="2243173" cy="24014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83A157-C23C-47C2-ACA1-0C57BE07849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7284" y="4002712"/>
            <a:ext cx="2168711" cy="235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05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39E1FAB-49FB-4F8E-87A4-B091A9011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1B59601-5A0A-48EE-B064-ED242A2DA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Oval Callout 68">
            <a:extLst>
              <a:ext uri="{FF2B5EF4-FFF2-40B4-BE49-F238E27FC236}">
                <a16:creationId xmlns:a16="http://schemas.microsoft.com/office/drawing/2014/main" id="{39B9FFCC-59B8-44A9-9675-6BDC4F5393C4}"/>
              </a:ext>
            </a:extLst>
          </p:cNvPr>
          <p:cNvSpPr/>
          <p:nvPr/>
        </p:nvSpPr>
        <p:spPr>
          <a:xfrm>
            <a:off x="5826" y="303131"/>
            <a:ext cx="4265503" cy="992919"/>
          </a:xfrm>
          <a:prstGeom prst="wedgeEllipseCallout">
            <a:avLst>
              <a:gd name="adj1" fmla="val -27979"/>
              <a:gd name="adj2" fmla="val 604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067" b="1" dirty="0">
                <a:solidFill>
                  <a:schemeClr val="tx1"/>
                </a:solidFill>
                <a:latin typeface="Patrick Hand" panose="020B0604020202020204" charset="0"/>
              </a:rPr>
              <a:t>How can you spell “</a:t>
            </a:r>
            <a:r>
              <a:rPr lang="vi-VN" sz="3067" b="1" dirty="0">
                <a:solidFill>
                  <a:srgbClr val="FF0000"/>
                </a:solidFill>
                <a:latin typeface="Patrick Hand" panose="020B0604020202020204" charset="0"/>
              </a:rPr>
              <a:t>Alfie</a:t>
            </a:r>
            <a:r>
              <a:rPr lang="vi-VN" sz="3067" b="1" dirty="0">
                <a:solidFill>
                  <a:schemeClr val="tx1"/>
                </a:solidFill>
                <a:latin typeface="Patrick Hand" panose="020B0604020202020204" charset="0"/>
              </a:rPr>
              <a:t>”?</a:t>
            </a:r>
            <a:endParaRPr lang="en-US" sz="3067" b="1" dirty="0">
              <a:solidFill>
                <a:schemeClr val="tx1"/>
              </a:solidFill>
              <a:latin typeface="Patrick Hand" panose="020B0604020202020204" charset="0"/>
            </a:endParaRPr>
          </a:p>
        </p:txBody>
      </p:sp>
      <p:grpSp>
        <p:nvGrpSpPr>
          <p:cNvPr id="5" name="vong quay">
            <a:extLst>
              <a:ext uri="{FF2B5EF4-FFF2-40B4-BE49-F238E27FC236}">
                <a16:creationId xmlns:a16="http://schemas.microsoft.com/office/drawing/2014/main" id="{A60B802B-7A5F-4348-A1EA-6B36CCE6341B}"/>
              </a:ext>
            </a:extLst>
          </p:cNvPr>
          <p:cNvGrpSpPr/>
          <p:nvPr/>
        </p:nvGrpSpPr>
        <p:grpSpPr>
          <a:xfrm>
            <a:off x="5938337" y="289697"/>
            <a:ext cx="5042125" cy="5036855"/>
            <a:chOff x="5592600" y="276769"/>
            <a:chExt cx="5834378" cy="5828280"/>
          </a:xfrm>
        </p:grpSpPr>
        <p:pic>
          <p:nvPicPr>
            <p:cNvPr id="79" name="Picture 3">
              <a:extLst>
                <a:ext uri="{FF2B5EF4-FFF2-40B4-BE49-F238E27FC236}">
                  <a16:creationId xmlns:a16="http://schemas.microsoft.com/office/drawing/2014/main" id="{8FE9B2CE-F2A2-48BF-A5D8-3C43F4A3F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2600" y="276769"/>
              <a:ext cx="5834378" cy="5828280"/>
            </a:xfrm>
            <a:prstGeom prst="rect">
              <a:avLst/>
            </a:prstGeom>
          </p:spPr>
        </p:pic>
        <p:sp>
          <p:nvSpPr>
            <p:cNvPr id="80" name="TextBox 8">
              <a:extLst>
                <a:ext uri="{FF2B5EF4-FFF2-40B4-BE49-F238E27FC236}">
                  <a16:creationId xmlns:a16="http://schemas.microsoft.com/office/drawing/2014/main" id="{68D3B6F4-A64B-4436-A403-0E37C112E7E2}"/>
                </a:ext>
              </a:extLst>
            </p:cNvPr>
            <p:cNvSpPr txBox="1"/>
            <p:nvPr/>
          </p:nvSpPr>
          <p:spPr>
            <a:xfrm rot="14949661">
              <a:off x="6674685" y="1233672"/>
              <a:ext cx="2025648" cy="74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lang="vi-VN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TextBox 9">
              <a:extLst>
                <a:ext uri="{FF2B5EF4-FFF2-40B4-BE49-F238E27FC236}">
                  <a16:creationId xmlns:a16="http://schemas.microsoft.com/office/drawing/2014/main" id="{B64BF6A6-18F4-4B42-B60B-7A5A6E3AFF14}"/>
                </a:ext>
              </a:extLst>
            </p:cNvPr>
            <p:cNvSpPr txBox="1"/>
            <p:nvPr/>
          </p:nvSpPr>
          <p:spPr>
            <a:xfrm rot="12232592">
              <a:off x="5742638" y="2149257"/>
              <a:ext cx="2025648" cy="74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lang="vi-VN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" name="TextBox 10">
              <a:extLst>
                <a:ext uri="{FF2B5EF4-FFF2-40B4-BE49-F238E27FC236}">
                  <a16:creationId xmlns:a16="http://schemas.microsoft.com/office/drawing/2014/main" id="{14AF7322-E68E-40AD-B627-3270CABAA185}"/>
                </a:ext>
              </a:extLst>
            </p:cNvPr>
            <p:cNvSpPr txBox="1"/>
            <p:nvPr/>
          </p:nvSpPr>
          <p:spPr>
            <a:xfrm rot="17590276">
              <a:off x="8020995" y="1230747"/>
              <a:ext cx="2025648" cy="74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vi-VN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" name="TextBox 11">
              <a:extLst>
                <a:ext uri="{FF2B5EF4-FFF2-40B4-BE49-F238E27FC236}">
                  <a16:creationId xmlns:a16="http://schemas.microsoft.com/office/drawing/2014/main" id="{278D0446-B035-4E28-8FAD-82524E9C532C}"/>
                </a:ext>
              </a:extLst>
            </p:cNvPr>
            <p:cNvSpPr txBox="1"/>
            <p:nvPr/>
          </p:nvSpPr>
          <p:spPr>
            <a:xfrm rot="20155085">
              <a:off x="8917980" y="2153861"/>
              <a:ext cx="2025648" cy="74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vi-VN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" name="TextBox 16">
              <a:extLst>
                <a:ext uri="{FF2B5EF4-FFF2-40B4-BE49-F238E27FC236}">
                  <a16:creationId xmlns:a16="http://schemas.microsoft.com/office/drawing/2014/main" id="{3D6C2E96-D9DE-4C1C-88D1-49AC92D56B3F}"/>
                </a:ext>
              </a:extLst>
            </p:cNvPr>
            <p:cNvSpPr txBox="1"/>
            <p:nvPr/>
          </p:nvSpPr>
          <p:spPr>
            <a:xfrm rot="9501114">
              <a:off x="5697322" y="3489051"/>
              <a:ext cx="2025648" cy="74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lang="vi-VN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TextBox 18">
              <a:extLst>
                <a:ext uri="{FF2B5EF4-FFF2-40B4-BE49-F238E27FC236}">
                  <a16:creationId xmlns:a16="http://schemas.microsoft.com/office/drawing/2014/main" id="{BEA999BF-BD0F-4FDE-90BD-733CC4D5D037}"/>
                </a:ext>
              </a:extLst>
            </p:cNvPr>
            <p:cNvSpPr txBox="1"/>
            <p:nvPr/>
          </p:nvSpPr>
          <p:spPr>
            <a:xfrm rot="6703311">
              <a:off x="6660977" y="4457381"/>
              <a:ext cx="2025648" cy="74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lang="vi-VN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6" name="TextBox 19">
              <a:extLst>
                <a:ext uri="{FF2B5EF4-FFF2-40B4-BE49-F238E27FC236}">
                  <a16:creationId xmlns:a16="http://schemas.microsoft.com/office/drawing/2014/main" id="{4E5D0C33-E69F-4307-8CB2-1254022D76AC}"/>
                </a:ext>
              </a:extLst>
            </p:cNvPr>
            <p:cNvSpPr txBox="1"/>
            <p:nvPr/>
          </p:nvSpPr>
          <p:spPr>
            <a:xfrm rot="3829829">
              <a:off x="8019635" y="4464620"/>
              <a:ext cx="2025648" cy="74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lang="vi-VN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7" name="TextBox 20">
              <a:extLst>
                <a:ext uri="{FF2B5EF4-FFF2-40B4-BE49-F238E27FC236}">
                  <a16:creationId xmlns:a16="http://schemas.microsoft.com/office/drawing/2014/main" id="{F178BEB7-4D26-42AE-90C8-58CA177E67BC}"/>
                </a:ext>
              </a:extLst>
            </p:cNvPr>
            <p:cNvSpPr txBox="1"/>
            <p:nvPr/>
          </p:nvSpPr>
          <p:spPr>
            <a:xfrm rot="1321648">
              <a:off x="8940448" y="3520561"/>
              <a:ext cx="2025648" cy="74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lang="vi-VN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" name="Isosceles Triangle 22">
            <a:extLst>
              <a:ext uri="{FF2B5EF4-FFF2-40B4-BE49-F238E27FC236}">
                <a16:creationId xmlns:a16="http://schemas.microsoft.com/office/drawing/2014/main" id="{C39449C1-62D7-48D4-B543-C7D3EAE48072}"/>
              </a:ext>
            </a:extLst>
          </p:cNvPr>
          <p:cNvSpPr/>
          <p:nvPr/>
        </p:nvSpPr>
        <p:spPr>
          <a:xfrm rot="16200000">
            <a:off x="10834711" y="217157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sz="2400"/>
          </a:p>
        </p:txBody>
      </p:sp>
      <p:sp>
        <p:nvSpPr>
          <p:cNvPr id="7" name="quay dung">
            <a:extLst>
              <a:ext uri="{FF2B5EF4-FFF2-40B4-BE49-F238E27FC236}">
                <a16:creationId xmlns:a16="http://schemas.microsoft.com/office/drawing/2014/main" id="{F65615D8-324B-43CE-A47B-7AF256A376E0}"/>
              </a:ext>
            </a:extLst>
          </p:cNvPr>
          <p:cNvSpPr/>
          <p:nvPr/>
        </p:nvSpPr>
        <p:spPr>
          <a:xfrm>
            <a:off x="9281865" y="5719218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667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SPIN</a:t>
            </a:r>
            <a:endParaRPr lang="vi-VN" sz="2667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43">
            <a:extLst>
              <a:ext uri="{FF2B5EF4-FFF2-40B4-BE49-F238E27FC236}">
                <a16:creationId xmlns:a16="http://schemas.microsoft.com/office/drawing/2014/main" id="{779FEFB0-2B4B-41E9-8194-FF77413CF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063" y="387856"/>
            <a:ext cx="495300" cy="438151"/>
          </a:xfrm>
          <a:prstGeom prst="rect">
            <a:avLst/>
          </a:prstGeom>
        </p:spPr>
      </p:pic>
      <p:pic>
        <p:nvPicPr>
          <p:cNvPr id="9" name="Picture 44">
            <a:extLst>
              <a:ext uri="{FF2B5EF4-FFF2-40B4-BE49-F238E27FC236}">
                <a16:creationId xmlns:a16="http://schemas.microsoft.com/office/drawing/2014/main" id="{8268F629-35CE-4145-9C45-FE9303B53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5638" y="1218223"/>
            <a:ext cx="495300" cy="438151"/>
          </a:xfrm>
          <a:prstGeom prst="rect">
            <a:avLst/>
          </a:prstGeom>
        </p:spPr>
      </p:pic>
      <p:pic>
        <p:nvPicPr>
          <p:cNvPr id="10" name="Picture 45">
            <a:extLst>
              <a:ext uri="{FF2B5EF4-FFF2-40B4-BE49-F238E27FC236}">
                <a16:creationId xmlns:a16="http://schemas.microsoft.com/office/drawing/2014/main" id="{319AD366-D828-4A05-BD8B-CBB8042CB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9358" y="408584"/>
            <a:ext cx="495300" cy="438151"/>
          </a:xfrm>
          <a:prstGeom prst="rect">
            <a:avLst/>
          </a:prstGeom>
        </p:spPr>
      </p:pic>
      <p:pic>
        <p:nvPicPr>
          <p:cNvPr id="11" name="vongquay">
            <a:hlinkClick r:id="" action="ppaction://media"/>
            <a:extLst>
              <a:ext uri="{FF2B5EF4-FFF2-40B4-BE49-F238E27FC236}">
                <a16:creationId xmlns:a16="http://schemas.microsoft.com/office/drawing/2014/main" id="{C5F79600-D694-4B26-AC2E-25C06DEB9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6355" y="521207"/>
            <a:ext cx="609600" cy="609600"/>
          </a:xfrm>
          <a:prstGeom prst="rect">
            <a:avLst/>
          </a:prstGeom>
        </p:spPr>
      </p:pic>
      <p:sp>
        <p:nvSpPr>
          <p:cNvPr id="12" name="Isosceles Triangle 30">
            <a:extLst>
              <a:ext uri="{FF2B5EF4-FFF2-40B4-BE49-F238E27FC236}">
                <a16:creationId xmlns:a16="http://schemas.microsoft.com/office/drawing/2014/main" id="{769C00A2-0996-4B82-83ED-E552619AD039}"/>
              </a:ext>
            </a:extLst>
          </p:cNvPr>
          <p:cNvSpPr/>
          <p:nvPr/>
        </p:nvSpPr>
        <p:spPr>
          <a:xfrm rot="16200000">
            <a:off x="10834711" y="217157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sz="2400"/>
          </a:p>
        </p:txBody>
      </p:sp>
      <p:sp>
        <p:nvSpPr>
          <p:cNvPr id="13" name="Isosceles Triangle 31">
            <a:extLst>
              <a:ext uri="{FF2B5EF4-FFF2-40B4-BE49-F238E27FC236}">
                <a16:creationId xmlns:a16="http://schemas.microsoft.com/office/drawing/2014/main" id="{472F93B8-FB75-48AE-BF89-4BAA198FCE64}"/>
              </a:ext>
            </a:extLst>
          </p:cNvPr>
          <p:cNvSpPr/>
          <p:nvPr/>
        </p:nvSpPr>
        <p:spPr>
          <a:xfrm rot="16200000">
            <a:off x="10834711" y="217157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sz="2400"/>
          </a:p>
        </p:txBody>
      </p:sp>
      <p:sp>
        <p:nvSpPr>
          <p:cNvPr id="14" name="Isosceles Triangle 32">
            <a:extLst>
              <a:ext uri="{FF2B5EF4-FFF2-40B4-BE49-F238E27FC236}">
                <a16:creationId xmlns:a16="http://schemas.microsoft.com/office/drawing/2014/main" id="{A76622DE-497C-471B-A53F-1A19D26D8AAE}"/>
              </a:ext>
            </a:extLst>
          </p:cNvPr>
          <p:cNvSpPr/>
          <p:nvPr/>
        </p:nvSpPr>
        <p:spPr>
          <a:xfrm rot="16200000">
            <a:off x="10834711" y="217157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sz="2400"/>
          </a:p>
        </p:txBody>
      </p:sp>
      <p:sp>
        <p:nvSpPr>
          <p:cNvPr id="15" name="Isosceles Triangle 33">
            <a:extLst>
              <a:ext uri="{FF2B5EF4-FFF2-40B4-BE49-F238E27FC236}">
                <a16:creationId xmlns:a16="http://schemas.microsoft.com/office/drawing/2014/main" id="{46494222-F909-453B-BECB-DFFBF10BDE31}"/>
              </a:ext>
            </a:extLst>
          </p:cNvPr>
          <p:cNvSpPr/>
          <p:nvPr/>
        </p:nvSpPr>
        <p:spPr>
          <a:xfrm rot="16200000">
            <a:off x="10834711" y="217157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sz="2400"/>
          </a:p>
        </p:txBody>
      </p:sp>
      <p:sp>
        <p:nvSpPr>
          <p:cNvPr id="16" name="Isosceles Triangle 41">
            <a:extLst>
              <a:ext uri="{FF2B5EF4-FFF2-40B4-BE49-F238E27FC236}">
                <a16:creationId xmlns:a16="http://schemas.microsoft.com/office/drawing/2014/main" id="{6CD47196-3705-4C35-8A30-A94382C1C4A6}"/>
              </a:ext>
            </a:extLst>
          </p:cNvPr>
          <p:cNvSpPr/>
          <p:nvPr/>
        </p:nvSpPr>
        <p:spPr>
          <a:xfrm rot="16200000">
            <a:off x="10834711" y="217157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sz="2400"/>
          </a:p>
        </p:txBody>
      </p:sp>
      <p:sp>
        <p:nvSpPr>
          <p:cNvPr id="17" name="Isosceles Triangle 42">
            <a:extLst>
              <a:ext uri="{FF2B5EF4-FFF2-40B4-BE49-F238E27FC236}">
                <a16:creationId xmlns:a16="http://schemas.microsoft.com/office/drawing/2014/main" id="{997C1337-A059-4C6C-A1B0-4D8C8F8C6FC6}"/>
              </a:ext>
            </a:extLst>
          </p:cNvPr>
          <p:cNvSpPr/>
          <p:nvPr/>
        </p:nvSpPr>
        <p:spPr>
          <a:xfrm rot="16200000">
            <a:off x="10834711" y="217157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sz="2400"/>
          </a:p>
        </p:txBody>
      </p:sp>
      <p:sp>
        <p:nvSpPr>
          <p:cNvPr id="18" name="Isosceles Triangle 47">
            <a:extLst>
              <a:ext uri="{FF2B5EF4-FFF2-40B4-BE49-F238E27FC236}">
                <a16:creationId xmlns:a16="http://schemas.microsoft.com/office/drawing/2014/main" id="{52B6F56C-1A96-4328-B3BE-4E8265476C68}"/>
              </a:ext>
            </a:extLst>
          </p:cNvPr>
          <p:cNvSpPr/>
          <p:nvPr/>
        </p:nvSpPr>
        <p:spPr>
          <a:xfrm rot="16200000">
            <a:off x="10834711" y="217157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sz="2400"/>
          </a:p>
        </p:txBody>
      </p:sp>
      <p:sp>
        <p:nvSpPr>
          <p:cNvPr id="19" name="Isosceles Triangle 48">
            <a:extLst>
              <a:ext uri="{FF2B5EF4-FFF2-40B4-BE49-F238E27FC236}">
                <a16:creationId xmlns:a16="http://schemas.microsoft.com/office/drawing/2014/main" id="{41B97074-B4E5-41D3-8C86-3630F5244D91}"/>
              </a:ext>
            </a:extLst>
          </p:cNvPr>
          <p:cNvSpPr/>
          <p:nvPr/>
        </p:nvSpPr>
        <p:spPr>
          <a:xfrm rot="16200000">
            <a:off x="10834711" y="217157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sz="2400"/>
          </a:p>
        </p:txBody>
      </p:sp>
      <p:sp>
        <p:nvSpPr>
          <p:cNvPr id="20" name="Isosceles Triangle 49">
            <a:extLst>
              <a:ext uri="{FF2B5EF4-FFF2-40B4-BE49-F238E27FC236}">
                <a16:creationId xmlns:a16="http://schemas.microsoft.com/office/drawing/2014/main" id="{FC44DA5A-1894-4823-ACF6-8F4D73FB9675}"/>
              </a:ext>
            </a:extLst>
          </p:cNvPr>
          <p:cNvSpPr/>
          <p:nvPr/>
        </p:nvSpPr>
        <p:spPr>
          <a:xfrm rot="16200000">
            <a:off x="10834711" y="217157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sz="2400"/>
          </a:p>
        </p:txBody>
      </p:sp>
      <p:sp>
        <p:nvSpPr>
          <p:cNvPr id="21" name="Isosceles Triangle 50">
            <a:extLst>
              <a:ext uri="{FF2B5EF4-FFF2-40B4-BE49-F238E27FC236}">
                <a16:creationId xmlns:a16="http://schemas.microsoft.com/office/drawing/2014/main" id="{FBCB82ED-0AC9-4D11-AD9D-990CE5FC8C9A}"/>
              </a:ext>
            </a:extLst>
          </p:cNvPr>
          <p:cNvSpPr/>
          <p:nvPr/>
        </p:nvSpPr>
        <p:spPr>
          <a:xfrm rot="16200000">
            <a:off x="10834711" y="217157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sz="2400"/>
          </a:p>
        </p:txBody>
      </p:sp>
      <p:sp>
        <p:nvSpPr>
          <p:cNvPr id="22" name="Isosceles Triangle 51">
            <a:extLst>
              <a:ext uri="{FF2B5EF4-FFF2-40B4-BE49-F238E27FC236}">
                <a16:creationId xmlns:a16="http://schemas.microsoft.com/office/drawing/2014/main" id="{D49313A0-FE8C-47F6-B88E-4C46B4695F80}"/>
              </a:ext>
            </a:extLst>
          </p:cNvPr>
          <p:cNvSpPr/>
          <p:nvPr/>
        </p:nvSpPr>
        <p:spPr>
          <a:xfrm rot="16200000">
            <a:off x="10834711" y="217157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sz="2400"/>
          </a:p>
        </p:txBody>
      </p:sp>
      <p:sp>
        <p:nvSpPr>
          <p:cNvPr id="23" name="Isosceles Triangle 52">
            <a:extLst>
              <a:ext uri="{FF2B5EF4-FFF2-40B4-BE49-F238E27FC236}">
                <a16:creationId xmlns:a16="http://schemas.microsoft.com/office/drawing/2014/main" id="{D5841C84-EF8F-4745-ACAE-F3A29B3C77AE}"/>
              </a:ext>
            </a:extLst>
          </p:cNvPr>
          <p:cNvSpPr/>
          <p:nvPr/>
        </p:nvSpPr>
        <p:spPr>
          <a:xfrm rot="16200000">
            <a:off x="10834711" y="217157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sz="2400"/>
          </a:p>
        </p:txBody>
      </p:sp>
      <p:sp>
        <p:nvSpPr>
          <p:cNvPr id="24" name="Isosceles Triangle 53">
            <a:extLst>
              <a:ext uri="{FF2B5EF4-FFF2-40B4-BE49-F238E27FC236}">
                <a16:creationId xmlns:a16="http://schemas.microsoft.com/office/drawing/2014/main" id="{88CD3E9E-8E6D-4DAE-9C6D-AEB09B03C5C0}"/>
              </a:ext>
            </a:extLst>
          </p:cNvPr>
          <p:cNvSpPr/>
          <p:nvPr/>
        </p:nvSpPr>
        <p:spPr>
          <a:xfrm rot="16200000">
            <a:off x="10834711" y="217157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sz="2400"/>
          </a:p>
        </p:txBody>
      </p:sp>
      <p:sp>
        <p:nvSpPr>
          <p:cNvPr id="25" name="Isosceles Triangle 54">
            <a:extLst>
              <a:ext uri="{FF2B5EF4-FFF2-40B4-BE49-F238E27FC236}">
                <a16:creationId xmlns:a16="http://schemas.microsoft.com/office/drawing/2014/main" id="{07BEEA7F-D9DF-4135-845D-F29F1F7BF3EB}"/>
              </a:ext>
            </a:extLst>
          </p:cNvPr>
          <p:cNvSpPr/>
          <p:nvPr/>
        </p:nvSpPr>
        <p:spPr>
          <a:xfrm rot="16200000">
            <a:off x="10834711" y="217157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sz="2400"/>
          </a:p>
        </p:txBody>
      </p:sp>
      <p:sp>
        <p:nvSpPr>
          <p:cNvPr id="26" name="Isosceles Triangle 55">
            <a:extLst>
              <a:ext uri="{FF2B5EF4-FFF2-40B4-BE49-F238E27FC236}">
                <a16:creationId xmlns:a16="http://schemas.microsoft.com/office/drawing/2014/main" id="{DBF0B88F-681E-4003-86FF-D1243E092584}"/>
              </a:ext>
            </a:extLst>
          </p:cNvPr>
          <p:cNvSpPr/>
          <p:nvPr/>
        </p:nvSpPr>
        <p:spPr>
          <a:xfrm rot="16200000">
            <a:off x="10834711" y="217157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sz="2400"/>
          </a:p>
        </p:txBody>
      </p:sp>
      <p:sp>
        <p:nvSpPr>
          <p:cNvPr id="27" name="Isosceles Triangle 56">
            <a:extLst>
              <a:ext uri="{FF2B5EF4-FFF2-40B4-BE49-F238E27FC236}">
                <a16:creationId xmlns:a16="http://schemas.microsoft.com/office/drawing/2014/main" id="{60899EE2-2D0F-4837-AFA5-C897BEF75F1E}"/>
              </a:ext>
            </a:extLst>
          </p:cNvPr>
          <p:cNvSpPr/>
          <p:nvPr/>
        </p:nvSpPr>
        <p:spPr>
          <a:xfrm rot="16200000">
            <a:off x="10834711" y="217157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sz="2400"/>
          </a:p>
        </p:txBody>
      </p:sp>
      <p:sp>
        <p:nvSpPr>
          <p:cNvPr id="28" name="Isosceles Triangle 57">
            <a:extLst>
              <a:ext uri="{FF2B5EF4-FFF2-40B4-BE49-F238E27FC236}">
                <a16:creationId xmlns:a16="http://schemas.microsoft.com/office/drawing/2014/main" id="{DDA3B687-1DA6-4ED0-9C0D-41B79ADBF752}"/>
              </a:ext>
            </a:extLst>
          </p:cNvPr>
          <p:cNvSpPr/>
          <p:nvPr/>
        </p:nvSpPr>
        <p:spPr>
          <a:xfrm rot="16200000">
            <a:off x="10834711" y="217157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sz="2400"/>
          </a:p>
        </p:txBody>
      </p:sp>
      <p:sp>
        <p:nvSpPr>
          <p:cNvPr id="29" name="Isosceles Triangle 58">
            <a:extLst>
              <a:ext uri="{FF2B5EF4-FFF2-40B4-BE49-F238E27FC236}">
                <a16:creationId xmlns:a16="http://schemas.microsoft.com/office/drawing/2014/main" id="{6DB772DB-9A41-4AE5-A2BA-C93BF279ABB8}"/>
              </a:ext>
            </a:extLst>
          </p:cNvPr>
          <p:cNvSpPr/>
          <p:nvPr/>
        </p:nvSpPr>
        <p:spPr>
          <a:xfrm rot="16200000">
            <a:off x="10834711" y="217157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sz="2400"/>
          </a:p>
        </p:txBody>
      </p:sp>
      <p:sp>
        <p:nvSpPr>
          <p:cNvPr id="30" name="Isosceles Triangle 59">
            <a:extLst>
              <a:ext uri="{FF2B5EF4-FFF2-40B4-BE49-F238E27FC236}">
                <a16:creationId xmlns:a16="http://schemas.microsoft.com/office/drawing/2014/main" id="{4A3CF4BB-CAE1-4453-8C02-859AF19AA29D}"/>
              </a:ext>
            </a:extLst>
          </p:cNvPr>
          <p:cNvSpPr/>
          <p:nvPr/>
        </p:nvSpPr>
        <p:spPr>
          <a:xfrm rot="16200000">
            <a:off x="10834711" y="217157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sz="2400"/>
          </a:p>
        </p:txBody>
      </p:sp>
      <p:sp>
        <p:nvSpPr>
          <p:cNvPr id="31" name="Isosceles Triangle 60">
            <a:extLst>
              <a:ext uri="{FF2B5EF4-FFF2-40B4-BE49-F238E27FC236}">
                <a16:creationId xmlns:a16="http://schemas.microsoft.com/office/drawing/2014/main" id="{BF08D6B0-2271-440C-B4D5-4E1822DC2E11}"/>
              </a:ext>
            </a:extLst>
          </p:cNvPr>
          <p:cNvSpPr/>
          <p:nvPr/>
        </p:nvSpPr>
        <p:spPr>
          <a:xfrm rot="16200000">
            <a:off x="10834711" y="217157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sz="2400"/>
          </a:p>
        </p:txBody>
      </p:sp>
      <p:sp>
        <p:nvSpPr>
          <p:cNvPr id="32" name="Heart 23">
            <a:hlinkClick r:id="" action="ppaction://noaction"/>
            <a:extLst>
              <a:ext uri="{FF2B5EF4-FFF2-40B4-BE49-F238E27FC236}">
                <a16:creationId xmlns:a16="http://schemas.microsoft.com/office/drawing/2014/main" id="{4087818A-3FE4-4F5E-8AF2-18121A927224}"/>
              </a:ext>
            </a:extLst>
          </p:cNvPr>
          <p:cNvSpPr/>
          <p:nvPr/>
        </p:nvSpPr>
        <p:spPr>
          <a:xfrm rot="5400000">
            <a:off x="11345795" y="2427382"/>
            <a:ext cx="783772" cy="783769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sz="2400"/>
          </a:p>
        </p:txBody>
      </p:sp>
      <p:sp>
        <p:nvSpPr>
          <p:cNvPr id="33" name="Oval Callout 69">
            <a:extLst>
              <a:ext uri="{FF2B5EF4-FFF2-40B4-BE49-F238E27FC236}">
                <a16:creationId xmlns:a16="http://schemas.microsoft.com/office/drawing/2014/main" id="{08DB9B12-83B8-4698-85F0-F6F8624660FF}"/>
              </a:ext>
            </a:extLst>
          </p:cNvPr>
          <p:cNvSpPr/>
          <p:nvPr/>
        </p:nvSpPr>
        <p:spPr>
          <a:xfrm>
            <a:off x="3330197" y="1110554"/>
            <a:ext cx="2853696" cy="631277"/>
          </a:xfrm>
          <a:prstGeom prst="wedgeEllipseCallout">
            <a:avLst>
              <a:gd name="adj1" fmla="val 23049"/>
              <a:gd name="adj2" fmla="val 7483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067" b="1" dirty="0">
                <a:solidFill>
                  <a:srgbClr val="FF0000"/>
                </a:solidFill>
                <a:latin typeface="Patrick Hand" panose="020B0604020202020204" charset="0"/>
              </a:rPr>
              <a:t>A-L-F-I-E</a:t>
            </a:r>
            <a:r>
              <a:rPr lang="vi-VN" sz="3067" b="1" dirty="0">
                <a:solidFill>
                  <a:schemeClr val="tx1"/>
                </a:solidFill>
                <a:latin typeface="Patrick Hand" panose="020B0604020202020204" charset="0"/>
              </a:rPr>
              <a:t>.</a:t>
            </a:r>
            <a:endParaRPr lang="en-US" sz="3067" b="1" dirty="0">
              <a:solidFill>
                <a:schemeClr val="tx1"/>
              </a:solidFill>
              <a:latin typeface="Patrick Hand" panose="020B0604020202020204" charset="0"/>
            </a:endParaRPr>
          </a:p>
        </p:txBody>
      </p:sp>
      <p:pic>
        <p:nvPicPr>
          <p:cNvPr id="34" name="Picture 40">
            <a:extLst>
              <a:ext uri="{FF2B5EF4-FFF2-40B4-BE49-F238E27FC236}">
                <a16:creationId xmlns:a16="http://schemas.microsoft.com/office/drawing/2014/main" id="{22FE47F9-0613-42F3-8FA3-F5997E9B2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078" y="5607343"/>
            <a:ext cx="495300" cy="438151"/>
          </a:xfrm>
          <a:prstGeom prst="rect">
            <a:avLst/>
          </a:prstGeom>
        </p:spPr>
      </p:pic>
      <p:pic>
        <p:nvPicPr>
          <p:cNvPr id="35" name="Picture 46">
            <a:extLst>
              <a:ext uri="{FF2B5EF4-FFF2-40B4-BE49-F238E27FC236}">
                <a16:creationId xmlns:a16="http://schemas.microsoft.com/office/drawing/2014/main" id="{B831B779-1C71-447A-8E17-4E37A4228C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1708" y="4540543"/>
            <a:ext cx="495300" cy="438151"/>
          </a:xfrm>
          <a:prstGeom prst="rect">
            <a:avLst/>
          </a:prstGeom>
        </p:spPr>
      </p:pic>
      <p:pic>
        <p:nvPicPr>
          <p:cNvPr id="36" name="Picture 61">
            <a:extLst>
              <a:ext uri="{FF2B5EF4-FFF2-40B4-BE49-F238E27FC236}">
                <a16:creationId xmlns:a16="http://schemas.microsoft.com/office/drawing/2014/main" id="{EE93681A-3F4F-4640-8E18-9DEA6B728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4669" y="4865659"/>
            <a:ext cx="495300" cy="438151"/>
          </a:xfrm>
          <a:prstGeom prst="rect">
            <a:avLst/>
          </a:prstGeom>
        </p:spPr>
      </p:pic>
      <p:pic>
        <p:nvPicPr>
          <p:cNvPr id="37" name="Picture 62">
            <a:extLst>
              <a:ext uri="{FF2B5EF4-FFF2-40B4-BE49-F238E27FC236}">
                <a16:creationId xmlns:a16="http://schemas.microsoft.com/office/drawing/2014/main" id="{0380A69F-300F-40D4-AAEC-8C460EE04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2982" y="5607342"/>
            <a:ext cx="495300" cy="438151"/>
          </a:xfrm>
          <a:prstGeom prst="rect">
            <a:avLst/>
          </a:prstGeom>
        </p:spPr>
      </p:pic>
      <p:pic>
        <p:nvPicPr>
          <p:cNvPr id="38" name="Picture 63">
            <a:extLst>
              <a:ext uri="{FF2B5EF4-FFF2-40B4-BE49-F238E27FC236}">
                <a16:creationId xmlns:a16="http://schemas.microsoft.com/office/drawing/2014/main" id="{6812628C-0B69-47AA-81B7-AE1B5177F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6152" y="5560172"/>
            <a:ext cx="495300" cy="438151"/>
          </a:xfrm>
          <a:prstGeom prst="rect">
            <a:avLst/>
          </a:prstGeom>
        </p:spPr>
      </p:pic>
      <p:sp>
        <p:nvSpPr>
          <p:cNvPr id="39" name="TextBox 1">
            <a:extLst>
              <a:ext uri="{FF2B5EF4-FFF2-40B4-BE49-F238E27FC236}">
                <a16:creationId xmlns:a16="http://schemas.microsoft.com/office/drawing/2014/main" id="{6C4F1C92-62E6-4BC9-8125-23C1E39EAC1C}"/>
              </a:ext>
            </a:extLst>
          </p:cNvPr>
          <p:cNvSpPr txBox="1"/>
          <p:nvPr/>
        </p:nvSpPr>
        <p:spPr>
          <a:xfrm>
            <a:off x="821208" y="3226400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SLENDERMAN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0" name="Rounded Rectangle 4">
            <a:extLst>
              <a:ext uri="{FF2B5EF4-FFF2-40B4-BE49-F238E27FC236}">
                <a16:creationId xmlns:a16="http://schemas.microsoft.com/office/drawing/2014/main" id="{A01C14CF-EFD8-4F49-A95A-40EEA282922E}"/>
              </a:ext>
            </a:extLst>
          </p:cNvPr>
          <p:cNvSpPr/>
          <p:nvPr/>
        </p:nvSpPr>
        <p:spPr>
          <a:xfrm>
            <a:off x="369264" y="2693000"/>
            <a:ext cx="4657910" cy="1814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1" name="TextBox 64">
            <a:extLst>
              <a:ext uri="{FF2B5EF4-FFF2-40B4-BE49-F238E27FC236}">
                <a16:creationId xmlns:a16="http://schemas.microsoft.com/office/drawing/2014/main" id="{AC1513ED-3E90-4771-B514-A6552B9147FA}"/>
              </a:ext>
            </a:extLst>
          </p:cNvPr>
          <p:cNvSpPr txBox="1"/>
          <p:nvPr/>
        </p:nvSpPr>
        <p:spPr>
          <a:xfrm>
            <a:off x="891152" y="3246323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IRONMAN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2" name="Rounded Rectangle 78">
            <a:extLst>
              <a:ext uri="{FF2B5EF4-FFF2-40B4-BE49-F238E27FC236}">
                <a16:creationId xmlns:a16="http://schemas.microsoft.com/office/drawing/2014/main" id="{F65A892B-36ED-4A8A-AB80-6AAF7C4826EB}"/>
              </a:ext>
            </a:extLst>
          </p:cNvPr>
          <p:cNvSpPr/>
          <p:nvPr/>
        </p:nvSpPr>
        <p:spPr>
          <a:xfrm>
            <a:off x="374010" y="2681200"/>
            <a:ext cx="4657910" cy="1814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3" name="TextBox 66">
            <a:extLst>
              <a:ext uri="{FF2B5EF4-FFF2-40B4-BE49-F238E27FC236}">
                <a16:creationId xmlns:a16="http://schemas.microsoft.com/office/drawing/2014/main" id="{14B40F59-326A-4187-949F-09A2F32C0A6E}"/>
              </a:ext>
            </a:extLst>
          </p:cNvPr>
          <p:cNvSpPr txBox="1"/>
          <p:nvPr/>
        </p:nvSpPr>
        <p:spPr>
          <a:xfrm>
            <a:off x="761339" y="3237165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JENNIE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4" name="Rounded Rectangle 70">
            <a:extLst>
              <a:ext uri="{FF2B5EF4-FFF2-40B4-BE49-F238E27FC236}">
                <a16:creationId xmlns:a16="http://schemas.microsoft.com/office/drawing/2014/main" id="{1EA60CEC-6B23-4AC0-B6E4-CB4DC64DBC82}"/>
              </a:ext>
            </a:extLst>
          </p:cNvPr>
          <p:cNvSpPr/>
          <p:nvPr/>
        </p:nvSpPr>
        <p:spPr>
          <a:xfrm>
            <a:off x="359007" y="2695122"/>
            <a:ext cx="4657910" cy="1814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5" name="TextBox 71">
            <a:extLst>
              <a:ext uri="{FF2B5EF4-FFF2-40B4-BE49-F238E27FC236}">
                <a16:creationId xmlns:a16="http://schemas.microsoft.com/office/drawing/2014/main" id="{31BD4D61-887C-4DF0-A766-E0F9B64B2207}"/>
              </a:ext>
            </a:extLst>
          </p:cNvPr>
          <p:cNvSpPr txBox="1"/>
          <p:nvPr/>
        </p:nvSpPr>
        <p:spPr>
          <a:xfrm>
            <a:off x="789778" y="3208600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SARAH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6" name="Rounded Rectangle 65">
            <a:extLst>
              <a:ext uri="{FF2B5EF4-FFF2-40B4-BE49-F238E27FC236}">
                <a16:creationId xmlns:a16="http://schemas.microsoft.com/office/drawing/2014/main" id="{AF308649-5723-4252-B6E7-F77F0AB823ED}"/>
              </a:ext>
            </a:extLst>
          </p:cNvPr>
          <p:cNvSpPr/>
          <p:nvPr/>
        </p:nvSpPr>
        <p:spPr>
          <a:xfrm>
            <a:off x="375474" y="2692732"/>
            <a:ext cx="4657910" cy="1814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7" name="TextBox 67">
            <a:extLst>
              <a:ext uri="{FF2B5EF4-FFF2-40B4-BE49-F238E27FC236}">
                <a16:creationId xmlns:a16="http://schemas.microsoft.com/office/drawing/2014/main" id="{0C5734B6-164A-4F80-8D31-8A145EE80BB5}"/>
              </a:ext>
            </a:extLst>
          </p:cNvPr>
          <p:cNvSpPr txBox="1"/>
          <p:nvPr/>
        </p:nvSpPr>
        <p:spPr>
          <a:xfrm>
            <a:off x="749616" y="3178358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NOOB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8" name="Rounded Rectangle 72">
            <a:extLst>
              <a:ext uri="{FF2B5EF4-FFF2-40B4-BE49-F238E27FC236}">
                <a16:creationId xmlns:a16="http://schemas.microsoft.com/office/drawing/2014/main" id="{916CD03E-008B-492E-A9BB-DDB7BAD8D5D8}"/>
              </a:ext>
            </a:extLst>
          </p:cNvPr>
          <p:cNvSpPr/>
          <p:nvPr/>
        </p:nvSpPr>
        <p:spPr>
          <a:xfrm>
            <a:off x="377840" y="2681334"/>
            <a:ext cx="4657910" cy="1814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9" name="TextBox 73">
            <a:extLst>
              <a:ext uri="{FF2B5EF4-FFF2-40B4-BE49-F238E27FC236}">
                <a16:creationId xmlns:a16="http://schemas.microsoft.com/office/drawing/2014/main" id="{21E3DFC7-F04B-40E1-8F56-CA2C945EC2E0}"/>
              </a:ext>
            </a:extLst>
          </p:cNvPr>
          <p:cNvSpPr txBox="1"/>
          <p:nvPr/>
        </p:nvSpPr>
        <p:spPr>
          <a:xfrm>
            <a:off x="891870" y="3137454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ESTHER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0" name="Rounded Rectangle 74">
            <a:extLst>
              <a:ext uri="{FF2B5EF4-FFF2-40B4-BE49-F238E27FC236}">
                <a16:creationId xmlns:a16="http://schemas.microsoft.com/office/drawing/2014/main" id="{39D8F58F-489E-4A68-AEC7-E00CF87C9A88}"/>
              </a:ext>
            </a:extLst>
          </p:cNvPr>
          <p:cNvSpPr/>
          <p:nvPr/>
        </p:nvSpPr>
        <p:spPr>
          <a:xfrm>
            <a:off x="389935" y="2671282"/>
            <a:ext cx="4657910" cy="1814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1" name="TextBox 75">
            <a:extLst>
              <a:ext uri="{FF2B5EF4-FFF2-40B4-BE49-F238E27FC236}">
                <a16:creationId xmlns:a16="http://schemas.microsoft.com/office/drawing/2014/main" id="{79CF29BD-8BD4-4921-BB9F-4D6E1600B12D}"/>
              </a:ext>
            </a:extLst>
          </p:cNvPr>
          <p:cNvSpPr txBox="1"/>
          <p:nvPr/>
        </p:nvSpPr>
        <p:spPr>
          <a:xfrm>
            <a:off x="955616" y="3197741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LISA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2" name="Rounded Rectangle 80">
            <a:extLst>
              <a:ext uri="{FF2B5EF4-FFF2-40B4-BE49-F238E27FC236}">
                <a16:creationId xmlns:a16="http://schemas.microsoft.com/office/drawing/2014/main" id="{DE8E0D06-D6D4-4447-BB1D-522843D2EE53}"/>
              </a:ext>
            </a:extLst>
          </p:cNvPr>
          <p:cNvSpPr/>
          <p:nvPr/>
        </p:nvSpPr>
        <p:spPr>
          <a:xfrm>
            <a:off x="384267" y="2688659"/>
            <a:ext cx="4657910" cy="1814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3" name="TextBox 81">
            <a:extLst>
              <a:ext uri="{FF2B5EF4-FFF2-40B4-BE49-F238E27FC236}">
                <a16:creationId xmlns:a16="http://schemas.microsoft.com/office/drawing/2014/main" id="{F0B3DF8E-D279-45BF-80A0-0A58A2D427D5}"/>
              </a:ext>
            </a:extLst>
          </p:cNvPr>
          <p:cNvSpPr txBox="1"/>
          <p:nvPr/>
        </p:nvSpPr>
        <p:spPr>
          <a:xfrm>
            <a:off x="911418" y="3184055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ROSE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4" name="Rounded Rectangle 82">
            <a:extLst>
              <a:ext uri="{FF2B5EF4-FFF2-40B4-BE49-F238E27FC236}">
                <a16:creationId xmlns:a16="http://schemas.microsoft.com/office/drawing/2014/main" id="{F8D68AA5-5A3D-4A2E-BBC8-E17A9FDFD2CD}"/>
              </a:ext>
            </a:extLst>
          </p:cNvPr>
          <p:cNvSpPr/>
          <p:nvPr/>
        </p:nvSpPr>
        <p:spPr>
          <a:xfrm>
            <a:off x="366509" y="2678607"/>
            <a:ext cx="4657910" cy="1814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5" name="TextBox 83">
            <a:extLst>
              <a:ext uri="{FF2B5EF4-FFF2-40B4-BE49-F238E27FC236}">
                <a16:creationId xmlns:a16="http://schemas.microsoft.com/office/drawing/2014/main" id="{EB1632F6-D838-4B15-B56D-51F78BDB81F0}"/>
              </a:ext>
            </a:extLst>
          </p:cNvPr>
          <p:cNvSpPr txBox="1"/>
          <p:nvPr/>
        </p:nvSpPr>
        <p:spPr>
          <a:xfrm>
            <a:off x="913351" y="3176552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ELLY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6" name="Rounded Rectangle 84">
            <a:extLst>
              <a:ext uri="{FF2B5EF4-FFF2-40B4-BE49-F238E27FC236}">
                <a16:creationId xmlns:a16="http://schemas.microsoft.com/office/drawing/2014/main" id="{00CF3FCE-C0B8-4C76-A717-483D05B9B7F0}"/>
              </a:ext>
            </a:extLst>
          </p:cNvPr>
          <p:cNvSpPr/>
          <p:nvPr/>
        </p:nvSpPr>
        <p:spPr>
          <a:xfrm>
            <a:off x="389444" y="2690610"/>
            <a:ext cx="4657910" cy="1814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7" name="TextBox 85">
            <a:extLst>
              <a:ext uri="{FF2B5EF4-FFF2-40B4-BE49-F238E27FC236}">
                <a16:creationId xmlns:a16="http://schemas.microsoft.com/office/drawing/2014/main" id="{569CCA07-18BE-483A-814B-5612D2745BAF}"/>
              </a:ext>
            </a:extLst>
          </p:cNvPr>
          <p:cNvSpPr txBox="1"/>
          <p:nvPr/>
        </p:nvSpPr>
        <p:spPr>
          <a:xfrm>
            <a:off x="708414" y="3208750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TINA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8" name="Rounded Rectangle 86">
            <a:extLst>
              <a:ext uri="{FF2B5EF4-FFF2-40B4-BE49-F238E27FC236}">
                <a16:creationId xmlns:a16="http://schemas.microsoft.com/office/drawing/2014/main" id="{6FA28A1C-C7C7-4F0E-92BC-B118FFBF12DF}"/>
              </a:ext>
            </a:extLst>
          </p:cNvPr>
          <p:cNvSpPr/>
          <p:nvPr/>
        </p:nvSpPr>
        <p:spPr>
          <a:xfrm>
            <a:off x="372369" y="2698172"/>
            <a:ext cx="4657910" cy="1814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9" name="TextBox 87">
            <a:extLst>
              <a:ext uri="{FF2B5EF4-FFF2-40B4-BE49-F238E27FC236}">
                <a16:creationId xmlns:a16="http://schemas.microsoft.com/office/drawing/2014/main" id="{BD498FF4-47A6-448A-BA2D-A74BDDFF36CF}"/>
              </a:ext>
            </a:extLst>
          </p:cNvPr>
          <p:cNvSpPr txBox="1"/>
          <p:nvPr/>
        </p:nvSpPr>
        <p:spPr>
          <a:xfrm>
            <a:off x="724352" y="3225251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ROSY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0" name="Rounded Rectangle 88">
            <a:extLst>
              <a:ext uri="{FF2B5EF4-FFF2-40B4-BE49-F238E27FC236}">
                <a16:creationId xmlns:a16="http://schemas.microsoft.com/office/drawing/2014/main" id="{DA629B3A-8A06-403F-A0F4-4AA06DCF6CBD}"/>
              </a:ext>
            </a:extLst>
          </p:cNvPr>
          <p:cNvSpPr/>
          <p:nvPr/>
        </p:nvSpPr>
        <p:spPr>
          <a:xfrm>
            <a:off x="367939" y="2695122"/>
            <a:ext cx="4657910" cy="1814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1" name="TextBox 89">
            <a:extLst>
              <a:ext uri="{FF2B5EF4-FFF2-40B4-BE49-F238E27FC236}">
                <a16:creationId xmlns:a16="http://schemas.microsoft.com/office/drawing/2014/main" id="{AAEFD855-48B1-4BE0-B5D5-F1C1C996DD4E}"/>
              </a:ext>
            </a:extLst>
          </p:cNvPr>
          <p:cNvSpPr txBox="1"/>
          <p:nvPr/>
        </p:nvSpPr>
        <p:spPr>
          <a:xfrm>
            <a:off x="748610" y="3210376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ANNA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2" name="Rounded Rectangle 90">
            <a:extLst>
              <a:ext uri="{FF2B5EF4-FFF2-40B4-BE49-F238E27FC236}">
                <a16:creationId xmlns:a16="http://schemas.microsoft.com/office/drawing/2014/main" id="{E1537861-D80A-4BB8-83D7-4DBE79F0473E}"/>
              </a:ext>
            </a:extLst>
          </p:cNvPr>
          <p:cNvSpPr/>
          <p:nvPr/>
        </p:nvSpPr>
        <p:spPr>
          <a:xfrm>
            <a:off x="379354" y="2704532"/>
            <a:ext cx="4657910" cy="1814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3" name="TextBox 91">
            <a:extLst>
              <a:ext uri="{FF2B5EF4-FFF2-40B4-BE49-F238E27FC236}">
                <a16:creationId xmlns:a16="http://schemas.microsoft.com/office/drawing/2014/main" id="{844938FE-7B80-49B4-9EC7-C9C71762E499}"/>
              </a:ext>
            </a:extLst>
          </p:cNvPr>
          <p:cNvSpPr txBox="1"/>
          <p:nvPr/>
        </p:nvSpPr>
        <p:spPr>
          <a:xfrm>
            <a:off x="882296" y="3180574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KELVIN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4" name="Rounded Rectangle 92">
            <a:extLst>
              <a:ext uri="{FF2B5EF4-FFF2-40B4-BE49-F238E27FC236}">
                <a16:creationId xmlns:a16="http://schemas.microsoft.com/office/drawing/2014/main" id="{6A32DC92-43BE-42BB-915E-5D4592668F1D}"/>
              </a:ext>
            </a:extLst>
          </p:cNvPr>
          <p:cNvSpPr/>
          <p:nvPr/>
        </p:nvSpPr>
        <p:spPr>
          <a:xfrm>
            <a:off x="382844" y="2691812"/>
            <a:ext cx="4657910" cy="1814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5" name="TextBox 93">
            <a:extLst>
              <a:ext uri="{FF2B5EF4-FFF2-40B4-BE49-F238E27FC236}">
                <a16:creationId xmlns:a16="http://schemas.microsoft.com/office/drawing/2014/main" id="{6455A15A-1B77-4B28-A4DB-2B9A4E0842A7}"/>
              </a:ext>
            </a:extLst>
          </p:cNvPr>
          <p:cNvSpPr txBox="1"/>
          <p:nvPr/>
        </p:nvSpPr>
        <p:spPr>
          <a:xfrm>
            <a:off x="833384" y="3258613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LOUIS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6" name="Rounded Rectangle 112">
            <a:extLst>
              <a:ext uri="{FF2B5EF4-FFF2-40B4-BE49-F238E27FC236}">
                <a16:creationId xmlns:a16="http://schemas.microsoft.com/office/drawing/2014/main" id="{C03677C1-81A6-4ADF-90C6-A061380BC5E9}"/>
              </a:ext>
            </a:extLst>
          </p:cNvPr>
          <p:cNvSpPr/>
          <p:nvPr/>
        </p:nvSpPr>
        <p:spPr>
          <a:xfrm>
            <a:off x="365434" y="2684306"/>
            <a:ext cx="4657910" cy="1814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7" name="TextBox 113">
            <a:extLst>
              <a:ext uri="{FF2B5EF4-FFF2-40B4-BE49-F238E27FC236}">
                <a16:creationId xmlns:a16="http://schemas.microsoft.com/office/drawing/2014/main" id="{FA368A02-5DFF-413A-AE8B-70057C6BB354}"/>
              </a:ext>
            </a:extLst>
          </p:cNvPr>
          <p:cNvSpPr txBox="1"/>
          <p:nvPr/>
        </p:nvSpPr>
        <p:spPr>
          <a:xfrm>
            <a:off x="815974" y="3251107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MARIA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8" name="Rounded Rectangle 114">
            <a:extLst>
              <a:ext uri="{FF2B5EF4-FFF2-40B4-BE49-F238E27FC236}">
                <a16:creationId xmlns:a16="http://schemas.microsoft.com/office/drawing/2014/main" id="{B3870A1D-4572-4F66-9419-166F6B3F7A76}"/>
              </a:ext>
            </a:extLst>
          </p:cNvPr>
          <p:cNvSpPr/>
          <p:nvPr/>
        </p:nvSpPr>
        <p:spPr>
          <a:xfrm>
            <a:off x="378462" y="2664922"/>
            <a:ext cx="4657910" cy="1814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9" name="TextBox 115">
            <a:extLst>
              <a:ext uri="{FF2B5EF4-FFF2-40B4-BE49-F238E27FC236}">
                <a16:creationId xmlns:a16="http://schemas.microsoft.com/office/drawing/2014/main" id="{2A2D037F-660B-4566-BFD9-E490DA5F228E}"/>
              </a:ext>
            </a:extLst>
          </p:cNvPr>
          <p:cNvSpPr txBox="1"/>
          <p:nvPr/>
        </p:nvSpPr>
        <p:spPr>
          <a:xfrm>
            <a:off x="829002" y="3231723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HUGO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0" name="Rounded Rectangle 116">
            <a:extLst>
              <a:ext uri="{FF2B5EF4-FFF2-40B4-BE49-F238E27FC236}">
                <a16:creationId xmlns:a16="http://schemas.microsoft.com/office/drawing/2014/main" id="{D5EE2527-242B-42AA-BB59-3B506F15FB96}"/>
              </a:ext>
            </a:extLst>
          </p:cNvPr>
          <p:cNvSpPr/>
          <p:nvPr/>
        </p:nvSpPr>
        <p:spPr>
          <a:xfrm>
            <a:off x="367317" y="2677642"/>
            <a:ext cx="4657910" cy="1814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1" name="TextBox 117">
            <a:extLst>
              <a:ext uri="{FF2B5EF4-FFF2-40B4-BE49-F238E27FC236}">
                <a16:creationId xmlns:a16="http://schemas.microsoft.com/office/drawing/2014/main" id="{7E4A265D-ECC0-4376-A9B9-A02C0588841C}"/>
              </a:ext>
            </a:extLst>
          </p:cNvPr>
          <p:cNvSpPr txBox="1"/>
          <p:nvPr/>
        </p:nvSpPr>
        <p:spPr>
          <a:xfrm>
            <a:off x="817857" y="3244443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NACY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2" name="Rounded Rectangle 118">
            <a:extLst>
              <a:ext uri="{FF2B5EF4-FFF2-40B4-BE49-F238E27FC236}">
                <a16:creationId xmlns:a16="http://schemas.microsoft.com/office/drawing/2014/main" id="{C1BF5F70-AFA1-4F39-B474-208A9BCABF60}"/>
              </a:ext>
            </a:extLst>
          </p:cNvPr>
          <p:cNvSpPr/>
          <p:nvPr/>
        </p:nvSpPr>
        <p:spPr>
          <a:xfrm>
            <a:off x="399967" y="2677709"/>
            <a:ext cx="4657910" cy="1814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TextBox 119">
            <a:extLst>
              <a:ext uri="{FF2B5EF4-FFF2-40B4-BE49-F238E27FC236}">
                <a16:creationId xmlns:a16="http://schemas.microsoft.com/office/drawing/2014/main" id="{3975DBFA-E0F6-43BC-ABB7-908DAE688288}"/>
              </a:ext>
            </a:extLst>
          </p:cNvPr>
          <p:cNvSpPr txBox="1"/>
          <p:nvPr/>
        </p:nvSpPr>
        <p:spPr>
          <a:xfrm>
            <a:off x="850507" y="3244510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LUCY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4" name="Rounded Rectangle 120">
            <a:extLst>
              <a:ext uri="{FF2B5EF4-FFF2-40B4-BE49-F238E27FC236}">
                <a16:creationId xmlns:a16="http://schemas.microsoft.com/office/drawing/2014/main" id="{A01BE9D8-FE42-43C1-B2F1-CD2E723974D8}"/>
              </a:ext>
            </a:extLst>
          </p:cNvPr>
          <p:cNvSpPr/>
          <p:nvPr/>
        </p:nvSpPr>
        <p:spPr>
          <a:xfrm>
            <a:off x="412375" y="2689682"/>
            <a:ext cx="4657910" cy="1814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5" name="TextBox 121">
            <a:extLst>
              <a:ext uri="{FF2B5EF4-FFF2-40B4-BE49-F238E27FC236}">
                <a16:creationId xmlns:a16="http://schemas.microsoft.com/office/drawing/2014/main" id="{7755A599-3095-41C4-AB1C-BE8040DECFAE}"/>
              </a:ext>
            </a:extLst>
          </p:cNvPr>
          <p:cNvSpPr txBox="1"/>
          <p:nvPr/>
        </p:nvSpPr>
        <p:spPr>
          <a:xfrm>
            <a:off x="862915" y="3256483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PATT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6" name="Rounded Rectangle 122">
            <a:extLst>
              <a:ext uri="{FF2B5EF4-FFF2-40B4-BE49-F238E27FC236}">
                <a16:creationId xmlns:a16="http://schemas.microsoft.com/office/drawing/2014/main" id="{6A7B5F97-B1A3-4B72-B136-DB4928A581AA}"/>
              </a:ext>
            </a:extLst>
          </p:cNvPr>
          <p:cNvSpPr/>
          <p:nvPr/>
        </p:nvSpPr>
        <p:spPr>
          <a:xfrm>
            <a:off x="391358" y="2677642"/>
            <a:ext cx="4657910" cy="1814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7" name="TextBox 123">
            <a:extLst>
              <a:ext uri="{FF2B5EF4-FFF2-40B4-BE49-F238E27FC236}">
                <a16:creationId xmlns:a16="http://schemas.microsoft.com/office/drawing/2014/main" id="{2379D838-39F6-4A38-8FFA-E4F2AF140C99}"/>
              </a:ext>
            </a:extLst>
          </p:cNvPr>
          <p:cNvSpPr txBox="1"/>
          <p:nvPr/>
        </p:nvSpPr>
        <p:spPr>
          <a:xfrm>
            <a:off x="841898" y="3244443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MARIO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8" name="Rectangle 5">
            <a:extLst>
              <a:ext uri="{FF2B5EF4-FFF2-40B4-BE49-F238E27FC236}">
                <a16:creationId xmlns:a16="http://schemas.microsoft.com/office/drawing/2014/main" id="{3A7DC013-43F2-4685-89BE-9C39C66C2999}"/>
              </a:ext>
            </a:extLst>
          </p:cNvPr>
          <p:cNvSpPr/>
          <p:nvPr/>
        </p:nvSpPr>
        <p:spPr>
          <a:xfrm>
            <a:off x="10517031" y="289697"/>
            <a:ext cx="1669143" cy="1014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219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CFEF5B5-3541-406B-87C0-20E7D4AC5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2E25C13-AA07-4DAD-BD62-68C9A25B7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extBox 21">
            <a:extLst>
              <a:ext uri="{FF2B5EF4-FFF2-40B4-BE49-F238E27FC236}">
                <a16:creationId xmlns:a16="http://schemas.microsoft.com/office/drawing/2014/main" id="{7D5430CB-87A8-4463-8630-D197C6EB2896}"/>
              </a:ext>
            </a:extLst>
          </p:cNvPr>
          <p:cNvSpPr txBox="1"/>
          <p:nvPr/>
        </p:nvSpPr>
        <p:spPr>
          <a:xfrm>
            <a:off x="287925" y="529443"/>
            <a:ext cx="2555266" cy="492443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1 – WB P.9</a:t>
            </a:r>
            <a:endParaRPr lang="en-US" sz="2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997B1BB-1417-47F6-A7DD-E49862AF9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24" y="1178687"/>
            <a:ext cx="2708133" cy="547389"/>
          </a:xfrm>
          <a:prstGeom prst="rect">
            <a:avLst/>
          </a:prstGeom>
        </p:spPr>
      </p:pic>
      <p:pic>
        <p:nvPicPr>
          <p:cNvPr id="6" name="Picture 22">
            <a:extLst>
              <a:ext uri="{FF2B5EF4-FFF2-40B4-BE49-F238E27FC236}">
                <a16:creationId xmlns:a16="http://schemas.microsoft.com/office/drawing/2014/main" id="{361197E8-CAA2-43E6-8EF2-52D44FD4C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338" y="679421"/>
            <a:ext cx="8834739" cy="5649136"/>
          </a:xfrm>
          <a:prstGeom prst="rect">
            <a:avLst/>
          </a:prstGeom>
        </p:spPr>
      </p:pic>
      <p:sp>
        <p:nvSpPr>
          <p:cNvPr id="7" name="Rectangle 23">
            <a:extLst>
              <a:ext uri="{FF2B5EF4-FFF2-40B4-BE49-F238E27FC236}">
                <a16:creationId xmlns:a16="http://schemas.microsoft.com/office/drawing/2014/main" id="{34A86F2B-57ED-444B-AB38-B814C597AE52}"/>
              </a:ext>
            </a:extLst>
          </p:cNvPr>
          <p:cNvSpPr/>
          <p:nvPr/>
        </p:nvSpPr>
        <p:spPr>
          <a:xfrm>
            <a:off x="7018950" y="1021886"/>
            <a:ext cx="721360" cy="409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dirty="0">
                <a:solidFill>
                  <a:srgbClr val="FF0000"/>
                </a:solidFill>
              </a:rPr>
              <a:t>...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8FD1F837-35FA-49A8-B18F-8577D39BE11A}"/>
              </a:ext>
            </a:extLst>
          </p:cNvPr>
          <p:cNvSpPr/>
          <p:nvPr/>
        </p:nvSpPr>
        <p:spPr>
          <a:xfrm>
            <a:off x="7018950" y="1021886"/>
            <a:ext cx="721360" cy="409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dirty="0">
                <a:solidFill>
                  <a:srgbClr val="FF0000"/>
                </a:solidFill>
              </a:rPr>
              <a:t>spell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C3F638DB-FAB5-4429-AA80-0F088D81DC88}"/>
              </a:ext>
            </a:extLst>
          </p:cNvPr>
          <p:cNvSpPr/>
          <p:nvPr/>
        </p:nvSpPr>
        <p:spPr>
          <a:xfrm>
            <a:off x="6510950" y="3018146"/>
            <a:ext cx="2062480" cy="409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dirty="0">
                <a:solidFill>
                  <a:srgbClr val="FF0000"/>
                </a:solidFill>
              </a:rPr>
              <a:t>...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26">
            <a:extLst>
              <a:ext uri="{FF2B5EF4-FFF2-40B4-BE49-F238E27FC236}">
                <a16:creationId xmlns:a16="http://schemas.microsoft.com/office/drawing/2014/main" id="{2A800035-F710-46B8-A21E-1CA7CA32A735}"/>
              </a:ext>
            </a:extLst>
          </p:cNvPr>
          <p:cNvSpPr/>
          <p:nvPr/>
        </p:nvSpPr>
        <p:spPr>
          <a:xfrm>
            <a:off x="6510950" y="5029826"/>
            <a:ext cx="2062480" cy="409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dirty="0">
                <a:solidFill>
                  <a:srgbClr val="FF0000"/>
                </a:solidFill>
              </a:rPr>
              <a:t>...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27">
            <a:extLst>
              <a:ext uri="{FF2B5EF4-FFF2-40B4-BE49-F238E27FC236}">
                <a16:creationId xmlns:a16="http://schemas.microsoft.com/office/drawing/2014/main" id="{7923E3F2-57CD-4314-9E07-4E908D076ADB}"/>
              </a:ext>
            </a:extLst>
          </p:cNvPr>
          <p:cNvSpPr/>
          <p:nvPr/>
        </p:nvSpPr>
        <p:spPr>
          <a:xfrm>
            <a:off x="6510950" y="3018146"/>
            <a:ext cx="2062480" cy="409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>
                <a:solidFill>
                  <a:srgbClr val="FF0000"/>
                </a:solidFill>
              </a:rPr>
              <a:t>spell “Nick”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28">
            <a:extLst>
              <a:ext uri="{FF2B5EF4-FFF2-40B4-BE49-F238E27FC236}">
                <a16:creationId xmlns:a16="http://schemas.microsoft.com/office/drawing/2014/main" id="{3FE7C6FF-5ACC-4D10-ABC3-F4AC17E77627}"/>
              </a:ext>
            </a:extLst>
          </p:cNvPr>
          <p:cNvSpPr/>
          <p:nvPr/>
        </p:nvSpPr>
        <p:spPr>
          <a:xfrm>
            <a:off x="6510950" y="5024566"/>
            <a:ext cx="2062480" cy="409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dirty="0">
                <a:solidFill>
                  <a:srgbClr val="FF0000"/>
                </a:solidFill>
              </a:rPr>
              <a:t>spell “Ella”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10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828ADFB-B1B9-4256-8721-6EF38FA80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6FF077C-A1F2-4353-95C0-F4019FF74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B66D3956-1453-4BEF-8A86-1A16274091D5}"/>
              </a:ext>
            </a:extLst>
          </p:cNvPr>
          <p:cNvSpPr txBox="1"/>
          <p:nvPr/>
        </p:nvSpPr>
        <p:spPr>
          <a:xfrm>
            <a:off x="134104" y="515694"/>
            <a:ext cx="1571583" cy="492443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Act1.</a:t>
            </a:r>
            <a:endParaRPr lang="en-US" sz="2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Diagram 3">
            <a:extLst>
              <a:ext uri="{FF2B5EF4-FFF2-40B4-BE49-F238E27FC236}">
                <a16:creationId xmlns:a16="http://schemas.microsoft.com/office/drawing/2014/main" id="{0C4332EA-937C-438E-98BC-0EE87C0C77FC}"/>
              </a:ext>
            </a:extLst>
          </p:cNvPr>
          <p:cNvGraphicFramePr/>
          <p:nvPr/>
        </p:nvGraphicFramePr>
        <p:xfrm>
          <a:off x="4413753" y="719309"/>
          <a:ext cx="6049854" cy="2568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Callout 4">
            <a:extLst>
              <a:ext uri="{FF2B5EF4-FFF2-40B4-BE49-F238E27FC236}">
                <a16:creationId xmlns:a16="http://schemas.microsoft.com/office/drawing/2014/main" id="{A21330E9-DE77-41C8-936F-C44BD48D8477}"/>
              </a:ext>
            </a:extLst>
          </p:cNvPr>
          <p:cNvSpPr/>
          <p:nvPr/>
        </p:nvSpPr>
        <p:spPr>
          <a:xfrm>
            <a:off x="795952" y="1022795"/>
            <a:ext cx="3160590" cy="2048085"/>
          </a:xfrm>
          <a:prstGeom prst="wedgeEllipseCallout">
            <a:avLst>
              <a:gd name="adj1" fmla="val -34500"/>
              <a:gd name="adj2" fmla="val 50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My friend’s name is </a:t>
            </a:r>
            <a:r>
              <a:rPr lang="vi-VN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Alfie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It’s </a:t>
            </a:r>
            <a:r>
              <a:rPr lang="vi-VN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A-L-F-I-E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Diagram 5">
            <a:extLst>
              <a:ext uri="{FF2B5EF4-FFF2-40B4-BE49-F238E27FC236}">
                <a16:creationId xmlns:a16="http://schemas.microsoft.com/office/drawing/2014/main" id="{D189F96D-5E37-4577-97E6-87FBAC63D4A7}"/>
              </a:ext>
            </a:extLst>
          </p:cNvPr>
          <p:cNvGraphicFramePr/>
          <p:nvPr/>
        </p:nvGraphicFramePr>
        <p:xfrm>
          <a:off x="688857" y="3684976"/>
          <a:ext cx="6205948" cy="2698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6">
            <a:extLst>
              <a:ext uri="{FF2B5EF4-FFF2-40B4-BE49-F238E27FC236}">
                <a16:creationId xmlns:a16="http://schemas.microsoft.com/office/drawing/2014/main" id="{48712816-1027-41EB-B8C2-784D5B980BAB}"/>
              </a:ext>
            </a:extLst>
          </p:cNvPr>
          <p:cNvGraphicFramePr/>
          <p:nvPr/>
        </p:nvGraphicFramePr>
        <p:xfrm>
          <a:off x="7038857" y="3684976"/>
          <a:ext cx="4378960" cy="2698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Down Arrow 8">
            <a:hlinkClick r:id="" action="ppaction://noaction"/>
            <a:extLst>
              <a:ext uri="{FF2B5EF4-FFF2-40B4-BE49-F238E27FC236}">
                <a16:creationId xmlns:a16="http://schemas.microsoft.com/office/drawing/2014/main" id="{CC144E0C-9FFD-476D-AA53-5051BC1B5C83}"/>
              </a:ext>
            </a:extLst>
          </p:cNvPr>
          <p:cNvSpPr/>
          <p:nvPr/>
        </p:nvSpPr>
        <p:spPr>
          <a:xfrm rot="16200000">
            <a:off x="11330421" y="189634"/>
            <a:ext cx="377992" cy="94685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DE01D8-D53E-4F12-929A-00854B2B4966}"/>
              </a:ext>
            </a:extLst>
          </p:cNvPr>
          <p:cNvSpPr txBox="1"/>
          <p:nvPr/>
        </p:nvSpPr>
        <p:spPr>
          <a:xfrm>
            <a:off x="11022418" y="803085"/>
            <a:ext cx="1035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vi-VN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Wheel of points</a:t>
            </a:r>
            <a:endParaRPr lang="en-US" sz="2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685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9C7458A-A467-433A-BCBF-5DE1F2ED7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E81C4CE-D574-46B3-9027-09169E154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AEC6A9-80B3-49B2-AEDD-C8AE793392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4665"/>
            <a:ext cx="12192001" cy="68673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14A2F9-4104-4DE2-8793-E8B06BA0C7F5}"/>
              </a:ext>
            </a:extLst>
          </p:cNvPr>
          <p:cNvSpPr txBox="1"/>
          <p:nvPr/>
        </p:nvSpPr>
        <p:spPr>
          <a:xfrm>
            <a:off x="4557744" y="6046498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99292"/>
      </p:ext>
    </p:extLst>
  </p:cSld>
  <p:clrMapOvr>
    <a:masterClrMapping/>
  </p:clrMapOvr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100</Words>
  <Application>Microsoft Office PowerPoint</Application>
  <PresentationFormat>Màn hình rộng</PresentationFormat>
  <Paragraphs>61</Paragraphs>
  <Slides>7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13" baseType="lpstr">
      <vt:lpstr>Arial</vt:lpstr>
      <vt:lpstr>Calibri</vt:lpstr>
      <vt:lpstr>Patrick Hand</vt:lpstr>
      <vt:lpstr>Tahoma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Quynh Anh</dc:creator>
  <cp:lastModifiedBy>Quynh Anh</cp:lastModifiedBy>
  <cp:revision>1</cp:revision>
  <dcterms:created xsi:type="dcterms:W3CDTF">2022-10-20T11:40:07Z</dcterms:created>
  <dcterms:modified xsi:type="dcterms:W3CDTF">2022-10-20T11:42:53Z</dcterms:modified>
</cp:coreProperties>
</file>