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0" r:id="rId2"/>
    <p:sldId id="349" r:id="rId3"/>
    <p:sldId id="302" r:id="rId4"/>
    <p:sldId id="292" r:id="rId5"/>
    <p:sldId id="369" r:id="rId6"/>
    <p:sldId id="371" r:id="rId7"/>
    <p:sldId id="334" r:id="rId8"/>
    <p:sldId id="391" r:id="rId9"/>
    <p:sldId id="336" r:id="rId10"/>
    <p:sldId id="358" r:id="rId11"/>
    <p:sldId id="392" r:id="rId12"/>
    <p:sldId id="393" r:id="rId13"/>
    <p:sldId id="394" r:id="rId14"/>
    <p:sldId id="413" r:id="rId15"/>
    <p:sldId id="335" r:id="rId16"/>
    <p:sldId id="405" r:id="rId17"/>
    <p:sldId id="406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824" autoAdjust="0"/>
    <p:restoredTop sz="94660"/>
  </p:normalViewPr>
  <p:slideViewPr>
    <p:cSldViewPr snapToGrid="0">
      <p:cViewPr varScale="1">
        <p:scale>
          <a:sx n="47" d="100"/>
          <a:sy n="47" d="100"/>
        </p:scale>
        <p:origin x="4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C409F-C7BC-4849-B9D0-2655323668A6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2FA85-84CA-4321-910A-1B9EDE38069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1658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54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“sit down”, “stand up”, “touch your nose”, “touch your shoulders”, …</a:t>
            </a:r>
          </a:p>
          <a:p>
            <a:pPr marL="228600" indent="-228600">
              <a:buAutoNum type="arabicPeriod"/>
            </a:pP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“Traffic lights” – green light/go fast, yellow light/go slow, red light/stop</a:t>
            </a:r>
          </a:p>
          <a:p>
            <a:pPr marL="171450" indent="-171450">
              <a:buFontTx/>
              <a:buChar char="-"/>
            </a:pPr>
            <a:r>
              <a:rPr lang="en-US" dirty="0"/>
              <a:t>Stand-up</a:t>
            </a:r>
          </a:p>
          <a:p>
            <a:pPr marL="171450" indent="-171450">
              <a:buFontTx/>
              <a:buChar char="-"/>
            </a:pPr>
            <a:r>
              <a:rPr lang="en-US" dirty="0"/>
              <a:t>Sit down</a:t>
            </a:r>
          </a:p>
          <a:p>
            <a:pPr marL="171450" indent="-171450">
              <a:buFontTx/>
              <a:buChar char="-"/>
            </a:pPr>
            <a:r>
              <a:rPr lang="en-US" dirty="0"/>
              <a:t>Touch your nose</a:t>
            </a:r>
          </a:p>
          <a:p>
            <a:pPr marL="171450" indent="-171450">
              <a:buFontTx/>
              <a:buChar char="-"/>
            </a:pPr>
            <a:r>
              <a:rPr lang="en-US" dirty="0"/>
              <a:t>Touch your shoulders</a:t>
            </a:r>
          </a:p>
          <a:p>
            <a:pPr marL="171450" indent="-171450">
              <a:buFontTx/>
              <a:buChar char="-"/>
            </a:pPr>
            <a:r>
              <a:rPr lang="en-US" dirty="0"/>
              <a:t>Walk in circle</a:t>
            </a:r>
          </a:p>
          <a:p>
            <a:pPr marL="171450" indent="-171450">
              <a:buFontTx/>
              <a:buChar char="-"/>
            </a:pPr>
            <a:r>
              <a:rPr lang="en-US" dirty="0"/>
              <a:t>Touch your friends’ knee</a:t>
            </a:r>
          </a:p>
          <a:p>
            <a:pPr marL="171450" indent="-171450">
              <a:buFontTx/>
              <a:buChar char="-"/>
            </a:pPr>
            <a:r>
              <a:rPr lang="en-US" dirty="0"/>
              <a:t>Dance </a:t>
            </a:r>
          </a:p>
          <a:p>
            <a:pPr marL="171450" indent="-171450">
              <a:buFontTx/>
              <a:buChar char="-"/>
            </a:pPr>
            <a:r>
              <a:rPr lang="en-US" dirty="0"/>
              <a:t>Jump </a:t>
            </a:r>
          </a:p>
          <a:p>
            <a:pPr marL="171450" indent="-171450">
              <a:buFontTx/>
              <a:buChar char="-"/>
            </a:pPr>
            <a:r>
              <a:rPr lang="en-US" dirty="0"/>
              <a:t>Hop </a:t>
            </a:r>
          </a:p>
          <a:p>
            <a:pPr marL="171450" indent="-171450">
              <a:buFontTx/>
              <a:buChar char="-"/>
            </a:pPr>
            <a:r>
              <a:rPr lang="en-US" dirty="0"/>
              <a:t>Tip-toe </a:t>
            </a:r>
          </a:p>
          <a:p>
            <a:pPr marL="171450" indent="-171450">
              <a:buFontTx/>
              <a:buChar char="-"/>
            </a:pPr>
            <a:r>
              <a:rPr lang="en-US" dirty="0"/>
              <a:t>Green light</a:t>
            </a:r>
            <a:r>
              <a:rPr lang="en-US" dirty="0">
                <a:sym typeface="Wingdings" pitchFamily="2" charset="2"/>
              </a:rPr>
              <a:t> ss run fast</a:t>
            </a:r>
          </a:p>
          <a:p>
            <a:pPr marL="171450" indent="-171450">
              <a:buFontTx/>
              <a:buChar char="-"/>
            </a:pPr>
            <a:r>
              <a:rPr lang="en-US" dirty="0">
                <a:sym typeface="Wingdings" pitchFamily="2" charset="2"/>
              </a:rPr>
              <a:t>Yellow light =&gt; ss walk slowly</a:t>
            </a:r>
          </a:p>
          <a:p>
            <a:pPr marL="171450" indent="-171450">
              <a:buFontTx/>
              <a:buChar char="-"/>
            </a:pPr>
            <a:r>
              <a:rPr lang="en-US" dirty="0">
                <a:sym typeface="Wingdings" pitchFamily="2" charset="2"/>
              </a:rPr>
              <a:t>Red light =&gt; ss stop walking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64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Memory game. </a:t>
            </a:r>
          </a:p>
          <a:p>
            <a:pPr marL="171450" indent="-171450">
              <a:buFontTx/>
              <a:buChar char="-"/>
            </a:pPr>
            <a:r>
              <a:rPr lang="en-US" dirty="0"/>
              <a:t>Divide class into 3 teams. Tic-tac-toe to choose 2 numbers. Get points if ss can choose correct picture with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98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Set context (analyze the picture)</a:t>
            </a:r>
          </a:p>
          <a:p>
            <a:pPr marL="171450" indent="-171450">
              <a:buFontTx/>
              <a:buChar char="-"/>
            </a:pPr>
            <a:r>
              <a:rPr lang="en-US" dirty="0"/>
              <a:t>Show sentence by sentence, ask ss to make a guess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41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Ask ss to guess who will say 1</a:t>
            </a:r>
            <a:r>
              <a:rPr lang="en-US" baseline="30000" dirty="0"/>
              <a:t>st</a:t>
            </a:r>
            <a:r>
              <a:rPr lang="en-US" dirty="0"/>
              <a:t>, what will they say?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21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Read and circle True or False</a:t>
            </a:r>
          </a:p>
          <a:p>
            <a:pPr marL="171450" indent="-171450">
              <a:buFontTx/>
              <a:buChar char="-"/>
            </a:pPr>
            <a:r>
              <a:rPr lang="en-US" dirty="0"/>
              <a:t>Check the answer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02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groups, ask ss to write the correct answers to complete the “Polite greetings”</a:t>
            </a:r>
          </a:p>
          <a:p>
            <a:r>
              <a:rPr lang="en-US" dirty="0"/>
              <a:t>Show answers and check. Accept suitable answers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67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ss to write and draw their own story in groups based on the given outline.</a:t>
            </a:r>
          </a:p>
          <a:p>
            <a:r>
              <a:rPr lang="en-US" dirty="0"/>
              <a:t>Encourage ss to be creative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57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AD53159-1530-4651-9773-6ECADAB68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8CEC7F76-D446-4626-8E2F-86622B874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7518704-05A5-4CC7-AC98-F0B7B1B41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C0ED-3349-43B2-B097-3547FABE84C0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8F57451-7A73-487A-A1B8-A1E0EBF2F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733C6CD-1D11-440B-BFCB-3ADD5E6D2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BFEE-91AB-44D4-9D54-BA9134CD38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6867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A79A05-E486-42A9-9EA4-104ACC102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7FF14EE-E34C-4276-B7ED-4D8FC658DC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F41B7DB-5585-450F-A42A-CDEC288B1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C0ED-3349-43B2-B097-3547FABE84C0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1063A40-9FF3-42CB-AB47-FA09D2437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C89A210-DF1D-4339-BA5B-77B1DCDFF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BFEE-91AB-44D4-9D54-BA9134CD38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5975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96B562B0-8BF9-484F-8C3B-95753E6B2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E200A8C-5CAA-461C-A8CD-1BD156D67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B051D7C-B819-4B3E-A303-C241CD590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C0ED-3349-43B2-B097-3547FABE84C0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EE75197-A2A0-4544-B21C-912E02168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E667BAD-CBDB-4448-9C90-46467633E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BFEE-91AB-44D4-9D54-BA9134CD38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3315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287574"/>
      </p:ext>
    </p:extLst>
  </p:cSld>
  <p:clrMapOvr>
    <a:masterClrMapping/>
  </p:clrMapOvr>
  <p:transition spd="slow">
    <p:cover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348489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3F454AD-17A4-4281-B952-DBA048B23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E4BF3AE-E32A-4CAC-BE49-9EDADB622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A9FF233-1014-4044-A2B6-B4543CAC6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C0ED-3349-43B2-B097-3547FABE84C0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9838F87-442E-4C02-8818-D4028CA22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C86123B-BF23-4801-BB9C-D1904C65A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BFEE-91AB-44D4-9D54-BA9134CD38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62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D25FC38-147C-4904-A426-B4103F3C0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998AB64-A035-48CE-ABE6-F72451897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1CC267B-033E-46D2-99B5-23B63153A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C0ED-3349-43B2-B097-3547FABE84C0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3CDCC14-B852-49B8-8056-4E77F78EE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0D8F679-4649-4DFA-A809-95E38FCB9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BFEE-91AB-44D4-9D54-BA9134CD38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0115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E2E86E5-BB15-4C5D-BAD4-6B38E0A7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EEDB493-0402-4BF0-9FFE-4976F19E7B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4FB1E0B-E3D1-4665-BFCA-CD0F7D0EE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3023151-22E2-4ED2-A0F9-57811DD4F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C0ED-3349-43B2-B097-3547FABE84C0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15B0AEA-445C-4EAE-A30B-E932A9248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F1AA0BB-EA34-4642-97FC-C826661D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BFEE-91AB-44D4-9D54-BA9134CD38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4109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EB8EE26-0D71-4BFB-9166-E7623D610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4932CE5-5419-4CE5-9BDF-5BC8F7F03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EDEB8B3-9C7B-4ECE-B4C6-CE97DD996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6AEF5628-F595-4519-A712-5BFABC6C75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08359B0-C590-4BF0-8B81-D8C06B1DDE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69A3CDA5-4784-4693-86BC-30B8CE0FB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C0ED-3349-43B2-B097-3547FABE84C0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7AA0062-49C9-45FF-B9EA-8D46C685F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020C8525-F747-4446-8056-A8D6BA338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BFEE-91AB-44D4-9D54-BA9134CD38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8513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FD4F83-6815-4498-976E-113E846C6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D28FE52E-543A-45AA-A683-B7F38FCBA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C0ED-3349-43B2-B097-3547FABE84C0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6D63DA1-53D8-43C7-90F1-42FE892A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05D97A2D-36B7-4BDE-A839-3BF5098A1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BFEE-91AB-44D4-9D54-BA9134CD38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0897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CB17BDA8-3743-44BA-93B5-7CE44594E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C0ED-3349-43B2-B097-3547FABE84C0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2DCAFD7C-451C-4C14-949A-238CAF716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6E9B22E3-6463-419D-9EF7-F5C014276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BFEE-91AB-44D4-9D54-BA9134CD38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065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87B8BEF-615A-4EF2-B8E4-52C516D29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9DA8916-E1B6-48DF-A674-9EB3BAAF6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0B2AA2B-11CF-4F69-A39E-10DB44342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4179661-F88B-482E-9053-913507A5E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C0ED-3349-43B2-B097-3547FABE84C0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D0B7902-9052-401A-8C0D-8D3FA1607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DB29B69-A2B6-4CE4-A846-ACADAD158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BFEE-91AB-44D4-9D54-BA9134CD38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6207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1F4F0F4-A56A-46C3-B129-5B22041E7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9009BC7B-E30F-4760-857D-2D6EB6251E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ADA675DD-9B56-4AB3-80AB-8B5E47081B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B607565-D327-4D77-AAF7-49B5F1F77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C0ED-3349-43B2-B097-3547FABE84C0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07D4A61-AB81-4573-A021-DEBE14A9E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B1B67AC-9E19-4C38-884B-39564B7A5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BFEE-91AB-44D4-9D54-BA9134CD38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8033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0BEBC983-5827-49D2-8098-0DA5105CC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B60B42C-AF83-4905-8A54-C05FAAFED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FDD514A-0C96-4585-B2DE-71DEED7B76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1C0ED-3349-43B2-B097-3547FABE84C0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5C3BD55-5EDF-4E2E-82A4-AAA61E7DD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B55F6DB-93D2-479D-84D5-3ECCBA60A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EBFEE-91AB-44D4-9D54-BA9134CD38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727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eduhome.com.vn/DHALesson?idGrade=3&amp;idSubject=1&amp;idSeries=119&amp;idTheme=1068&amp;IdLevel=2&amp;idThemeServer=69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1: MY FRIENDS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21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32BE7F-C336-F0A1-82EF-8D72327FEB0B}"/>
              </a:ext>
            </a:extLst>
          </p:cNvPr>
          <p:cNvSpPr txBox="1"/>
          <p:nvPr/>
        </p:nvSpPr>
        <p:spPr>
          <a:xfrm>
            <a:off x="214605" y="475862"/>
            <a:ext cx="1288518" cy="369332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4" name="Rectangle: Rounded Corners 15">
            <a:extLst>
              <a:ext uri="{FF2B5EF4-FFF2-40B4-BE49-F238E27FC236}">
                <a16:creationId xmlns:a16="http://schemas.microsoft.com/office/drawing/2014/main" id="{E7F871D5-9B04-CE34-C472-F7BD4AA262A5}"/>
              </a:ext>
            </a:extLst>
          </p:cNvPr>
          <p:cNvSpPr/>
          <p:nvPr/>
        </p:nvSpPr>
        <p:spPr>
          <a:xfrm>
            <a:off x="3234274" y="352003"/>
            <a:ext cx="5723452" cy="40750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27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Look, read and guess.</a:t>
            </a:r>
          </a:p>
        </p:txBody>
      </p:sp>
      <p:pic>
        <p:nvPicPr>
          <p:cNvPr id="6" name="Picture 5" descr="A group of childre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C9359FB2-E6F1-2E3E-33D4-76E10FE738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605" y="1230406"/>
            <a:ext cx="6343985" cy="4740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4C22C03-624B-EEE1-6A5F-932F1931E9E4}"/>
              </a:ext>
            </a:extLst>
          </p:cNvPr>
          <p:cNvSpPr/>
          <p:nvPr/>
        </p:nvSpPr>
        <p:spPr>
          <a:xfrm>
            <a:off x="1385047" y="1316092"/>
            <a:ext cx="2001550" cy="3647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FF4E44A-C3D8-11DA-52D6-FBBC64FA7022}"/>
              </a:ext>
            </a:extLst>
          </p:cNvPr>
          <p:cNvSpPr/>
          <p:nvPr/>
        </p:nvSpPr>
        <p:spPr>
          <a:xfrm>
            <a:off x="4094450" y="1871903"/>
            <a:ext cx="2225668" cy="6561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EB7BD1A-7CD4-A9A1-07B3-3D54BC4341FD}"/>
              </a:ext>
            </a:extLst>
          </p:cNvPr>
          <p:cNvSpPr/>
          <p:nvPr/>
        </p:nvSpPr>
        <p:spPr>
          <a:xfrm>
            <a:off x="214605" y="2372545"/>
            <a:ext cx="1170442" cy="6561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2C48130-A833-795A-AB02-0F260859752B}"/>
              </a:ext>
            </a:extLst>
          </p:cNvPr>
          <p:cNvSpPr/>
          <p:nvPr/>
        </p:nvSpPr>
        <p:spPr>
          <a:xfrm>
            <a:off x="5220731" y="3286945"/>
            <a:ext cx="1337859" cy="9623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99E44E3-71AF-96B2-EAA0-461A6AC3C743}"/>
              </a:ext>
            </a:extLst>
          </p:cNvPr>
          <p:cNvSpPr/>
          <p:nvPr/>
        </p:nvSpPr>
        <p:spPr>
          <a:xfrm>
            <a:off x="462007" y="4534421"/>
            <a:ext cx="1770205" cy="6561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F1D44213-729D-5CE0-BA07-67E8F1FFF34E}"/>
              </a:ext>
            </a:extLst>
          </p:cNvPr>
          <p:cNvSpPr/>
          <p:nvPr/>
        </p:nvSpPr>
        <p:spPr>
          <a:xfrm>
            <a:off x="6712692" y="1593997"/>
            <a:ext cx="3487271" cy="555811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 The boy is Lisa.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D771D2-82C4-72A6-FD29-9EBD6C4E07B0}"/>
              </a:ext>
            </a:extLst>
          </p:cNvPr>
          <p:cNvSpPr txBox="1"/>
          <p:nvPr/>
        </p:nvSpPr>
        <p:spPr>
          <a:xfrm>
            <a:off x="10354065" y="1613647"/>
            <a:ext cx="20170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50"/>
                </a:solidFill>
              </a:rPr>
              <a:t>True</a:t>
            </a:r>
            <a:r>
              <a:rPr lang="en-US" sz="3000" dirty="0"/>
              <a:t>/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0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15" name="Pentagon 14">
            <a:extLst>
              <a:ext uri="{FF2B5EF4-FFF2-40B4-BE49-F238E27FC236}">
                <a16:creationId xmlns:a16="http://schemas.microsoft.com/office/drawing/2014/main" id="{D5FC8DC5-6CF3-108B-281B-63E2ACE7571B}"/>
              </a:ext>
            </a:extLst>
          </p:cNvPr>
          <p:cNvSpPr/>
          <p:nvPr/>
        </p:nvSpPr>
        <p:spPr>
          <a:xfrm>
            <a:off x="6712692" y="2627271"/>
            <a:ext cx="3487271" cy="555811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 The girl is Peter.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44A0E3-AA76-654E-0896-74185CD856FE}"/>
              </a:ext>
            </a:extLst>
          </p:cNvPr>
          <p:cNvSpPr txBox="1"/>
          <p:nvPr/>
        </p:nvSpPr>
        <p:spPr>
          <a:xfrm>
            <a:off x="10354065" y="2646921"/>
            <a:ext cx="20170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50"/>
                </a:solidFill>
              </a:rPr>
              <a:t>True</a:t>
            </a:r>
            <a:r>
              <a:rPr lang="en-US" sz="3000" dirty="0"/>
              <a:t>/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0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17" name="Pentagon 16">
            <a:extLst>
              <a:ext uri="{FF2B5EF4-FFF2-40B4-BE49-F238E27FC236}">
                <a16:creationId xmlns:a16="http://schemas.microsoft.com/office/drawing/2014/main" id="{CBEBC3D9-0524-B687-0B4C-4CE9D8AC538D}"/>
              </a:ext>
            </a:extLst>
          </p:cNvPr>
          <p:cNvSpPr/>
          <p:nvPr/>
        </p:nvSpPr>
        <p:spPr>
          <a:xfrm>
            <a:off x="6712692" y="3674919"/>
            <a:ext cx="3487271" cy="962324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 The girl says,</a:t>
            </a:r>
          </a:p>
          <a:p>
            <a:pPr algn="ctr"/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”Thank you.”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12E33A-29A3-5CE6-0FB1-9D03A69C7267}"/>
              </a:ext>
            </a:extLst>
          </p:cNvPr>
          <p:cNvSpPr txBox="1"/>
          <p:nvPr/>
        </p:nvSpPr>
        <p:spPr>
          <a:xfrm>
            <a:off x="10354065" y="3827671"/>
            <a:ext cx="20170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50"/>
                </a:solidFill>
              </a:rPr>
              <a:t>True</a:t>
            </a:r>
            <a:r>
              <a:rPr lang="en-US" sz="3000" dirty="0"/>
              <a:t>/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0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19" name="Pentagon 18">
            <a:extLst>
              <a:ext uri="{FF2B5EF4-FFF2-40B4-BE49-F238E27FC236}">
                <a16:creationId xmlns:a16="http://schemas.microsoft.com/office/drawing/2014/main" id="{703FE9BF-005A-1BD3-6286-693889B347A3}"/>
              </a:ext>
            </a:extLst>
          </p:cNvPr>
          <p:cNvSpPr/>
          <p:nvPr/>
        </p:nvSpPr>
        <p:spPr>
          <a:xfrm>
            <a:off x="6712692" y="5008170"/>
            <a:ext cx="3487271" cy="962324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 The boy says,</a:t>
            </a:r>
          </a:p>
          <a:p>
            <a:pPr algn="ctr"/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“I’m good”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D191F8-46A1-F392-E763-4C6A141E8B8F}"/>
              </a:ext>
            </a:extLst>
          </p:cNvPr>
          <p:cNvSpPr txBox="1"/>
          <p:nvPr/>
        </p:nvSpPr>
        <p:spPr>
          <a:xfrm>
            <a:off x="10354065" y="5160922"/>
            <a:ext cx="20170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50"/>
                </a:solidFill>
              </a:rPr>
              <a:t>True</a:t>
            </a:r>
            <a:r>
              <a:rPr lang="en-US" sz="3000" dirty="0"/>
              <a:t>/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000" dirty="0">
                <a:solidFill>
                  <a:srgbClr val="FF0000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 animBg="1"/>
      <p:bldP spid="16" grpId="0"/>
      <p:bldP spid="17" grpId="0" animBg="1"/>
      <p:bldP spid="18" grpId="0"/>
      <p:bldP spid="19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boys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1889A28F-DCEA-5741-9B29-C1C492D45C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3"/>
          <a:stretch/>
        </p:blipFill>
        <p:spPr>
          <a:xfrm>
            <a:off x="1383440" y="763395"/>
            <a:ext cx="6427694" cy="4778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BAB5B2-2ABA-594A-8236-8ADF97976FC3}"/>
              </a:ext>
            </a:extLst>
          </p:cNvPr>
          <p:cNvSpPr txBox="1"/>
          <p:nvPr/>
        </p:nvSpPr>
        <p:spPr>
          <a:xfrm>
            <a:off x="94922" y="763395"/>
            <a:ext cx="1288518" cy="369332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Activity 2</a:t>
            </a:r>
          </a:p>
        </p:txBody>
      </p:sp>
      <p:pic>
        <p:nvPicPr>
          <p:cNvPr id="5" name="Picture 4" descr="A group of boys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AECC9446-BA7C-CDC7-4992-A84567A1FF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075" y="1402646"/>
            <a:ext cx="11208616" cy="429654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E16EE5F-DAE2-B39A-EBDC-348B37BE61FF}"/>
              </a:ext>
            </a:extLst>
          </p:cNvPr>
          <p:cNvSpPr/>
          <p:nvPr/>
        </p:nvSpPr>
        <p:spPr>
          <a:xfrm>
            <a:off x="94922" y="1483329"/>
            <a:ext cx="377066" cy="3765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0F7D93-BE17-5698-CF38-5DDF0DFC6C7A}"/>
              </a:ext>
            </a:extLst>
          </p:cNvPr>
          <p:cNvSpPr/>
          <p:nvPr/>
        </p:nvSpPr>
        <p:spPr>
          <a:xfrm>
            <a:off x="94922" y="2022189"/>
            <a:ext cx="377066" cy="3765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93A0799-2180-AE6A-58B4-139B6A043747}"/>
              </a:ext>
            </a:extLst>
          </p:cNvPr>
          <p:cNvSpPr/>
          <p:nvPr/>
        </p:nvSpPr>
        <p:spPr>
          <a:xfrm>
            <a:off x="94922" y="2576452"/>
            <a:ext cx="377066" cy="3765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42F16EF-DCB8-7869-8990-EF891B9A3B0F}"/>
              </a:ext>
            </a:extLst>
          </p:cNvPr>
          <p:cNvSpPr/>
          <p:nvPr/>
        </p:nvSpPr>
        <p:spPr>
          <a:xfrm>
            <a:off x="94922" y="3130715"/>
            <a:ext cx="377066" cy="3765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84E6EFC-3BBD-FED5-BA22-67DF0BC6A0BF}"/>
              </a:ext>
            </a:extLst>
          </p:cNvPr>
          <p:cNvSpPr/>
          <p:nvPr/>
        </p:nvSpPr>
        <p:spPr>
          <a:xfrm>
            <a:off x="94922" y="3684978"/>
            <a:ext cx="377066" cy="3765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7008E6C-A178-E17D-6B43-74472D9D2864}"/>
              </a:ext>
            </a:extLst>
          </p:cNvPr>
          <p:cNvSpPr/>
          <p:nvPr/>
        </p:nvSpPr>
        <p:spPr>
          <a:xfrm>
            <a:off x="94922" y="4239241"/>
            <a:ext cx="377066" cy="3765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C6E616-578D-91EA-C61F-878DA9A58936}"/>
              </a:ext>
            </a:extLst>
          </p:cNvPr>
          <p:cNvSpPr/>
          <p:nvPr/>
        </p:nvSpPr>
        <p:spPr>
          <a:xfrm>
            <a:off x="112415" y="4793504"/>
            <a:ext cx="377066" cy="3765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0B77BA7-2F0E-55CA-CEA0-3B6222B70DBB}"/>
              </a:ext>
            </a:extLst>
          </p:cNvPr>
          <p:cNvSpPr/>
          <p:nvPr/>
        </p:nvSpPr>
        <p:spPr>
          <a:xfrm>
            <a:off x="2177076" y="1540414"/>
            <a:ext cx="2205738" cy="4975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4B6955-F7A5-3959-2659-20530365FF96}"/>
              </a:ext>
            </a:extLst>
          </p:cNvPr>
          <p:cNvSpPr txBox="1"/>
          <p:nvPr/>
        </p:nvSpPr>
        <p:spPr>
          <a:xfrm>
            <a:off x="7811134" y="817672"/>
            <a:ext cx="4380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number to show the sentence.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2A54317-0B07-3E95-23A5-FAC6D1F7205A}"/>
              </a:ext>
            </a:extLst>
          </p:cNvPr>
          <p:cNvSpPr/>
          <p:nvPr/>
        </p:nvSpPr>
        <p:spPr>
          <a:xfrm>
            <a:off x="4864394" y="2037955"/>
            <a:ext cx="2554644" cy="8636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D624E67-63BC-4F1C-DF1C-2E56DF1C5FE1}"/>
              </a:ext>
            </a:extLst>
          </p:cNvPr>
          <p:cNvSpPr/>
          <p:nvPr/>
        </p:nvSpPr>
        <p:spPr>
          <a:xfrm>
            <a:off x="748582" y="2409089"/>
            <a:ext cx="1700327" cy="8543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060ACFF-3F69-B50E-FD0D-60ABBA066637}"/>
              </a:ext>
            </a:extLst>
          </p:cNvPr>
          <p:cNvSpPr/>
          <p:nvPr/>
        </p:nvSpPr>
        <p:spPr>
          <a:xfrm>
            <a:off x="6141716" y="3375619"/>
            <a:ext cx="1410597" cy="8636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49A8B68-1047-E06F-F016-08FE077053C2}"/>
              </a:ext>
            </a:extLst>
          </p:cNvPr>
          <p:cNvSpPr/>
          <p:nvPr/>
        </p:nvSpPr>
        <p:spPr>
          <a:xfrm>
            <a:off x="1135117" y="4315647"/>
            <a:ext cx="2065283" cy="8543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241422C-C181-9536-A773-3BEC8AD2FFFC}"/>
              </a:ext>
            </a:extLst>
          </p:cNvPr>
          <p:cNvSpPr/>
          <p:nvPr/>
        </p:nvSpPr>
        <p:spPr>
          <a:xfrm>
            <a:off x="7916914" y="2211379"/>
            <a:ext cx="1826176" cy="5271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9C0774A-C8BB-21A7-D616-E38928D74AF6}"/>
              </a:ext>
            </a:extLst>
          </p:cNvPr>
          <p:cNvSpPr/>
          <p:nvPr/>
        </p:nvSpPr>
        <p:spPr>
          <a:xfrm>
            <a:off x="9301655" y="5108029"/>
            <a:ext cx="2286000" cy="5271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849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boys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1889A28F-DCEA-5741-9B29-C1C492D45C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3"/>
          <a:stretch/>
        </p:blipFill>
        <p:spPr>
          <a:xfrm>
            <a:off x="1349478" y="339785"/>
            <a:ext cx="6427694" cy="4778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BAB5B2-2ABA-594A-8236-8ADF97976FC3}"/>
              </a:ext>
            </a:extLst>
          </p:cNvPr>
          <p:cNvSpPr txBox="1"/>
          <p:nvPr/>
        </p:nvSpPr>
        <p:spPr>
          <a:xfrm>
            <a:off x="60960" y="368123"/>
            <a:ext cx="1288518" cy="369332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Activity 2</a:t>
            </a:r>
          </a:p>
        </p:txBody>
      </p:sp>
      <p:pic>
        <p:nvPicPr>
          <p:cNvPr id="5" name="Picture 4" descr="A group of boys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AECC9446-BA7C-CDC7-4992-A84567A1FF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412" y="945446"/>
            <a:ext cx="11208616" cy="4296548"/>
          </a:xfrm>
          <a:prstGeom prst="rect">
            <a:avLst/>
          </a:prstGeom>
        </p:spPr>
      </p:pic>
      <p:sp>
        <p:nvSpPr>
          <p:cNvPr id="21" name="Pentagon 20">
            <a:extLst>
              <a:ext uri="{FF2B5EF4-FFF2-40B4-BE49-F238E27FC236}">
                <a16:creationId xmlns:a16="http://schemas.microsoft.com/office/drawing/2014/main" id="{42D0F1B6-F7FF-F305-06E8-0C6AE7F16DF9}"/>
              </a:ext>
            </a:extLst>
          </p:cNvPr>
          <p:cNvSpPr/>
          <p:nvPr/>
        </p:nvSpPr>
        <p:spPr>
          <a:xfrm>
            <a:off x="128622" y="5295379"/>
            <a:ext cx="3487271" cy="492443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 The boy is Lisa.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1D2EDE-15EB-CD25-C7E1-939B34E9A511}"/>
              </a:ext>
            </a:extLst>
          </p:cNvPr>
          <p:cNvSpPr txBox="1"/>
          <p:nvPr/>
        </p:nvSpPr>
        <p:spPr>
          <a:xfrm>
            <a:off x="3715871" y="5325080"/>
            <a:ext cx="20170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True</a:t>
            </a:r>
            <a:r>
              <a:rPr lang="en-US" sz="2600" dirty="0"/>
              <a:t>/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6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0F86F03-136F-8BA3-1801-DCC267B866BF}"/>
              </a:ext>
            </a:extLst>
          </p:cNvPr>
          <p:cNvSpPr/>
          <p:nvPr/>
        </p:nvSpPr>
        <p:spPr>
          <a:xfrm>
            <a:off x="4483250" y="5295379"/>
            <a:ext cx="914400" cy="5221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entagon 22">
            <a:extLst>
              <a:ext uri="{FF2B5EF4-FFF2-40B4-BE49-F238E27FC236}">
                <a16:creationId xmlns:a16="http://schemas.microsoft.com/office/drawing/2014/main" id="{6746BC2F-B79B-6F06-8A6A-65EB2C321FAB}"/>
              </a:ext>
            </a:extLst>
          </p:cNvPr>
          <p:cNvSpPr/>
          <p:nvPr/>
        </p:nvSpPr>
        <p:spPr>
          <a:xfrm>
            <a:off x="128622" y="5895352"/>
            <a:ext cx="3487271" cy="492443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 The girl is Peter.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51EC3D-C4AC-3D02-A968-E350C81D4F20}"/>
              </a:ext>
            </a:extLst>
          </p:cNvPr>
          <p:cNvSpPr txBox="1"/>
          <p:nvPr/>
        </p:nvSpPr>
        <p:spPr>
          <a:xfrm>
            <a:off x="3615893" y="5879963"/>
            <a:ext cx="2017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True</a:t>
            </a:r>
            <a:r>
              <a:rPr lang="en-US" sz="2800" dirty="0"/>
              <a:t>/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2530576-9DE0-5C86-4649-A6D18DD0B821}"/>
              </a:ext>
            </a:extLst>
          </p:cNvPr>
          <p:cNvSpPr/>
          <p:nvPr/>
        </p:nvSpPr>
        <p:spPr>
          <a:xfrm>
            <a:off x="4446068" y="5878618"/>
            <a:ext cx="914400" cy="5221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entagon 25">
            <a:extLst>
              <a:ext uri="{FF2B5EF4-FFF2-40B4-BE49-F238E27FC236}">
                <a16:creationId xmlns:a16="http://schemas.microsoft.com/office/drawing/2014/main" id="{2D5C7669-C250-B9E6-A5C6-4B2C4AA79F62}"/>
              </a:ext>
            </a:extLst>
          </p:cNvPr>
          <p:cNvSpPr/>
          <p:nvPr/>
        </p:nvSpPr>
        <p:spPr>
          <a:xfrm>
            <a:off x="5562411" y="5309691"/>
            <a:ext cx="4683072" cy="52322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 The girl says, ”Thank you.”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1EE411-ED16-52C5-7CE9-2E4DE8056C2E}"/>
              </a:ext>
            </a:extLst>
          </p:cNvPr>
          <p:cNvSpPr txBox="1"/>
          <p:nvPr/>
        </p:nvSpPr>
        <p:spPr>
          <a:xfrm>
            <a:off x="10410244" y="5321058"/>
            <a:ext cx="2017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True</a:t>
            </a:r>
            <a:r>
              <a:rPr lang="en-US" sz="2800" dirty="0"/>
              <a:t>/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805E5FF-932D-68BB-F3BA-270BB731DAF1}"/>
              </a:ext>
            </a:extLst>
          </p:cNvPr>
          <p:cNvSpPr/>
          <p:nvPr/>
        </p:nvSpPr>
        <p:spPr>
          <a:xfrm>
            <a:off x="10395004" y="5322134"/>
            <a:ext cx="914400" cy="5221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entagon 28">
            <a:extLst>
              <a:ext uri="{FF2B5EF4-FFF2-40B4-BE49-F238E27FC236}">
                <a16:creationId xmlns:a16="http://schemas.microsoft.com/office/drawing/2014/main" id="{359C7027-A762-603B-7581-8D48BE918F9A}"/>
              </a:ext>
            </a:extLst>
          </p:cNvPr>
          <p:cNvSpPr/>
          <p:nvPr/>
        </p:nvSpPr>
        <p:spPr>
          <a:xfrm>
            <a:off x="5562411" y="5900608"/>
            <a:ext cx="4683072" cy="49879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 The boy says, “I’m good”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DC9C2A2-F6D1-839B-E688-D0A1E5D33AF2}"/>
              </a:ext>
            </a:extLst>
          </p:cNvPr>
          <p:cNvSpPr txBox="1"/>
          <p:nvPr/>
        </p:nvSpPr>
        <p:spPr>
          <a:xfrm>
            <a:off x="10395004" y="5878080"/>
            <a:ext cx="2017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True</a:t>
            </a:r>
            <a:r>
              <a:rPr lang="en-US" sz="2800" dirty="0"/>
              <a:t>/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1C7CBD3-CED6-6796-15DA-0C49F515C471}"/>
              </a:ext>
            </a:extLst>
          </p:cNvPr>
          <p:cNvSpPr/>
          <p:nvPr/>
        </p:nvSpPr>
        <p:spPr>
          <a:xfrm>
            <a:off x="11226502" y="5859518"/>
            <a:ext cx="914400" cy="5221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861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" grpId="0" animBg="1"/>
      <p:bldP spid="23" grpId="0" animBg="1"/>
      <p:bldP spid="24" grpId="0"/>
      <p:bldP spid="25" grpId="0" animBg="1"/>
      <p:bldP spid="26" grpId="0" animBg="1"/>
      <p:bldP spid="27" grpId="0"/>
      <p:bldP spid="28" grpId="0" animBg="1"/>
      <p:bldP spid="29" grpId="0" animBg="1"/>
      <p:bldP spid="30" grpId="0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57E34F-8B76-3E34-8572-BDCE0B7E481E}"/>
              </a:ext>
            </a:extLst>
          </p:cNvPr>
          <p:cNvSpPr txBox="1"/>
          <p:nvPr/>
        </p:nvSpPr>
        <p:spPr>
          <a:xfrm>
            <a:off x="60960" y="368123"/>
            <a:ext cx="1889760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Extra activity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WB P. 15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8E46F098-4691-9FE6-CAAF-1931CEA7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3"/>
          <a:stretch/>
        </p:blipFill>
        <p:spPr>
          <a:xfrm>
            <a:off x="2125980" y="383363"/>
            <a:ext cx="3406140" cy="646331"/>
          </a:xfrm>
          <a:prstGeom prst="rect">
            <a:avLst/>
          </a:prstGeom>
        </p:spPr>
      </p:pic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20D316C8-AEB6-B18E-D94F-793953BDCB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30" b="-156"/>
          <a:stretch/>
        </p:blipFill>
        <p:spPr>
          <a:xfrm>
            <a:off x="434340" y="2236083"/>
            <a:ext cx="10918844" cy="32461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E7F451-3FF7-329D-AE78-96726E96038D}"/>
              </a:ext>
            </a:extLst>
          </p:cNvPr>
          <p:cNvSpPr txBox="1"/>
          <p:nvPr/>
        </p:nvSpPr>
        <p:spPr>
          <a:xfrm>
            <a:off x="6842760" y="3090297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How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116793-97CF-A792-B391-B860B19F17FB}"/>
              </a:ext>
            </a:extLst>
          </p:cNvPr>
          <p:cNvSpPr txBox="1"/>
          <p:nvPr/>
        </p:nvSpPr>
        <p:spPr>
          <a:xfrm>
            <a:off x="4953000" y="3624084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good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3EBA94-C620-B079-19EE-9C806FDF46DF}"/>
              </a:ext>
            </a:extLst>
          </p:cNvPr>
          <p:cNvSpPr txBox="1"/>
          <p:nvPr/>
        </p:nvSpPr>
        <p:spPr>
          <a:xfrm>
            <a:off x="4267200" y="4203978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I’m</a:t>
            </a:r>
          </a:p>
        </p:txBody>
      </p:sp>
    </p:spTree>
    <p:extLst>
      <p:ext uri="{BB962C8B-B14F-4D97-AF65-F5344CB8AC3E}">
        <p14:creationId xmlns:p14="http://schemas.microsoft.com/office/powerpoint/2010/main" val="18094279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6B3683-621B-4994-7C4A-6D34190BD719}"/>
              </a:ext>
            </a:extLst>
          </p:cNvPr>
          <p:cNvSpPr/>
          <p:nvPr/>
        </p:nvSpPr>
        <p:spPr>
          <a:xfrm>
            <a:off x="3089041" y="486053"/>
            <a:ext cx="6237839" cy="7957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accent6">
                    <a:lumMod val="75000"/>
                  </a:schemeClr>
                </a:solidFill>
              </a:rPr>
              <a:t>LET’S PLAY!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9557656" y="664029"/>
            <a:ext cx="1872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on the picture below</a:t>
            </a: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417" y="1689356"/>
            <a:ext cx="9625502" cy="427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3571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47280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B789DB-B817-F097-845C-95434ADA5BC3}"/>
              </a:ext>
            </a:extLst>
          </p:cNvPr>
          <p:cNvSpPr txBox="1"/>
          <p:nvPr/>
        </p:nvSpPr>
        <p:spPr>
          <a:xfrm>
            <a:off x="107925" y="399662"/>
            <a:ext cx="1288518" cy="369332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646AE8-CDF3-4A8E-5645-3CB82A567D66}"/>
              </a:ext>
            </a:extLst>
          </p:cNvPr>
          <p:cNvSpPr/>
          <p:nvPr/>
        </p:nvSpPr>
        <p:spPr>
          <a:xfrm>
            <a:off x="3139440" y="399662"/>
            <a:ext cx="7574280" cy="5638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Look and read. Then write the correct words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418714E-BF8D-E84C-7EBF-E4AA7AF651F7}"/>
              </a:ext>
            </a:extLst>
          </p:cNvPr>
          <p:cNvGrpSpPr/>
          <p:nvPr/>
        </p:nvGrpSpPr>
        <p:grpSpPr>
          <a:xfrm>
            <a:off x="518160" y="994022"/>
            <a:ext cx="11308080" cy="5365930"/>
            <a:chOff x="518160" y="994022"/>
            <a:chExt cx="11308080" cy="5365930"/>
          </a:xfrm>
        </p:grpSpPr>
        <p:pic>
          <p:nvPicPr>
            <p:cNvPr id="3" name="Picture 2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9F15039A-8BD2-CD44-2AB0-D8A778AD6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160" y="994022"/>
              <a:ext cx="11308080" cy="536593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2FAC298-3E0C-7D39-3078-FA8286FC1811}"/>
                </a:ext>
              </a:extLst>
            </p:cNvPr>
            <p:cNvSpPr txBox="1"/>
            <p:nvPr/>
          </p:nvSpPr>
          <p:spPr>
            <a:xfrm>
              <a:off x="1554480" y="120396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BE31947-2F6F-5120-955B-06CF9D2199F2}"/>
                </a:ext>
              </a:extLst>
            </p:cNvPr>
            <p:cNvSpPr txBox="1"/>
            <p:nvPr/>
          </p:nvSpPr>
          <p:spPr>
            <a:xfrm>
              <a:off x="3535680" y="126492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B45E9E1-2266-E902-0040-71C0474D93CD}"/>
                </a:ext>
              </a:extLst>
            </p:cNvPr>
            <p:cNvSpPr txBox="1"/>
            <p:nvPr/>
          </p:nvSpPr>
          <p:spPr>
            <a:xfrm>
              <a:off x="6096000" y="125414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6657AE6-CF70-EB61-C689-956A4E63EFF7}"/>
                </a:ext>
              </a:extLst>
            </p:cNvPr>
            <p:cNvSpPr txBox="1"/>
            <p:nvPr/>
          </p:nvSpPr>
          <p:spPr>
            <a:xfrm>
              <a:off x="5420562" y="158719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50B9E01-285B-B9BE-B577-D16E1B8FF4C8}"/>
                </a:ext>
              </a:extLst>
            </p:cNvPr>
            <p:cNvSpPr txBox="1"/>
            <p:nvPr/>
          </p:nvSpPr>
          <p:spPr>
            <a:xfrm>
              <a:off x="2087880" y="286512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2DAF6C8-4920-0035-A03C-80DEFA0E6985}"/>
                </a:ext>
              </a:extLst>
            </p:cNvPr>
            <p:cNvSpPr txBox="1"/>
            <p:nvPr/>
          </p:nvSpPr>
          <p:spPr>
            <a:xfrm>
              <a:off x="1442163" y="320008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6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84DAB3A-862A-24C9-1F56-53AC40E7816E}"/>
                </a:ext>
              </a:extLst>
            </p:cNvPr>
            <p:cNvSpPr txBox="1"/>
            <p:nvPr/>
          </p:nvSpPr>
          <p:spPr>
            <a:xfrm>
              <a:off x="4846320" y="452628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7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5525823-DF8D-4DE2-2D37-507067EE346E}"/>
                </a:ext>
              </a:extLst>
            </p:cNvPr>
            <p:cNvSpPr txBox="1"/>
            <p:nvPr/>
          </p:nvSpPr>
          <p:spPr>
            <a:xfrm>
              <a:off x="4454958" y="484632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8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BC93A4E-ED9E-776C-7945-D549CCA78469}"/>
                </a:ext>
              </a:extLst>
            </p:cNvPr>
            <p:cNvSpPr txBox="1"/>
            <p:nvPr/>
          </p:nvSpPr>
          <p:spPr>
            <a:xfrm>
              <a:off x="612585" y="4815839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9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865487C-EA73-8739-2BC2-1953B3C57A1B}"/>
                </a:ext>
              </a:extLst>
            </p:cNvPr>
            <p:cNvSpPr txBox="1"/>
            <p:nvPr/>
          </p:nvSpPr>
          <p:spPr>
            <a:xfrm>
              <a:off x="7345680" y="2727642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872B6A-3025-1A08-4B80-B804E809682C}"/>
                </a:ext>
              </a:extLst>
            </p:cNvPr>
            <p:cNvSpPr txBox="1"/>
            <p:nvPr/>
          </p:nvSpPr>
          <p:spPr>
            <a:xfrm>
              <a:off x="8732520" y="5760720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11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5DDBB3F-BDE7-EEDB-D209-B9A1DAB3286E}"/>
              </a:ext>
            </a:extLst>
          </p:cNvPr>
          <p:cNvSpPr txBox="1"/>
          <p:nvPr/>
        </p:nvSpPr>
        <p:spPr>
          <a:xfrm>
            <a:off x="1917847" y="1203960"/>
            <a:ext cx="132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I’m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E10420-5217-EC6D-5110-CFBB4ED17027}"/>
              </a:ext>
            </a:extLst>
          </p:cNvPr>
          <p:cNvSpPr txBox="1"/>
          <p:nvPr/>
        </p:nvSpPr>
        <p:spPr>
          <a:xfrm>
            <a:off x="4015740" y="1208424"/>
            <a:ext cx="132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Hi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6078DB-9997-8FFD-66C6-79483B903662}"/>
              </a:ext>
            </a:extLst>
          </p:cNvPr>
          <p:cNvSpPr txBox="1"/>
          <p:nvPr/>
        </p:nvSpPr>
        <p:spPr>
          <a:xfrm>
            <a:off x="6385560" y="1223664"/>
            <a:ext cx="132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John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F613FE-7FC2-300B-6B02-2A2362752D26}"/>
              </a:ext>
            </a:extLst>
          </p:cNvPr>
          <p:cNvSpPr txBox="1"/>
          <p:nvPr/>
        </p:nvSpPr>
        <p:spPr>
          <a:xfrm>
            <a:off x="5661660" y="1533406"/>
            <a:ext cx="132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you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731F73-358A-2E15-07D6-92D39D76125B}"/>
              </a:ext>
            </a:extLst>
          </p:cNvPr>
          <p:cNvSpPr txBox="1"/>
          <p:nvPr/>
        </p:nvSpPr>
        <p:spPr>
          <a:xfrm>
            <a:off x="2428038" y="2865120"/>
            <a:ext cx="132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fine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16E593-CAEE-5A3B-1565-677B1AC8A146}"/>
              </a:ext>
            </a:extLst>
          </p:cNvPr>
          <p:cNvSpPr txBox="1"/>
          <p:nvPr/>
        </p:nvSpPr>
        <p:spPr>
          <a:xfrm>
            <a:off x="1814931" y="3200082"/>
            <a:ext cx="132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796B38-0F98-CE36-872C-469B8C1BB627}"/>
              </a:ext>
            </a:extLst>
          </p:cNvPr>
          <p:cNvSpPr txBox="1"/>
          <p:nvPr/>
        </p:nvSpPr>
        <p:spPr>
          <a:xfrm>
            <a:off x="5189220" y="4526280"/>
            <a:ext cx="132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great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9B90B6-CBE5-6118-D1E9-941968DDA024}"/>
              </a:ext>
            </a:extLst>
          </p:cNvPr>
          <p:cNvSpPr txBox="1"/>
          <p:nvPr/>
        </p:nvSpPr>
        <p:spPr>
          <a:xfrm>
            <a:off x="5028897" y="4842718"/>
            <a:ext cx="132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you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DF4A9F-A628-71FB-6CC3-09B5D9259CE0}"/>
              </a:ext>
            </a:extLst>
          </p:cNvPr>
          <p:cNvSpPr txBox="1"/>
          <p:nvPr/>
        </p:nvSpPr>
        <p:spPr>
          <a:xfrm>
            <a:off x="1101462" y="4750870"/>
            <a:ext cx="1641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It’s nice to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meet you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AE4005-D84D-C23A-423C-68A1252E6C50}"/>
              </a:ext>
            </a:extLst>
          </p:cNvPr>
          <p:cNvSpPr txBox="1"/>
          <p:nvPr/>
        </p:nvSpPr>
        <p:spPr>
          <a:xfrm>
            <a:off x="7829724" y="2684874"/>
            <a:ext cx="1805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Thank you.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EA40C4-326D-E283-A26B-90F473507E2B}"/>
              </a:ext>
            </a:extLst>
          </p:cNvPr>
          <p:cNvSpPr txBox="1"/>
          <p:nvPr/>
        </p:nvSpPr>
        <p:spPr>
          <a:xfrm>
            <a:off x="9221966" y="5725462"/>
            <a:ext cx="132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You’re</a:t>
            </a:r>
          </a:p>
        </p:txBody>
      </p:sp>
    </p:spTree>
    <p:extLst>
      <p:ext uri="{BB962C8B-B14F-4D97-AF65-F5344CB8AC3E}">
        <p14:creationId xmlns:p14="http://schemas.microsoft.com/office/powerpoint/2010/main" val="26578970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898C2-4B35-C6C3-CC84-991A02647D01}"/>
              </a:ext>
            </a:extLst>
          </p:cNvPr>
          <p:cNvSpPr txBox="1"/>
          <p:nvPr/>
        </p:nvSpPr>
        <p:spPr>
          <a:xfrm>
            <a:off x="107925" y="399662"/>
            <a:ext cx="1288518" cy="369332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182D98-8AF8-F232-FC36-ACA4B6D16576}"/>
              </a:ext>
            </a:extLst>
          </p:cNvPr>
          <p:cNvSpPr/>
          <p:nvPr/>
        </p:nvSpPr>
        <p:spPr>
          <a:xfrm>
            <a:off x="3444240" y="399662"/>
            <a:ext cx="6050280" cy="5638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Write and draw your own story.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1DE84B-E909-9D0D-9448-29B79E472B6C}"/>
              </a:ext>
            </a:extLst>
          </p:cNvPr>
          <p:cNvSpPr/>
          <p:nvPr/>
        </p:nvSpPr>
        <p:spPr>
          <a:xfrm>
            <a:off x="107925" y="1051560"/>
            <a:ext cx="11901195" cy="5257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E110F3-AD34-EDEA-8724-F7C7F758EF3F}"/>
              </a:ext>
            </a:extLst>
          </p:cNvPr>
          <p:cNvCxnSpPr>
            <a:stCxn id="4" idx="0"/>
            <a:endCxn id="4" idx="2"/>
          </p:cNvCxnSpPr>
          <p:nvPr/>
        </p:nvCxnSpPr>
        <p:spPr>
          <a:xfrm>
            <a:off x="6058523" y="1051560"/>
            <a:ext cx="0" cy="5257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C816B5C8-43CB-C553-ABEE-34689B417B56}"/>
              </a:ext>
            </a:extLst>
          </p:cNvPr>
          <p:cNvSpPr/>
          <p:nvPr/>
        </p:nvSpPr>
        <p:spPr>
          <a:xfrm>
            <a:off x="212838" y="1110740"/>
            <a:ext cx="2331715" cy="624840"/>
          </a:xfrm>
          <a:prstGeom prst="wedgeRoundRectCallout">
            <a:avLst>
              <a:gd name="adj1" fmla="val -53513"/>
              <a:gd name="adj2" fmla="val 4542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Hello. I’m …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2A28C677-684B-65DB-86E0-14B5A14D8A4E}"/>
              </a:ext>
            </a:extLst>
          </p:cNvPr>
          <p:cNvSpPr/>
          <p:nvPr/>
        </p:nvSpPr>
        <p:spPr>
          <a:xfrm>
            <a:off x="2089495" y="1857500"/>
            <a:ext cx="3729678" cy="807720"/>
          </a:xfrm>
          <a:prstGeom prst="wedgeRoundRectCallout">
            <a:avLst>
              <a:gd name="adj1" fmla="val 51388"/>
              <a:gd name="adj2" fmla="val 4777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Hi. I’m …</a:t>
            </a:r>
          </a:p>
          <a:p>
            <a:pPr algn="ctr"/>
            <a:r>
              <a:rPr lang="en-US" sz="3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Where are you from?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6DE0491D-1761-9A3E-A9F7-C7518DA477F7}"/>
              </a:ext>
            </a:extLst>
          </p:cNvPr>
          <p:cNvSpPr/>
          <p:nvPr/>
        </p:nvSpPr>
        <p:spPr>
          <a:xfrm>
            <a:off x="212838" y="2753238"/>
            <a:ext cx="2331715" cy="807720"/>
          </a:xfrm>
          <a:prstGeom prst="wedgeRoundRectCallout">
            <a:avLst>
              <a:gd name="adj1" fmla="val -53513"/>
              <a:gd name="adj2" fmla="val 4542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I’m from …, and you?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F5D9D61C-ADFE-9DE4-352A-7F7BF4930FFF}"/>
              </a:ext>
            </a:extLst>
          </p:cNvPr>
          <p:cNvSpPr/>
          <p:nvPr/>
        </p:nvSpPr>
        <p:spPr>
          <a:xfrm>
            <a:off x="2089495" y="3629388"/>
            <a:ext cx="3729678" cy="807720"/>
          </a:xfrm>
          <a:prstGeom prst="wedgeRoundRectCallout">
            <a:avLst>
              <a:gd name="adj1" fmla="val 51388"/>
              <a:gd name="adj2" fmla="val 4777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I’m from …</a:t>
            </a:r>
          </a:p>
          <a:p>
            <a:pPr algn="ctr"/>
            <a:r>
              <a:rPr lang="en-US" sz="3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How are you?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E390BF54-2DC0-218C-7759-7F3FFB3065DC}"/>
              </a:ext>
            </a:extLst>
          </p:cNvPr>
          <p:cNvSpPr/>
          <p:nvPr/>
        </p:nvSpPr>
        <p:spPr>
          <a:xfrm>
            <a:off x="212838" y="4494258"/>
            <a:ext cx="2331715" cy="807720"/>
          </a:xfrm>
          <a:prstGeom prst="wedgeRoundRectCallout">
            <a:avLst>
              <a:gd name="adj1" fmla="val -53513"/>
              <a:gd name="adj2" fmla="val 4542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I’m …, and you?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6DE3EC4D-DD06-266C-1CF9-2EC5556393F1}"/>
              </a:ext>
            </a:extLst>
          </p:cNvPr>
          <p:cNvSpPr/>
          <p:nvPr/>
        </p:nvSpPr>
        <p:spPr>
          <a:xfrm>
            <a:off x="2200297" y="5380621"/>
            <a:ext cx="3729678" cy="807720"/>
          </a:xfrm>
          <a:prstGeom prst="wedgeRoundRectCallout">
            <a:avLst>
              <a:gd name="adj1" fmla="val 51388"/>
              <a:gd name="adj2" fmla="val 4777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I’m …. It’s nice to meet you.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C7DE11F7-E9C1-8261-1D96-8CD7D610EA9A}"/>
              </a:ext>
            </a:extLst>
          </p:cNvPr>
          <p:cNvSpPr/>
          <p:nvPr/>
        </p:nvSpPr>
        <p:spPr>
          <a:xfrm>
            <a:off x="6280128" y="1161812"/>
            <a:ext cx="3382026" cy="807720"/>
          </a:xfrm>
          <a:prstGeom prst="wedgeRoundRectCallout">
            <a:avLst>
              <a:gd name="adj1" fmla="val -53513"/>
              <a:gd name="adj2" fmla="val 4542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It’s nice to meet you, too.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AC34DE-934A-2BB9-D56B-75B5C7D97114}"/>
              </a:ext>
            </a:extLst>
          </p:cNvPr>
          <p:cNvSpPr txBox="1"/>
          <p:nvPr/>
        </p:nvSpPr>
        <p:spPr>
          <a:xfrm>
            <a:off x="7014523" y="2252098"/>
            <a:ext cx="4038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50"/>
                </a:solidFill>
              </a:rPr>
              <a:t>A few minutes later</a:t>
            </a: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3F3D769A-1449-5796-BA18-329B29838834}"/>
              </a:ext>
            </a:extLst>
          </p:cNvPr>
          <p:cNvSpPr/>
          <p:nvPr/>
        </p:nvSpPr>
        <p:spPr>
          <a:xfrm>
            <a:off x="6280128" y="3238832"/>
            <a:ext cx="2818148" cy="646332"/>
          </a:xfrm>
          <a:prstGeom prst="wedgeRoundRectCallout">
            <a:avLst>
              <a:gd name="adj1" fmla="val -53513"/>
              <a:gd name="adj2" fmla="val 4542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Thank you.</a:t>
            </a:r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7AF12DD9-A77A-5D6D-0F50-67F26B483B6B}"/>
              </a:ext>
            </a:extLst>
          </p:cNvPr>
          <p:cNvSpPr/>
          <p:nvPr/>
        </p:nvSpPr>
        <p:spPr>
          <a:xfrm>
            <a:off x="8057839" y="4245706"/>
            <a:ext cx="3729678" cy="646333"/>
          </a:xfrm>
          <a:prstGeom prst="wedgeRoundRectCallout">
            <a:avLst>
              <a:gd name="adj1" fmla="val 51388"/>
              <a:gd name="adj2" fmla="val 4777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You’re welcome.</a:t>
            </a:r>
          </a:p>
        </p:txBody>
      </p:sp>
    </p:spTree>
    <p:extLst>
      <p:ext uri="{BB962C8B-B14F-4D97-AF65-F5344CB8AC3E}">
        <p14:creationId xmlns:p14="http://schemas.microsoft.com/office/powerpoint/2010/main" val="17844071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8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1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20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8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350"/>
                            </p:stCondLst>
                            <p:childTnLst>
                              <p:par>
                                <p:cTn id="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600"/>
                            </p:stCondLst>
                            <p:childTnLst>
                              <p:par>
                                <p:cTn id="6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562" y="442050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61034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67384E-CE1A-E992-2988-F97B1619F635}"/>
              </a:ext>
            </a:extLst>
          </p:cNvPr>
          <p:cNvSpPr/>
          <p:nvPr/>
        </p:nvSpPr>
        <p:spPr>
          <a:xfrm>
            <a:off x="4505130" y="355799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2C3E0C-B27D-8B54-B3AA-611CEB9D712E}"/>
              </a:ext>
            </a:extLst>
          </p:cNvPr>
          <p:cNvSpPr txBox="1"/>
          <p:nvPr/>
        </p:nvSpPr>
        <p:spPr>
          <a:xfrm>
            <a:off x="207264" y="1268738"/>
            <a:ext cx="115149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﻿students will be able to use polite greetings and improve their reading and speaking skills.</a:t>
            </a:r>
          </a:p>
          <a:p>
            <a:pPr algn="ctr"/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Vocabulary: </a:t>
            </a:r>
            <a:r>
              <a:rPr lang="en-US" sz="3000" i="1" dirty="0">
                <a:solidFill>
                  <a:srgbClr val="00B050"/>
                </a:solidFill>
                <a:latin typeface="Lucida Bright" panose="02040602050505020304" pitchFamily="18" charset="77"/>
              </a:rPr>
              <a:t>hi, great, good.</a:t>
            </a:r>
            <a:endParaRPr lang="en-US" sz="3000" i="1" dirty="0">
              <a:solidFill>
                <a:srgbClr val="0070C0"/>
              </a:solidFill>
              <a:latin typeface="Lucida Bright" panose="02040602050505020304" pitchFamily="18" charset="77"/>
            </a:endParaRPr>
          </a:p>
          <a:p>
            <a:endParaRPr lang="en-US" sz="3600" dirty="0">
              <a:solidFill>
                <a:srgbClr val="00B05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Sentence patterns</a:t>
            </a:r>
            <a:r>
              <a:rPr lang="en-US" sz="3600" dirty="0">
                <a:solidFill>
                  <a:srgbClr val="0070C0"/>
                </a:solidFill>
              </a:rPr>
              <a:t>: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71FAD6-F1CB-64FF-99D9-CCEC3DAAE55E}"/>
              </a:ext>
            </a:extLst>
          </p:cNvPr>
          <p:cNvSpPr txBox="1"/>
          <p:nvPr/>
        </p:nvSpPr>
        <p:spPr>
          <a:xfrm>
            <a:off x="761651" y="5081430"/>
            <a:ext cx="3231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B050"/>
                </a:solidFill>
              </a:rPr>
              <a:t>1. How are you?</a:t>
            </a:r>
          </a:p>
          <a:p>
            <a:r>
              <a:rPr lang="en-US" sz="3000" i="1" dirty="0">
                <a:solidFill>
                  <a:srgbClr val="00B050"/>
                </a:solidFill>
              </a:rPr>
              <a:t>=&gt; I’m good.</a:t>
            </a:r>
            <a:endParaRPr lang="en-US" sz="3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0DDC1F-B27A-5A93-5045-245A60000D66}"/>
              </a:ext>
            </a:extLst>
          </p:cNvPr>
          <p:cNvSpPr txBox="1"/>
          <p:nvPr/>
        </p:nvSpPr>
        <p:spPr>
          <a:xfrm>
            <a:off x="3816898" y="5081430"/>
            <a:ext cx="55322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B050"/>
                </a:solidFill>
              </a:rPr>
              <a:t>2. It’s nice to meet you.</a:t>
            </a:r>
          </a:p>
          <a:p>
            <a:r>
              <a:rPr lang="en-US" sz="3000" i="1" dirty="0">
                <a:solidFill>
                  <a:srgbClr val="00B050"/>
                </a:solidFill>
              </a:rPr>
              <a:t>=&gt; It’s nice to meet you, too.</a:t>
            </a:r>
          </a:p>
          <a:p>
            <a:endParaRPr lang="en-US" sz="3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1471FB-A51C-E7F2-36D1-28FAEE540C1E}"/>
              </a:ext>
            </a:extLst>
          </p:cNvPr>
          <p:cNvSpPr txBox="1"/>
          <p:nvPr/>
        </p:nvSpPr>
        <p:spPr>
          <a:xfrm>
            <a:off x="8838728" y="5081430"/>
            <a:ext cx="3565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B050"/>
                </a:solidFill>
              </a:rPr>
              <a:t>﻿3. Thank you.</a:t>
            </a:r>
          </a:p>
          <a:p>
            <a:r>
              <a:rPr lang="en-US" sz="3000" i="1" dirty="0">
                <a:solidFill>
                  <a:srgbClr val="00B050"/>
                </a:solidFill>
              </a:rPr>
              <a:t>=&gt; You're welcome.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C2080E-75C9-6536-30F9-CA4E3FD84BAD}"/>
              </a:ext>
            </a:extLst>
          </p:cNvPr>
          <p:cNvSpPr/>
          <p:nvPr/>
        </p:nvSpPr>
        <p:spPr>
          <a:xfrm>
            <a:off x="3912001" y="4373880"/>
            <a:ext cx="5084277" cy="12224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6">
                    <a:lumMod val="75000"/>
                  </a:schemeClr>
                </a:solidFill>
              </a:rPr>
              <a:t>TEACHER SAYS</a:t>
            </a:r>
          </a:p>
        </p:txBody>
      </p:sp>
      <p:pic>
        <p:nvPicPr>
          <p:cNvPr id="4" name="Graphic 3" descr="Chat bubble with solid fill">
            <a:extLst>
              <a:ext uri="{FF2B5EF4-FFF2-40B4-BE49-F238E27FC236}">
                <a16:creationId xmlns:a16="http://schemas.microsoft.com/office/drawing/2014/main" id="{45686F6D-5CAD-A460-B458-17A9918E1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69080" y="0"/>
            <a:ext cx="4770120" cy="47701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E8C31B-4B23-E864-4D80-F427E77133C5}"/>
              </a:ext>
            </a:extLst>
          </p:cNvPr>
          <p:cNvSpPr txBox="1"/>
          <p:nvPr/>
        </p:nvSpPr>
        <p:spPr>
          <a:xfrm>
            <a:off x="214605" y="475862"/>
            <a:ext cx="1288518" cy="369332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Activity 1</a:t>
            </a:r>
          </a:p>
        </p:txBody>
      </p:sp>
    </p:spTree>
    <p:extLst>
      <p:ext uri="{BB962C8B-B14F-4D97-AF65-F5344CB8AC3E}">
        <p14:creationId xmlns:p14="http://schemas.microsoft.com/office/powerpoint/2010/main" val="2069510185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0F41B6F0-0D9D-0CB0-81C4-54BD9419CB46}"/>
              </a:ext>
            </a:extLst>
          </p:cNvPr>
          <p:cNvSpPr/>
          <p:nvPr/>
        </p:nvSpPr>
        <p:spPr>
          <a:xfrm>
            <a:off x="9193723" y="4480664"/>
            <a:ext cx="2062584" cy="17534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Drawing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C7C7B89-D898-A463-1637-C10854BD7703}"/>
              </a:ext>
            </a:extLst>
          </p:cNvPr>
          <p:cNvSpPr/>
          <p:nvPr/>
        </p:nvSpPr>
        <p:spPr>
          <a:xfrm>
            <a:off x="6697081" y="4483230"/>
            <a:ext cx="2062584" cy="17534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Singing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5BBFD97-CEC9-9A2C-FC92-29193F72D0A4}"/>
              </a:ext>
            </a:extLst>
          </p:cNvPr>
          <p:cNvSpPr/>
          <p:nvPr/>
        </p:nvSpPr>
        <p:spPr>
          <a:xfrm>
            <a:off x="4057044" y="4471639"/>
            <a:ext cx="2062584" cy="17534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Dancing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457741C-B19D-D859-99B8-5968F1F4698E}"/>
              </a:ext>
            </a:extLst>
          </p:cNvPr>
          <p:cNvSpPr/>
          <p:nvPr/>
        </p:nvSpPr>
        <p:spPr>
          <a:xfrm>
            <a:off x="1441229" y="4441135"/>
            <a:ext cx="2062584" cy="17534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Great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0455B56-185A-AC46-BA2D-9F4D923BDEE2}"/>
              </a:ext>
            </a:extLst>
          </p:cNvPr>
          <p:cNvSpPr/>
          <p:nvPr/>
        </p:nvSpPr>
        <p:spPr>
          <a:xfrm>
            <a:off x="9182375" y="2485212"/>
            <a:ext cx="2034567" cy="17459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Good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867DA4C-CAFE-6C34-0D03-09D217514861}"/>
              </a:ext>
            </a:extLst>
          </p:cNvPr>
          <p:cNvSpPr/>
          <p:nvPr/>
        </p:nvSpPr>
        <p:spPr>
          <a:xfrm>
            <a:off x="6656568" y="2474674"/>
            <a:ext cx="2076577" cy="17915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Hi</a:t>
            </a:r>
          </a:p>
        </p:txBody>
      </p:sp>
      <p:pic>
        <p:nvPicPr>
          <p:cNvPr id="21" name="Picture 2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70DD875-EAFF-7E52-6257-37088FA88A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4122" y="2436246"/>
            <a:ext cx="2084170" cy="1758346"/>
          </a:xfrm>
          <a:prstGeom prst="rect">
            <a:avLst/>
          </a:prstGeom>
        </p:spPr>
      </p:pic>
      <p:pic>
        <p:nvPicPr>
          <p:cNvPr id="19" name="Picture 18" descr="Text&#10;&#10;Description automatically generated with medium confidence">
            <a:extLst>
              <a:ext uri="{FF2B5EF4-FFF2-40B4-BE49-F238E27FC236}">
                <a16:creationId xmlns:a16="http://schemas.microsoft.com/office/drawing/2014/main" id="{9A3E1131-1C7B-C74B-05BB-7A3622C408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8183" y="2399677"/>
            <a:ext cx="2111996" cy="18314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482E60-1F10-C853-BFE8-6EEEC87FB8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0180" y="481588"/>
            <a:ext cx="2096127" cy="1773681"/>
          </a:xfrm>
          <a:prstGeom prst="rect">
            <a:avLst/>
          </a:prstGeom>
        </p:spPr>
      </p:pic>
      <p:pic>
        <p:nvPicPr>
          <p:cNvPr id="8" name="Picture 7" descr="A picture containing person&#10;&#10;Description automatically generated">
            <a:extLst>
              <a:ext uri="{FF2B5EF4-FFF2-40B4-BE49-F238E27FC236}">
                <a16:creationId xmlns:a16="http://schemas.microsoft.com/office/drawing/2014/main" id="{E04F37C7-EC4C-0726-4B8E-02176F6F630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7669" y="497729"/>
            <a:ext cx="2041779" cy="17915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A9428FB0-5FAF-BEE8-E863-65861AB3BAC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7483" y="499270"/>
            <a:ext cx="2027765" cy="177754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9BFF540-6B18-6336-0ABE-A11682BEC49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1229" y="475841"/>
            <a:ext cx="2076577" cy="1777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1">
            <a:extLst>
              <a:ext uri="{FF2B5EF4-FFF2-40B4-BE49-F238E27FC236}">
                <a16:creationId xmlns:a16="http://schemas.microsoft.com/office/drawing/2014/main" id="{1B78F1EF-6A80-9A08-8577-B6C917D29917}"/>
              </a:ext>
            </a:extLst>
          </p:cNvPr>
          <p:cNvSpPr/>
          <p:nvPr/>
        </p:nvSpPr>
        <p:spPr>
          <a:xfrm>
            <a:off x="1443527" y="499012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26" name="2">
            <a:extLst>
              <a:ext uri="{FF2B5EF4-FFF2-40B4-BE49-F238E27FC236}">
                <a16:creationId xmlns:a16="http://schemas.microsoft.com/office/drawing/2014/main" id="{70A9ED79-1774-3457-77D8-C6D84470EBD6}"/>
              </a:ext>
            </a:extLst>
          </p:cNvPr>
          <p:cNvSpPr/>
          <p:nvPr/>
        </p:nvSpPr>
        <p:spPr>
          <a:xfrm>
            <a:off x="4028730" y="511768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2</a:t>
            </a:r>
          </a:p>
        </p:txBody>
      </p:sp>
      <p:sp>
        <p:nvSpPr>
          <p:cNvPr id="27" name="3">
            <a:extLst>
              <a:ext uri="{FF2B5EF4-FFF2-40B4-BE49-F238E27FC236}">
                <a16:creationId xmlns:a16="http://schemas.microsoft.com/office/drawing/2014/main" id="{F23C9765-FC75-07F0-F2E1-C014975F7FE7}"/>
              </a:ext>
            </a:extLst>
          </p:cNvPr>
          <p:cNvSpPr/>
          <p:nvPr/>
        </p:nvSpPr>
        <p:spPr>
          <a:xfrm>
            <a:off x="6632686" y="511768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3</a:t>
            </a:r>
          </a:p>
        </p:txBody>
      </p:sp>
      <p:sp>
        <p:nvSpPr>
          <p:cNvPr id="28" name="4">
            <a:extLst>
              <a:ext uri="{FF2B5EF4-FFF2-40B4-BE49-F238E27FC236}">
                <a16:creationId xmlns:a16="http://schemas.microsoft.com/office/drawing/2014/main" id="{C69ED851-273D-2830-827B-C877622BB309}"/>
              </a:ext>
            </a:extLst>
          </p:cNvPr>
          <p:cNvSpPr/>
          <p:nvPr/>
        </p:nvSpPr>
        <p:spPr>
          <a:xfrm>
            <a:off x="9140365" y="504748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4</a:t>
            </a:r>
          </a:p>
        </p:txBody>
      </p:sp>
      <p:sp>
        <p:nvSpPr>
          <p:cNvPr id="30" name="5">
            <a:extLst>
              <a:ext uri="{FF2B5EF4-FFF2-40B4-BE49-F238E27FC236}">
                <a16:creationId xmlns:a16="http://schemas.microsoft.com/office/drawing/2014/main" id="{ECA20B86-DFDF-E795-FA29-F5F089FD36A1}"/>
              </a:ext>
            </a:extLst>
          </p:cNvPr>
          <p:cNvSpPr/>
          <p:nvPr/>
        </p:nvSpPr>
        <p:spPr>
          <a:xfrm>
            <a:off x="1429697" y="2414924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5</a:t>
            </a:r>
          </a:p>
        </p:txBody>
      </p:sp>
      <p:sp>
        <p:nvSpPr>
          <p:cNvPr id="31" name="6">
            <a:extLst>
              <a:ext uri="{FF2B5EF4-FFF2-40B4-BE49-F238E27FC236}">
                <a16:creationId xmlns:a16="http://schemas.microsoft.com/office/drawing/2014/main" id="{CC85C7E3-F570-63F2-A835-2800B310979C}"/>
              </a:ext>
            </a:extLst>
          </p:cNvPr>
          <p:cNvSpPr/>
          <p:nvPr/>
        </p:nvSpPr>
        <p:spPr>
          <a:xfrm>
            <a:off x="4071397" y="2458487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6</a:t>
            </a:r>
          </a:p>
        </p:txBody>
      </p:sp>
      <p:sp>
        <p:nvSpPr>
          <p:cNvPr id="32" name="7">
            <a:extLst>
              <a:ext uri="{FF2B5EF4-FFF2-40B4-BE49-F238E27FC236}">
                <a16:creationId xmlns:a16="http://schemas.microsoft.com/office/drawing/2014/main" id="{3024F2F6-D820-AA6C-9310-B7AA2A4DF195}"/>
              </a:ext>
            </a:extLst>
          </p:cNvPr>
          <p:cNvSpPr/>
          <p:nvPr/>
        </p:nvSpPr>
        <p:spPr>
          <a:xfrm>
            <a:off x="6647669" y="2458487"/>
            <a:ext cx="2111996" cy="18314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7</a:t>
            </a:r>
          </a:p>
        </p:txBody>
      </p:sp>
      <p:sp>
        <p:nvSpPr>
          <p:cNvPr id="33" name="8">
            <a:extLst>
              <a:ext uri="{FF2B5EF4-FFF2-40B4-BE49-F238E27FC236}">
                <a16:creationId xmlns:a16="http://schemas.microsoft.com/office/drawing/2014/main" id="{219A6780-3C67-FE63-A0CF-CA6171B90FFB}"/>
              </a:ext>
            </a:extLst>
          </p:cNvPr>
          <p:cNvSpPr/>
          <p:nvPr/>
        </p:nvSpPr>
        <p:spPr>
          <a:xfrm>
            <a:off x="9152083" y="2481147"/>
            <a:ext cx="2076577" cy="18020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8</a:t>
            </a:r>
          </a:p>
        </p:txBody>
      </p:sp>
      <p:sp>
        <p:nvSpPr>
          <p:cNvPr id="34" name="9">
            <a:extLst>
              <a:ext uri="{FF2B5EF4-FFF2-40B4-BE49-F238E27FC236}">
                <a16:creationId xmlns:a16="http://schemas.microsoft.com/office/drawing/2014/main" id="{32733CBB-7622-DD53-64CB-B193D895EB66}"/>
              </a:ext>
            </a:extLst>
          </p:cNvPr>
          <p:cNvSpPr/>
          <p:nvPr/>
        </p:nvSpPr>
        <p:spPr>
          <a:xfrm>
            <a:off x="1429697" y="4447565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9</a:t>
            </a:r>
          </a:p>
        </p:txBody>
      </p:sp>
      <p:sp>
        <p:nvSpPr>
          <p:cNvPr id="35" name="10">
            <a:extLst>
              <a:ext uri="{FF2B5EF4-FFF2-40B4-BE49-F238E27FC236}">
                <a16:creationId xmlns:a16="http://schemas.microsoft.com/office/drawing/2014/main" id="{99F9F333-FB31-CE6F-A1E9-AA50EB885C6C}"/>
              </a:ext>
            </a:extLst>
          </p:cNvPr>
          <p:cNvSpPr/>
          <p:nvPr/>
        </p:nvSpPr>
        <p:spPr>
          <a:xfrm>
            <a:off x="4047483" y="4459156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10</a:t>
            </a:r>
          </a:p>
        </p:txBody>
      </p:sp>
      <p:sp>
        <p:nvSpPr>
          <p:cNvPr id="36" name="11">
            <a:extLst>
              <a:ext uri="{FF2B5EF4-FFF2-40B4-BE49-F238E27FC236}">
                <a16:creationId xmlns:a16="http://schemas.microsoft.com/office/drawing/2014/main" id="{4E339AAA-3E65-10A0-AF19-7CDDE8A97112}"/>
              </a:ext>
            </a:extLst>
          </p:cNvPr>
          <p:cNvSpPr/>
          <p:nvPr/>
        </p:nvSpPr>
        <p:spPr>
          <a:xfrm>
            <a:off x="6684555" y="4479197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11</a:t>
            </a:r>
          </a:p>
        </p:txBody>
      </p:sp>
      <p:sp>
        <p:nvSpPr>
          <p:cNvPr id="37" name="12">
            <a:extLst>
              <a:ext uri="{FF2B5EF4-FFF2-40B4-BE49-F238E27FC236}">
                <a16:creationId xmlns:a16="http://schemas.microsoft.com/office/drawing/2014/main" id="{D9FFEB1E-8156-728A-5F87-19E326B50767}"/>
              </a:ext>
            </a:extLst>
          </p:cNvPr>
          <p:cNvSpPr/>
          <p:nvPr/>
        </p:nvSpPr>
        <p:spPr>
          <a:xfrm>
            <a:off x="9191807" y="4459156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12</a:t>
            </a:r>
          </a:p>
        </p:txBody>
      </p:sp>
      <p:sp>
        <p:nvSpPr>
          <p:cNvPr id="25" name="x 1">
            <a:extLst>
              <a:ext uri="{FF2B5EF4-FFF2-40B4-BE49-F238E27FC236}">
                <a16:creationId xmlns:a16="http://schemas.microsoft.com/office/drawing/2014/main" id="{02223A16-E7DB-02D4-BCB6-3C3E0D4C1FC1}"/>
              </a:ext>
            </a:extLst>
          </p:cNvPr>
          <p:cNvSpPr/>
          <p:nvPr/>
        </p:nvSpPr>
        <p:spPr>
          <a:xfrm>
            <a:off x="3151624" y="1804330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x 2">
            <a:extLst>
              <a:ext uri="{FF2B5EF4-FFF2-40B4-BE49-F238E27FC236}">
                <a16:creationId xmlns:a16="http://schemas.microsoft.com/office/drawing/2014/main" id="{16A02F32-FCC3-1110-EE5D-29008B16F643}"/>
              </a:ext>
            </a:extLst>
          </p:cNvPr>
          <p:cNvSpPr/>
          <p:nvPr/>
        </p:nvSpPr>
        <p:spPr>
          <a:xfrm>
            <a:off x="5694437" y="1816531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x 3">
            <a:extLst>
              <a:ext uri="{FF2B5EF4-FFF2-40B4-BE49-F238E27FC236}">
                <a16:creationId xmlns:a16="http://schemas.microsoft.com/office/drawing/2014/main" id="{5B18CA97-E106-EC6B-83D3-D26E1C7C0D13}"/>
              </a:ext>
            </a:extLst>
          </p:cNvPr>
          <p:cNvSpPr/>
          <p:nvPr/>
        </p:nvSpPr>
        <p:spPr>
          <a:xfrm>
            <a:off x="8293789" y="1750821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x 4">
            <a:extLst>
              <a:ext uri="{FF2B5EF4-FFF2-40B4-BE49-F238E27FC236}">
                <a16:creationId xmlns:a16="http://schemas.microsoft.com/office/drawing/2014/main" id="{B3DD085E-3C88-EADA-8344-90E736150253}"/>
              </a:ext>
            </a:extLst>
          </p:cNvPr>
          <p:cNvSpPr/>
          <p:nvPr/>
        </p:nvSpPr>
        <p:spPr>
          <a:xfrm>
            <a:off x="10887827" y="1806614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x 5">
            <a:extLst>
              <a:ext uri="{FF2B5EF4-FFF2-40B4-BE49-F238E27FC236}">
                <a16:creationId xmlns:a16="http://schemas.microsoft.com/office/drawing/2014/main" id="{BB989353-C661-D054-6A2A-CC8D54713DE8}"/>
              </a:ext>
            </a:extLst>
          </p:cNvPr>
          <p:cNvSpPr/>
          <p:nvPr/>
        </p:nvSpPr>
        <p:spPr>
          <a:xfrm>
            <a:off x="3093060" y="3785625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x 6">
            <a:extLst>
              <a:ext uri="{FF2B5EF4-FFF2-40B4-BE49-F238E27FC236}">
                <a16:creationId xmlns:a16="http://schemas.microsoft.com/office/drawing/2014/main" id="{E4E07EFD-D95E-42FE-BEE6-70CB31696FD0}"/>
              </a:ext>
            </a:extLst>
          </p:cNvPr>
          <p:cNvSpPr/>
          <p:nvPr/>
        </p:nvSpPr>
        <p:spPr>
          <a:xfrm>
            <a:off x="5664201" y="3809625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x 7">
            <a:extLst>
              <a:ext uri="{FF2B5EF4-FFF2-40B4-BE49-F238E27FC236}">
                <a16:creationId xmlns:a16="http://schemas.microsoft.com/office/drawing/2014/main" id="{7B402939-E298-6C6A-2AAA-8E042770FF42}"/>
              </a:ext>
            </a:extLst>
          </p:cNvPr>
          <p:cNvSpPr/>
          <p:nvPr/>
        </p:nvSpPr>
        <p:spPr>
          <a:xfrm>
            <a:off x="8307483" y="3766320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x 8">
            <a:extLst>
              <a:ext uri="{FF2B5EF4-FFF2-40B4-BE49-F238E27FC236}">
                <a16:creationId xmlns:a16="http://schemas.microsoft.com/office/drawing/2014/main" id="{83355EC4-71F9-577E-E8F0-D976A644F629}"/>
              </a:ext>
            </a:extLst>
          </p:cNvPr>
          <p:cNvSpPr/>
          <p:nvPr/>
        </p:nvSpPr>
        <p:spPr>
          <a:xfrm>
            <a:off x="10856259" y="3765366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x 9">
            <a:extLst>
              <a:ext uri="{FF2B5EF4-FFF2-40B4-BE49-F238E27FC236}">
                <a16:creationId xmlns:a16="http://schemas.microsoft.com/office/drawing/2014/main" id="{C6C3FA21-2D2E-EDD7-2F63-496CF14B1CB1}"/>
              </a:ext>
            </a:extLst>
          </p:cNvPr>
          <p:cNvSpPr/>
          <p:nvPr/>
        </p:nvSpPr>
        <p:spPr>
          <a:xfrm>
            <a:off x="3138139" y="5756407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x 10">
            <a:extLst>
              <a:ext uri="{FF2B5EF4-FFF2-40B4-BE49-F238E27FC236}">
                <a16:creationId xmlns:a16="http://schemas.microsoft.com/office/drawing/2014/main" id="{91E51282-B695-7975-E7BC-E3870F8B54D1}"/>
              </a:ext>
            </a:extLst>
          </p:cNvPr>
          <p:cNvSpPr/>
          <p:nvPr/>
        </p:nvSpPr>
        <p:spPr>
          <a:xfrm>
            <a:off x="5705434" y="5779800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x 11">
            <a:extLst>
              <a:ext uri="{FF2B5EF4-FFF2-40B4-BE49-F238E27FC236}">
                <a16:creationId xmlns:a16="http://schemas.microsoft.com/office/drawing/2014/main" id="{455923BD-7DFF-A189-08CE-156E9AAE0BAB}"/>
              </a:ext>
            </a:extLst>
          </p:cNvPr>
          <p:cNvSpPr/>
          <p:nvPr/>
        </p:nvSpPr>
        <p:spPr>
          <a:xfrm>
            <a:off x="8291395" y="5722388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x 12">
            <a:extLst>
              <a:ext uri="{FF2B5EF4-FFF2-40B4-BE49-F238E27FC236}">
                <a16:creationId xmlns:a16="http://schemas.microsoft.com/office/drawing/2014/main" id="{0A11A10A-40B1-BDE9-6C83-FE0E559EE614}"/>
              </a:ext>
            </a:extLst>
          </p:cNvPr>
          <p:cNvSpPr/>
          <p:nvPr/>
        </p:nvSpPr>
        <p:spPr>
          <a:xfrm>
            <a:off x="10874342" y="5758691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F87DBC7-D57B-01FE-4F30-8123678EEA10}"/>
              </a:ext>
            </a:extLst>
          </p:cNvPr>
          <p:cNvSpPr txBox="1"/>
          <p:nvPr/>
        </p:nvSpPr>
        <p:spPr>
          <a:xfrm>
            <a:off x="81353" y="420319"/>
            <a:ext cx="1141599" cy="369332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6AF6553-15B7-EBE6-58D1-28CDCFF5FBBE}"/>
              </a:ext>
            </a:extLst>
          </p:cNvPr>
          <p:cNvSpPr txBox="1"/>
          <p:nvPr/>
        </p:nvSpPr>
        <p:spPr>
          <a:xfrm>
            <a:off x="7918710" y="217706"/>
            <a:ext cx="4380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numbers to open the pics and words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0337D0D-F182-D4F5-23AB-1BE4C72FF678}"/>
              </a:ext>
            </a:extLst>
          </p:cNvPr>
          <p:cNvSpPr txBox="1"/>
          <p:nvPr/>
        </p:nvSpPr>
        <p:spPr>
          <a:xfrm>
            <a:off x="8697138" y="6179699"/>
            <a:ext cx="4380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Click on ”No” icon to hide pics and words.</a:t>
            </a:r>
          </a:p>
        </p:txBody>
      </p:sp>
    </p:spTree>
    <p:extLst>
      <p:ext uri="{BB962C8B-B14F-4D97-AF65-F5344CB8AC3E}">
        <p14:creationId xmlns:p14="http://schemas.microsoft.com/office/powerpoint/2010/main" val="36238987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60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772194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87881" y="518160"/>
            <a:ext cx="5989320" cy="574548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600" i="1" dirty="0"/>
              <a:t>Structures</a:t>
            </a:r>
            <a:endParaRPr lang="en-US" sz="3600" i="1" dirty="0"/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561F6B51-B983-10B6-F9F2-70FD79ADF660}"/>
              </a:ext>
            </a:extLst>
          </p:cNvPr>
          <p:cNvSpPr/>
          <p:nvPr/>
        </p:nvSpPr>
        <p:spPr>
          <a:xfrm>
            <a:off x="1008468" y="2520906"/>
            <a:ext cx="3596640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How are you?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8649D587-9EB2-75AB-FB33-A7615BCEB0C1}"/>
              </a:ext>
            </a:extLst>
          </p:cNvPr>
          <p:cNvSpPr/>
          <p:nvPr/>
        </p:nvSpPr>
        <p:spPr>
          <a:xfrm>
            <a:off x="5559974" y="2520906"/>
            <a:ext cx="4167350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I’m </a:t>
            </a:r>
            <a:r>
              <a:rPr lang="en-US" sz="3600" dirty="0">
                <a:solidFill>
                  <a:srgbClr val="00B0F0"/>
                </a:solidFill>
              </a:rPr>
              <a:t>good</a:t>
            </a:r>
            <a:r>
              <a:rPr lang="en-US" sz="3600" dirty="0"/>
              <a:t>, and you?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6695DEC4-83F1-6154-6F9A-D67E1C0E7F98}"/>
              </a:ext>
            </a:extLst>
          </p:cNvPr>
          <p:cNvSpPr/>
          <p:nvPr/>
        </p:nvSpPr>
        <p:spPr>
          <a:xfrm>
            <a:off x="856857" y="3488384"/>
            <a:ext cx="4225684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It’s nice to meet you.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E53A21DC-C5D1-4C6D-E232-D150A89F13B8}"/>
              </a:ext>
            </a:extLst>
          </p:cNvPr>
          <p:cNvSpPr/>
          <p:nvPr/>
        </p:nvSpPr>
        <p:spPr>
          <a:xfrm>
            <a:off x="856857" y="4523652"/>
            <a:ext cx="3021460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Thank you.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B72FFD31-42D5-88D8-1F95-B104F973DEFF}"/>
              </a:ext>
            </a:extLst>
          </p:cNvPr>
          <p:cNvSpPr/>
          <p:nvPr/>
        </p:nvSpPr>
        <p:spPr>
          <a:xfrm>
            <a:off x="5559974" y="3584291"/>
            <a:ext cx="5184226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It’s nice to meet you, too.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4FD93556-CEE5-21E3-2A7A-0DC0DBD9462F}"/>
              </a:ext>
            </a:extLst>
          </p:cNvPr>
          <p:cNvSpPr/>
          <p:nvPr/>
        </p:nvSpPr>
        <p:spPr>
          <a:xfrm>
            <a:off x="5559974" y="4523652"/>
            <a:ext cx="3748251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You’re welcome.</a:t>
            </a:r>
          </a:p>
        </p:txBody>
      </p:sp>
    </p:spTree>
    <p:extLst>
      <p:ext uri="{BB962C8B-B14F-4D97-AF65-F5344CB8AC3E}">
        <p14:creationId xmlns:p14="http://schemas.microsoft.com/office/powerpoint/2010/main" val="992600483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590</Words>
  <Application>Microsoft Office PowerPoint</Application>
  <PresentationFormat>Màn hình rộng</PresentationFormat>
  <Paragraphs>167</Paragraphs>
  <Slides>17</Slides>
  <Notes>8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17</vt:i4>
      </vt:variant>
    </vt:vector>
  </HeadingPairs>
  <TitlesOfParts>
    <vt:vector size="22" baseType="lpstr">
      <vt:lpstr>Arial</vt:lpstr>
      <vt:lpstr>Calibri</vt:lpstr>
      <vt:lpstr>Lucida Bright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Quynh Anh</dc:creator>
  <cp:lastModifiedBy>Quynh Anh</cp:lastModifiedBy>
  <cp:revision>1</cp:revision>
  <dcterms:created xsi:type="dcterms:W3CDTF">2023-01-17T13:25:32Z</dcterms:created>
  <dcterms:modified xsi:type="dcterms:W3CDTF">2023-01-17T13:27:09Z</dcterms:modified>
</cp:coreProperties>
</file>