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50" r:id="rId3"/>
    <p:sldId id="302" r:id="rId4"/>
    <p:sldId id="292" r:id="rId5"/>
    <p:sldId id="360" r:id="rId6"/>
    <p:sldId id="334" r:id="rId7"/>
    <p:sldId id="306" r:id="rId8"/>
    <p:sldId id="355" r:id="rId9"/>
    <p:sldId id="365" r:id="rId10"/>
    <p:sldId id="369" r:id="rId11"/>
    <p:sldId id="370" r:id="rId12"/>
    <p:sldId id="371" r:id="rId13"/>
    <p:sldId id="372" r:id="rId14"/>
    <p:sldId id="373" r:id="rId15"/>
    <p:sldId id="374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0984530-0962-4EB3-B205-563541378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27BD867-615D-4FF3-AB0D-1E885229A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D00755F-3D48-4500-BE59-898CFA8DB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30BB-4169-4065-B8E8-68BF37C28ABB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1FE314D-B2F5-4C51-98E9-F18E47D1F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8C8FBCB-77B6-479B-9C1A-CC6DE8669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B740-9E34-44F4-B0B6-FA608FD26B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29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6AF877D-0FB9-4A2B-9FC1-EDE2C191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0F2C581-C0C5-4F3B-AC8A-7F9D5FB50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4C21A53-C35A-4ADC-9C54-D2605E2A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30BB-4169-4065-B8E8-68BF37C28ABB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3AFCDA3-7B31-4A3C-A9EA-608E8EB96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2A4AAB8-CCC3-4A94-A7C9-846EB1DE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B740-9E34-44F4-B0B6-FA608FD26B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904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CAAE2B6-D602-4A2D-8F13-FFC31758E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E37B1F4-5137-4B9A-8C3D-EA13509D1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8ABCBF-4196-435D-A86E-9D2742A57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30BB-4169-4065-B8E8-68BF37C28ABB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21DA5CD-9F8F-4F31-BC73-C0C5B27E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5DDDD91-4024-43BE-B2C4-DB68DC9E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B740-9E34-44F4-B0B6-FA608FD26B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2771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86933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03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DB866F-2625-492E-B46D-2E4BFDAC2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DAB69B7-7D94-41D5-9C17-F7C0392AC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21614F8-9D3F-41E0-9062-EA6C687F0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30BB-4169-4065-B8E8-68BF37C28ABB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EA5E74-0CD5-41AB-A774-8902AD65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148BA2A-542E-46E9-96A1-5CF19BAA5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B740-9E34-44F4-B0B6-FA608FD26B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344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B59CBBC-03D7-44EA-8F76-9731BC71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CCE7783-A613-4030-8A5D-320A3DC00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0382903-E1A5-45C2-93B6-64FF0FF3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30BB-4169-4065-B8E8-68BF37C28ABB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C75B2-5D04-4C6C-A00E-C8379D186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19824B-943A-4A97-91C8-161456CCB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B740-9E34-44F4-B0B6-FA608FD26B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475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02E8F6-D9E5-4C47-826C-AFA868E12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2C4DA64-954C-4E74-A27A-0CBC98C04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0318017-BC84-4345-8ED7-99FB6F93B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3FEE747-B112-478E-847F-45547AA3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30BB-4169-4065-B8E8-68BF37C28ABB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BF887A-CAC8-4B11-86EC-AFC68794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F512D3-B9C3-4B56-83E1-258D58850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B740-9E34-44F4-B0B6-FA608FD26B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635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2ABB62-84FB-41DE-A2CF-86E503D83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E79A27F-4BFB-4BF2-A3E4-69FDB5672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4A4E7A4-16C1-4941-A493-C4EB392B5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8BEE5EB6-4ED8-4BF9-859E-31F4834E7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F3E22002-BB44-4F17-A6C7-355A5C79F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822AB83C-29F9-43EA-B447-BA25A963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30BB-4169-4065-B8E8-68BF37C28ABB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B07416F-CFDF-4BB9-BE95-15B9656F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EDE2D96-B7CD-4008-B80A-BEFBA199C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B740-9E34-44F4-B0B6-FA608FD26B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740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C129AB9-6637-4289-A2A7-DAB6A7708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679182B-138E-4297-AA47-0CC72686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30BB-4169-4065-B8E8-68BF37C28ABB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AAE716B-184A-4AB9-BE67-204EF37DA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9B232AA-AF5F-4859-8CA0-672B2B14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B740-9E34-44F4-B0B6-FA608FD26B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41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CD4B71E-6F2C-4A63-B954-3C7D913E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30BB-4169-4065-B8E8-68BF37C28ABB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425B24C-5559-4EEF-9BFF-CF252E3A7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D064464-D215-4DA0-953D-B5342B13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B740-9E34-44F4-B0B6-FA608FD26B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569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754544-07FA-4C38-BA8E-21980371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8B444D8-CE6F-4C7B-A4F8-97F431A1F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FBCFD35-F8A9-46EE-84CA-1FF933373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E4F97E1-9845-4A27-8637-B168F6E7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30BB-4169-4065-B8E8-68BF37C28ABB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23011CC-E502-4E92-8499-128BF0649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B0E20E7-6413-4B84-B82C-E1A53780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B740-9E34-44F4-B0B6-FA608FD26B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68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A1793E-F691-4B72-8104-8E996E21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598A49E-1E3B-4DCD-8280-A6C1A1A9D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4E3A056-01FA-409A-9C10-48D9ACDC0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CD70929-7E16-40DA-8160-E048546D7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30BB-4169-4065-B8E8-68BF37C28ABB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813DF1-FD8C-4273-85A7-F264B4C99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DC0B0D7-AFEA-4703-B46E-34E721F9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B740-9E34-44F4-B0B6-FA608FD26B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795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7C0E32E-63F5-4A12-9749-DD7976647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C265D73-B7DE-4F18-BB80-FB02BC511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C6D82BD-C0F0-49A5-87BC-134A33824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230BB-4169-4065-B8E8-68BF37C28ABB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EBF1B6E-CE2B-4920-AB36-AD136E542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A453906-F878-4BB4-B061-4152A17AF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8B740-9E34-44F4-B0B6-FA608FD26B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637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1272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School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</a:t>
            </a:r>
          </a:p>
          <a:p>
            <a:pPr algn="ctr"/>
            <a:r>
              <a:rPr lang="en-US" sz="4800" b="1">
                <a:solidFill>
                  <a:srgbClr val="0070C0"/>
                </a:solidFill>
              </a:rPr>
              <a:t>Page 47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range.mp3" descr="orange.mp3">
            <a:hlinkClick r:id="" action="ppaction://media"/>
            <a:extLst>
              <a:ext uri="{FF2B5EF4-FFF2-40B4-BE49-F238E27FC236}">
                <a16:creationId xmlns:a16="http://schemas.microsoft.com/office/drawing/2014/main" id="{C5CE7A9B-B863-BAFC-AD28-BECD9BC90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7107" y="3236266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0BDD508-63C7-7641-3867-DF791B0BCD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14" y="1217114"/>
            <a:ext cx="5237786" cy="48511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824546-2D7B-ADF0-288F-B080581C2111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orange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7BC45-8E15-13AA-EB9C-435923ADCA58}"/>
              </a:ext>
            </a:extLst>
          </p:cNvPr>
          <p:cNvSpPr txBox="1"/>
          <p:nvPr/>
        </p:nvSpPr>
        <p:spPr>
          <a:xfrm>
            <a:off x="8115288" y="4049066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/ˈ</a:t>
            </a:r>
            <a:r>
              <a:rPr lang="en-US" sz="2400" dirty="0" err="1"/>
              <a:t>ɔːrɪndʒ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cam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431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nk.mp3" descr="pink.mp3">
            <a:hlinkClick r:id="" action="ppaction://media"/>
            <a:extLst>
              <a:ext uri="{FF2B5EF4-FFF2-40B4-BE49-F238E27FC236}">
                <a16:creationId xmlns:a16="http://schemas.microsoft.com/office/drawing/2014/main" id="{A5BC14B0-A102-78EB-BB34-3996E07F9D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59967" y="3327719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6B27CE33-D734-39D9-1234-1ADA12832D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37" y="1342646"/>
            <a:ext cx="5164195" cy="47829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491E9E-29AE-DDC4-DBFE-0FE9C8E152F3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pink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B7343-7452-AEA9-7585-69F3894C9861}"/>
              </a:ext>
            </a:extLst>
          </p:cNvPr>
          <p:cNvSpPr txBox="1"/>
          <p:nvPr/>
        </p:nvSpPr>
        <p:spPr>
          <a:xfrm>
            <a:off x="8231203" y="4075156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pɪŋk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</a:t>
            </a:r>
            <a:r>
              <a:rPr lang="en-US" sz="2400" dirty="0" err="1"/>
              <a:t>hồng</a:t>
            </a:r>
            <a:r>
              <a:rPr lang="en-US" sz="2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9532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urple.mp3" descr="purple.mp3">
            <a:hlinkClick r:id="" action="ppaction://media"/>
            <a:extLst>
              <a:ext uri="{FF2B5EF4-FFF2-40B4-BE49-F238E27FC236}">
                <a16:creationId xmlns:a16="http://schemas.microsoft.com/office/drawing/2014/main" id="{D2EE3328-B0C3-84B9-8797-BD7667ABF6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13407" y="3254126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0878394-09AB-F6BE-E698-4B4AD0AB3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83" y="1157980"/>
            <a:ext cx="5404049" cy="50050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D99D42-05CC-0FB5-4C16-08C593AA15E9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purple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69AAF-F587-D18B-07DB-4D684488039A}"/>
              </a:ext>
            </a:extLst>
          </p:cNvPr>
          <p:cNvSpPr txBox="1"/>
          <p:nvPr/>
        </p:nvSpPr>
        <p:spPr>
          <a:xfrm>
            <a:off x="8115288" y="4066926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/ˈ</a:t>
            </a:r>
            <a:r>
              <a:rPr lang="en-US" sz="2400" dirty="0" err="1"/>
              <a:t>pɜːrpl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</a:t>
            </a:r>
            <a:r>
              <a:rPr lang="en-US" sz="2400" dirty="0" err="1"/>
              <a:t>tím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7212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y.mp3" descr="gray.mp3">
            <a:hlinkClick r:id="" action="ppaction://media"/>
            <a:extLst>
              <a:ext uri="{FF2B5EF4-FFF2-40B4-BE49-F238E27FC236}">
                <a16:creationId xmlns:a16="http://schemas.microsoft.com/office/drawing/2014/main" id="{5FFE6059-0B19-581D-CE42-DF864E22BE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09863" y="3210490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A063308-B516-ABC7-0948-38C940B5DF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58" y="1342646"/>
            <a:ext cx="5113142" cy="4735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BC4DD7-6628-A73C-278F-B1C8A7B6D072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E98E53-37E0-0D8C-DE09-4D450FCEC2CA}"/>
              </a:ext>
            </a:extLst>
          </p:cNvPr>
          <p:cNvSpPr txBox="1"/>
          <p:nvPr/>
        </p:nvSpPr>
        <p:spPr>
          <a:xfrm>
            <a:off x="8115288" y="3888436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ɡreɪ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</a:t>
            </a:r>
            <a:r>
              <a:rPr lang="en-US" sz="2400" dirty="0" err="1"/>
              <a:t>xám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553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avorite.mp3" descr="favorite.mp3">
            <a:hlinkClick r:id="" action="ppaction://media"/>
            <a:extLst>
              <a:ext uri="{FF2B5EF4-FFF2-40B4-BE49-F238E27FC236}">
                <a16:creationId xmlns:a16="http://schemas.microsoft.com/office/drawing/2014/main" id="{153C4155-4F1A-9605-42EA-4E6201242F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6816" y="3450921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693B993-4C1F-13C1-1B3B-E4AFAE9F9F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71" y="1342646"/>
            <a:ext cx="5082655" cy="4707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7CA72D-C0F7-81EA-126C-7EEF058FCB72}"/>
              </a:ext>
            </a:extLst>
          </p:cNvPr>
          <p:cNvSpPr txBox="1"/>
          <p:nvPr/>
        </p:nvSpPr>
        <p:spPr>
          <a:xfrm>
            <a:off x="8115288" y="2708901"/>
            <a:ext cx="174513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favorite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442E2-38B4-F01F-379F-597EDC15FAA9}"/>
              </a:ext>
            </a:extLst>
          </p:cNvPr>
          <p:cNvSpPr txBox="1"/>
          <p:nvPr/>
        </p:nvSpPr>
        <p:spPr>
          <a:xfrm>
            <a:off x="8229471" y="4263721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/ˈ</a:t>
            </a:r>
            <a:r>
              <a:rPr lang="en-US" sz="2400" dirty="0" err="1"/>
              <a:t>feɪvərɪt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yêu</a:t>
            </a:r>
            <a:r>
              <a:rPr lang="en-US" sz="2400" dirty="0"/>
              <a:t> </a:t>
            </a:r>
            <a:r>
              <a:rPr lang="en-US" sz="2400" dirty="0" err="1"/>
              <a:t>thích</a:t>
            </a:r>
            <a:r>
              <a:rPr lang="en-US" sz="2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2517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F1746D5C-08C6-7BC5-C297-58E9E43B6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5" y="331244"/>
            <a:ext cx="5365316" cy="922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group of children in a classroom&#10;&#10;Description automatically generated with low confidence">
            <a:extLst>
              <a:ext uri="{FF2B5EF4-FFF2-40B4-BE49-F238E27FC236}">
                <a16:creationId xmlns:a16="http://schemas.microsoft.com/office/drawing/2014/main" id="{80EBA864-3A68-7607-101C-A2975FE6CC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4" y="1719632"/>
            <a:ext cx="12085589" cy="37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1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801" y="481487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9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ask what people's favorite color is and know how to answer it. They also learn how to express how they can make a certain color. 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green, orange, pink, purple, gray, favorite 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What's your favorite color?</a:t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>		  - My favorite color is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B050"/>
                </a:solidFill>
              </a:rPr>
              <a:t>.</a:t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>		  I can make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B050"/>
                </a:solidFill>
              </a:rPr>
              <a:t> with </a:t>
            </a:r>
            <a:r>
              <a:rPr lang="en-US" sz="3600" dirty="0">
                <a:solidFill>
                  <a:srgbClr val="FF0000"/>
                </a:solidFill>
              </a:rPr>
              <a:t>yellow</a:t>
            </a:r>
            <a:r>
              <a:rPr lang="en-US" sz="3600" dirty="0">
                <a:solidFill>
                  <a:srgbClr val="00B050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</a:rPr>
              <a:t>red</a:t>
            </a:r>
            <a:r>
              <a:rPr lang="en-US" sz="3600" dirty="0">
                <a:solidFill>
                  <a:srgbClr val="00B050"/>
                </a:solidFill>
              </a:rPr>
              <a:t>. 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dark&#10;&#10;Description automatically generated">
            <a:extLst>
              <a:ext uri="{FF2B5EF4-FFF2-40B4-BE49-F238E27FC236}">
                <a16:creationId xmlns:a16="http://schemas.microsoft.com/office/drawing/2014/main" id="{0EEF3EC0-E8A1-02E2-150C-4B2BB30BF1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8071" y="1462094"/>
            <a:ext cx="8098920" cy="539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75ADD5-A8FA-B89A-9F0D-BF0CA0BFA477}"/>
              </a:ext>
            </a:extLst>
          </p:cNvPr>
          <p:cNvSpPr txBox="1"/>
          <p:nvPr/>
        </p:nvSpPr>
        <p:spPr>
          <a:xfrm>
            <a:off x="3482236" y="568804"/>
            <a:ext cx="3562835" cy="70788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VN" sz="4000" dirty="0"/>
              <a:t>What color is it?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79D8BC7-17D7-EE9C-9A0B-2A3F56432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611" y="1651116"/>
            <a:ext cx="4860098" cy="4630847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9688DFB-D987-F81B-7916-E9C968E6D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879" y="1658349"/>
            <a:ext cx="4775561" cy="4630847"/>
          </a:xfrm>
          <a:prstGeom prst="rect">
            <a:avLst/>
          </a:prstGeom>
        </p:spPr>
      </p:pic>
      <p:pic>
        <p:nvPicPr>
          <p:cNvPr id="8" name="Picture 7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F42F3B16-3474-CC5B-B246-0858C976C8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878" y="1643883"/>
            <a:ext cx="4775561" cy="463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green,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orange,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pink,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purple,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gray,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favorite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2-TRACK 19.mp3" descr="CD2-TRACK 19.mp3">
            <a:hlinkClick r:id="" action="ppaction://media"/>
            <a:extLst>
              <a:ext uri="{FF2B5EF4-FFF2-40B4-BE49-F238E27FC236}">
                <a16:creationId xmlns:a16="http://schemas.microsoft.com/office/drawing/2014/main" id="{990C587C-6320-65E6-DF23-4432BD8734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466655"/>
            <a:ext cx="812800" cy="812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82698" y="56099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point.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084E8B-C871-5EA4-E5B4-7FD0E094BEC7}"/>
              </a:ext>
            </a:extLst>
          </p:cNvPr>
          <p:cNvSpPr txBox="1"/>
          <p:nvPr/>
        </p:nvSpPr>
        <p:spPr>
          <a:xfrm>
            <a:off x="7401867" y="945212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icon to hear the sound.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69B598-87D6-3652-BE07-0BB89946E3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63" y="498522"/>
            <a:ext cx="6676589" cy="628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8C87058-6A22-401E-7A9E-F9D0D428E2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100317"/>
            <a:ext cx="12192000" cy="2484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een.mp3" descr="green.mp3">
            <a:hlinkClick r:id="" action="ppaction://media"/>
            <a:extLst>
              <a:ext uri="{FF2B5EF4-FFF2-40B4-BE49-F238E27FC236}">
                <a16:creationId xmlns:a16="http://schemas.microsoft.com/office/drawing/2014/main" id="{A977354E-14AC-5F6C-EB1C-1C777E9DFD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86893" y="3359448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C4BBE4E-B714-7711-7883-59C8BB239A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279" y="1340010"/>
            <a:ext cx="5238403" cy="4851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1FF023-2F58-FBA9-9E5B-127349CA6615}"/>
              </a:ext>
            </a:extLst>
          </p:cNvPr>
          <p:cNvSpPr txBox="1"/>
          <p:nvPr/>
        </p:nvSpPr>
        <p:spPr>
          <a:xfrm>
            <a:off x="9046681" y="357164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455A3E-876F-A6BE-F3EA-64BF3F0D99D4}"/>
              </a:ext>
            </a:extLst>
          </p:cNvPr>
          <p:cNvSpPr txBox="1"/>
          <p:nvPr/>
        </p:nvSpPr>
        <p:spPr>
          <a:xfrm>
            <a:off x="8281695" y="751547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BAAB8-8A23-E98A-1CAD-7E97FB8AAFDA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green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E4F77-DC30-A2C4-BFD1-8DC754C122C3}"/>
              </a:ext>
            </a:extLst>
          </p:cNvPr>
          <p:cNvSpPr txBox="1"/>
          <p:nvPr/>
        </p:nvSpPr>
        <p:spPr>
          <a:xfrm>
            <a:off x="8115288" y="4172248"/>
            <a:ext cx="1780274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ɡriːn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 lá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6874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226</Words>
  <Application>Microsoft Office PowerPoint</Application>
  <PresentationFormat>Màn hình rộng</PresentationFormat>
  <Paragraphs>56</Paragraphs>
  <Slides>15</Slides>
  <Notes>0</Notes>
  <HiddenSlides>0</HiddenSlides>
  <MMClips>7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2022-12-19T10:25:53Z</dcterms:created>
  <dcterms:modified xsi:type="dcterms:W3CDTF">2022-12-19T10:31:26Z</dcterms:modified>
</cp:coreProperties>
</file>