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304" r:id="rId3"/>
    <p:sldId id="302" r:id="rId4"/>
    <p:sldId id="292" r:id="rId5"/>
    <p:sldId id="491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334" r:id="rId14"/>
    <p:sldId id="306" r:id="rId15"/>
    <p:sldId id="38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AA20-50D8-44D9-BED8-159A5E23203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E7C0-1406-440C-9312-BBD219E127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886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EBBACD-1177-41AC-80A6-F9E37D63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182425D-22B7-4B28-AE95-B5600DD14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6D6852-DA3D-4A70-A830-DA053139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5A7875-E29A-46FB-8E84-C9B305A2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F38A0F-307F-4C63-8E51-F5C74ED2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09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5E28FC-D430-456B-9FEB-29883A90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AE313DD-CB12-4FB2-9726-0DFF92E8D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8D9245-9FD4-4829-8422-36C33D0E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64B904-14AA-4C24-9352-5FAE4727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D732B0-48F4-42D0-9732-CE3F83F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097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5896B78-F087-4BD1-99CD-6891853A5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888DC7-39C2-4AA8-866C-96C0D5FA3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C951DF-E5B5-4121-85E8-174926A7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EFE5D3-4D6E-4C48-8E89-1A22E25A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B93752-0888-4995-89F6-B76D60C5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43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75663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55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05B8ED-D791-4117-A2C6-63CDBC58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C4342B-EEC7-43F9-9D55-AB36087D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FFF8F0-C2B1-4B43-83DC-3766FC6E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3A8D5B-E589-40DA-A5C5-06EEF39E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5C6149-F976-4502-98EA-628B3D44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9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76F1E5-6FD1-40F0-A5D2-12B5B3DF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720AC92-D766-4591-81D6-6BC2F29B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8E4122-5618-4A16-9D6A-19F68801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32EE77-F799-4F31-8CC3-B520D725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1D6075-00EB-42B8-8E35-5B7189AA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56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D61CBC-51FA-445E-AC22-F445A32A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A6F2C8-69A8-4CC2-A536-CBFFFE6F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21120E-66BC-4E10-9504-E0E975C1F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D0F46DA-476A-4F27-AA79-080BC798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B91FED3-8E16-4EFD-B268-F68B1E27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16A89D4-D6CE-43E7-ADC7-D5D3265D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37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46A53A-52B4-433C-BD3E-27B6B3D0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5BD8470-A3FC-4E06-B102-213990549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BA74633-1678-4406-9B0F-EC4CD3C39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974E8A-B271-467A-87EC-19DB5F942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7822BF9-3D6D-41FC-AFA6-3C41E8FD5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337F53-2089-49BA-9A03-D9FCE223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91500F-6AD7-4557-8C48-DCACF94D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D7B7DA-2B00-4BB3-A48C-546A2CC1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94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83BEE2-D57C-493C-A080-FCF1EA19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BB1E507-CBB6-4444-8629-18CFE862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E1F937-F071-432C-AE5D-3C8E4A97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283DFB5-2225-49FB-A59B-FABEFB19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26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D496932-1F40-47B8-B9D7-24A61AEC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BD68E5F-4C9D-4E38-93C6-BBF5FEF6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663EFB8-D01A-45FB-A721-C8B005B2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19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1BA096-CFD6-4574-BB84-94BCB72B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D7BBBAF-CC56-4535-A299-789DF456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66049D7-B52D-4EE6-B1D1-E2F3BDAD8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87FD148-3108-4BF7-B4F5-64B87ECF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B739211-A80A-4425-8B4C-DACDEEB2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9C3B6B-CA9F-4CF8-BB05-D60AB75A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0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98C775-6197-4C61-951B-DFECC6C4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92337C9-81CD-4A88-A150-5D83B8C37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79C1BFF-594C-4F1F-A769-8EC2BC17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07C311-AA38-4456-811B-6E186A3A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BEB001-1602-4C7C-BC9C-96BBFCEC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9A29F-4191-45B6-AC0C-831E2F32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574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0DE403-3D0E-4750-B2BB-3186B7E9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AECC58C-57D1-4F68-9CCC-1CD2F816F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ED08B2-D287-493D-9387-3D51BDE07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93BC-4034-408F-921D-C847923694E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71A8FA-9580-42D8-BB38-EAEA14C89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8B6545-6EC3-4008-BC68-5EEA23565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1881-3E57-41C0-91BB-83D8FEC25C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70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74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700" y="900752"/>
            <a:ext cx="5568287" cy="4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991" y="895350"/>
            <a:ext cx="4368560" cy="52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07" y="1978926"/>
            <a:ext cx="5199797" cy="4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watch TV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skateboarding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out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swimming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00500" y="388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70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for permission, using ……….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watch TV, go skateboarding, go out, go swimming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   - Yes, you may./ No, you may not.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1A694B-37B4-4423-A7DC-5CF8D44906F1}"/>
              </a:ext>
            </a:extLst>
          </p:cNvPr>
          <p:cNvGraphicFramePr>
            <a:graphicFrameLocks noGrp="1"/>
          </p:cNvGraphicFramePr>
          <p:nvPr/>
        </p:nvGraphicFramePr>
        <p:xfrm>
          <a:off x="6958145" y="3886346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62B39C-F064-4388-A82C-89C89BAF0537}"/>
              </a:ext>
            </a:extLst>
          </p:cNvPr>
          <p:cNvGraphicFramePr>
            <a:graphicFrameLocks noGrp="1"/>
          </p:cNvGraphicFramePr>
          <p:nvPr/>
        </p:nvGraphicFramePr>
        <p:xfrm>
          <a:off x="6958145" y="3883324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/>
        </p:nvGraphicFramePr>
        <p:xfrm>
          <a:off x="6508955" y="3428618"/>
          <a:ext cx="27743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9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/>
        </p:nvGraphicFramePr>
        <p:xfrm>
          <a:off x="6514011" y="342861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/>
        </p:nvGraphicFramePr>
        <p:xfrm>
          <a:off x="6499126" y="2975073"/>
          <a:ext cx="32588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/>
        </p:nvGraphicFramePr>
        <p:xfrm>
          <a:off x="6522720" y="297141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12494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/>
        </p:nvGraphicFramePr>
        <p:xfrm>
          <a:off x="7010400" y="1155088"/>
          <a:ext cx="27432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/>
        </p:nvGraphicFramePr>
        <p:xfrm>
          <a:off x="7001695" y="2064500"/>
          <a:ext cx="40059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04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0F03F-C57B-48CA-9DE7-6196BC4EC76C}"/>
              </a:ext>
            </a:extLst>
          </p:cNvPr>
          <p:cNvGraphicFramePr>
            <a:graphicFrameLocks noGrp="1"/>
          </p:cNvGraphicFramePr>
          <p:nvPr/>
        </p:nvGraphicFramePr>
        <p:xfrm>
          <a:off x="7001691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/>
        </p:nvGraphicFramePr>
        <p:xfrm>
          <a:off x="6561910" y="1609794"/>
          <a:ext cx="4236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7" y="115508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hlinkClick r:id="rId6" action="ppaction://hlinksldjump"/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hlinkClick r:id="rId7" action="ppaction://hlinksldjump"/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5" name="Rectangle: Rounded Corners 24">
            <a:hlinkClick r:id="rId8" action="ppaction://hlinksldjump"/>
            <a:extLst>
              <a:ext uri="{FF2B5EF4-FFF2-40B4-BE49-F238E27FC236}">
                <a16:creationId xmlns:a16="http://schemas.microsoft.com/office/drawing/2014/main" id="{2D68074B-2064-4D3F-BA89-9FBD7ACB54D3}"/>
              </a:ext>
            </a:extLst>
          </p:cNvPr>
          <p:cNvSpPr/>
          <p:nvPr/>
        </p:nvSpPr>
        <p:spPr>
          <a:xfrm>
            <a:off x="794657" y="342861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7" name="Rectangle: Rounded Corners 26">
            <a:hlinkClick r:id="rId9" action="ppaction://hlinksldjump"/>
            <a:extLst>
              <a:ext uri="{FF2B5EF4-FFF2-40B4-BE49-F238E27FC236}">
                <a16:creationId xmlns:a16="http://schemas.microsoft.com/office/drawing/2014/main" id="{038BA7BD-EADF-4C3F-BD15-1ECC2A29F103}"/>
              </a:ext>
            </a:extLst>
          </p:cNvPr>
          <p:cNvSpPr/>
          <p:nvPr/>
        </p:nvSpPr>
        <p:spPr>
          <a:xfrm>
            <a:off x="794657" y="388332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541325" y="4565383"/>
            <a:ext cx="1676514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/>
        </p:nvGraphicFramePr>
        <p:xfrm>
          <a:off x="7010398" y="1153841"/>
          <a:ext cx="30189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8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60918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25337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45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/>
        </p:nvGraphicFramePr>
        <p:xfrm>
          <a:off x="7010403" y="2064500"/>
          <a:ext cx="40146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78D0BD-8E50-46F6-9FEF-511069F0B959}"/>
              </a:ext>
            </a:extLst>
          </p:cNvPr>
          <p:cNvGraphicFramePr>
            <a:graphicFrameLocks noGrp="1"/>
          </p:cNvGraphicFramePr>
          <p:nvPr/>
        </p:nvGraphicFramePr>
        <p:xfrm>
          <a:off x="6997337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/>
        </p:nvGraphicFramePr>
        <p:xfrm>
          <a:off x="6540133" y="1594070"/>
          <a:ext cx="42458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6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D054C33E-522C-4CBC-80A4-83544853A322}"/>
              </a:ext>
            </a:extLst>
          </p:cNvPr>
          <p:cNvSpPr/>
          <p:nvPr/>
        </p:nvSpPr>
        <p:spPr>
          <a:xfrm>
            <a:off x="4625889" y="209489"/>
            <a:ext cx="3281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CROSSWORD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0528" y="465075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crossword to show the answer.</a:t>
            </a:r>
          </a:p>
        </p:txBody>
      </p:sp>
      <p:sp>
        <p:nvSpPr>
          <p:cNvPr id="2" name="Oval 1">
            <a:hlinkClick r:id="rId10" action="ppaction://hlinksldjump"/>
          </p:cNvPr>
          <p:cNvSpPr/>
          <p:nvPr/>
        </p:nvSpPr>
        <p:spPr>
          <a:xfrm>
            <a:off x="5839020" y="6322142"/>
            <a:ext cx="855406" cy="535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052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7037E-6 L -2.29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429" y="1100634"/>
            <a:ext cx="5092321" cy="5013562"/>
          </a:xfrm>
          <a:prstGeom prst="rect">
            <a:avLst/>
          </a:prstGeom>
        </p:spPr>
      </p:pic>
      <p:sp>
        <p:nvSpPr>
          <p:cNvPr id="4" name="Flowchart: Magnetic Disk 3">
            <a:hlinkClick r:id="rId3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6972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7" y="444137"/>
            <a:ext cx="7034194" cy="5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374" y="1200150"/>
            <a:ext cx="4304825" cy="51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474321"/>
            <a:ext cx="5143500" cy="44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734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Màn hình rộng</PresentationFormat>
  <Paragraphs>100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2023-06-05T00:02:02Z</dcterms:created>
  <dcterms:modified xsi:type="dcterms:W3CDTF">2023-06-05T00:02:48Z</dcterms:modified>
</cp:coreProperties>
</file>