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04" r:id="rId3"/>
    <p:sldId id="383" r:id="rId4"/>
    <p:sldId id="292" r:id="rId5"/>
    <p:sldId id="418" r:id="rId6"/>
    <p:sldId id="334" r:id="rId7"/>
    <p:sldId id="306" r:id="rId8"/>
    <p:sldId id="419" r:id="rId9"/>
    <p:sldId id="387" r:id="rId10"/>
    <p:sldId id="421" r:id="rId11"/>
    <p:sldId id="420" r:id="rId12"/>
    <p:sldId id="337" r:id="rId13"/>
    <p:sldId id="433" r:id="rId14"/>
    <p:sldId id="444" r:id="rId15"/>
    <p:sldId id="44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396A-032A-4E5F-801E-21959DD2F39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25302-7A7E-4DBE-9134-29B649CCD6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8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say : 1A, 1B or 1C to open a picture. </a:t>
            </a:r>
          </a:p>
          <a:p>
            <a:r>
              <a:rPr lang="en-US" dirty="0"/>
              <a:t>After the picture is shown, ask students to say it and make sentences with “ Do your friends like…?” and answer.</a:t>
            </a:r>
          </a:p>
          <a:p>
            <a:r>
              <a:rPr lang="en-US" dirty="0"/>
              <a:t>Click the pictures to show the money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</a:t>
            </a:r>
            <a:r>
              <a:rPr lang="en-US" dirty="0" err="1"/>
              <a:t>ing</a:t>
            </a:r>
            <a:r>
              <a:rPr lang="en-US" dirty="0"/>
              <a:t>” which is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yriadPro-Regular"/>
              </a:rPr>
              <a:t>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 </a:t>
            </a:r>
            <a:r>
              <a:rPr lang="en-US" sz="1200" i="1" dirty="0"/>
              <a:t>  sound</a:t>
            </a:r>
            <a:r>
              <a:rPr lang="en-US" dirty="0"/>
              <a:t> . Pronounce it correctly.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listen. Ask students to read along.</a:t>
            </a:r>
          </a:p>
          <a:p>
            <a:r>
              <a:rPr lang="en-US" dirty="0"/>
              <a:t>Click the hearts again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484F53-20D3-4D36-8353-0E407CA07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436F45C-3012-450F-ABEA-3FEBDF6DD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84E655-C2AB-4B71-8CAC-F39B825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5A1105-BDEF-4A59-8764-01BDAE14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5BECC1-2086-41D9-95D3-5E3348CB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7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6F74E7-9256-4987-A024-04DA2E6D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A894A9-E745-45F6-ABBD-03C54D5B3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752319-04C1-4F54-85DA-ECBF1849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D4B711-BC7D-488B-AC9E-C3936AD7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F59DBF-F856-4940-BBF7-9B49D9B4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5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547F571-5C35-45E5-A572-C54013E29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F725D27-1C3E-4671-99FC-0A0C365E8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1D88B1-0835-40B8-9202-C3CBC5F6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35D4B9-7FF0-41B1-AA6D-1C2B36FC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78251F-7044-4906-8FB7-D1A006A5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96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5657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49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BA6AE9-C7B8-4441-B6EA-40BFE48E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D217FA3-96AD-4F07-89AC-415AA5AC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DE3D61-37A4-4AAA-8E79-4AB67D6A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F4B823-9BCE-48F0-A966-846AF8F6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04A186-0251-42A9-94FA-A9D7A669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52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8C8E80-A996-45D0-9034-77348E30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41D620D-C23A-406A-A5DB-797067E00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8B7DFAF-FFF1-4C7A-B138-A9576813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A0DCD2-D771-4BCA-8FFA-38CE0326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33746D-D9FD-4958-B3EF-6DA5116F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86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9006E4-2B54-4CA5-810A-157B7BF3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C1E589-C927-4680-A7D6-1CB83011D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1C3FAD6-2E34-4492-BEBB-CDC5DF39A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729CB08-F779-4E35-938C-58E3A3A5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3CBA9F-A9CC-43DE-AC75-A8D2EE9C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B775F6-A71D-42E6-98B0-B200494C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A9D72B-90BC-4CE6-B35A-7CB7E1B5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E04E76-7568-4914-B893-4CF10D18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E143323-1DB8-4EC6-B814-C90941553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FA7A14F-D036-4DCF-9C93-3307B6B14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4340ACA-A0CE-427D-AB1E-B74FB2E30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489704-02AD-4F8D-B88E-4010FC05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7C85BF7-60FF-4F6C-926E-A0FC6469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A881A77-D1DA-45EF-925B-2E76C10D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9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B1CF89-2DD2-4369-89BE-991573D8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C4D499A-9072-4751-9873-98E967E8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3100E4-97F1-4884-90D3-B94070E8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B74D615-527B-40C6-8B3B-7D9597A3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394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72FFCA-687C-458E-B92C-46E089C1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53240BD-C3FC-4F8F-8D67-EED07AC7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688ADD-7DF8-4F63-8F20-108D8643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61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08C080-4592-400C-AB25-B63F7ADF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0A2CE14-832A-4D6C-A452-E2C4E7C2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37613A3-4345-4F82-A56B-3C4B521F2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DBC879-4FAD-4D56-A8C9-67236CB3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AE2E27-31A9-452F-A5F9-DD74804D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2EBEC2B-3E89-49F7-A658-4A9A3015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44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0E102D-495C-4C24-B36A-FE535ABE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E0B63E-3143-4B88-B847-FC4B4C651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4AB5C6-022B-4217-A859-7E316150A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E470AC8-B1CF-4881-9BC9-AD9CD4FC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6C695CF-8319-416F-8995-B8C499CC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06F672-8C1F-437A-B55B-EBEB52AD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9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AB13347-83D3-4C6F-97A0-A5F45062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522069F-061E-4BA4-BF15-B781E6AB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80321A-D4C1-4ACD-90F3-68625D438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15E7-0710-428E-8E30-AECC45026E3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9A1DA8-FB99-4204-93C3-AADF44856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E406D7-FE7E-4ADF-83DC-D07AB688B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9CFB-0500-4032-A46F-F5FFA5BB4B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4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13.xml"/><Relationship Id="rId5" Type="http://schemas.microsoft.com/office/2007/relationships/media" Target="../media/media5.mp3"/><Relationship Id="rId10" Type="http://schemas.openxmlformats.org/officeDocument/2006/relationships/audio" Target="../media/media7.mp3"/><Relationship Id="rId4" Type="http://schemas.openxmlformats.org/officeDocument/2006/relationships/audio" Target="../media/media2.mp3"/><Relationship Id="rId9" Type="http://schemas.microsoft.com/office/2007/relationships/media" Target="../media/media7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microsoft.com/office/2007/relationships/media" Target="../media/media4.mp3"/><Relationship Id="rId21" Type="http://schemas.openxmlformats.org/officeDocument/2006/relationships/image" Target="../media/image35.svg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audio" Target="../media/media3.mp3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svg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audio" Target="../media/media4.mp3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complete and say.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E355D-1D98-3A59-6FBD-02C47D86A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" y="1236174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1ED44-7ABA-FE2F-9FBB-78379F50E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9" y="1216376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97841-321E-9373-9C01-3C33E6540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085" y="1176779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A35C9-BEBE-2520-8F82-FE860E3379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459" y="1170181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4D867-1B36-69CA-0FD6-3F34B41E81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235" y="1203176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B689B-375E-B880-7965-6EA99BC889B2}"/>
              </a:ext>
            </a:extLst>
          </p:cNvPr>
          <p:cNvSpPr/>
          <p:nvPr/>
        </p:nvSpPr>
        <p:spPr>
          <a:xfrm>
            <a:off x="85481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danc</a:t>
            </a:r>
            <a:r>
              <a:rPr lang="en-US" sz="32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A6F7BC-B4ED-793A-A37C-C81A7F67C1D8}"/>
              </a:ext>
            </a:extLst>
          </p:cNvPr>
          <p:cNvSpPr/>
          <p:nvPr/>
        </p:nvSpPr>
        <p:spPr>
          <a:xfrm>
            <a:off x="254953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sing___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67627F-027E-3D6C-03E4-C7B3FA050818}"/>
              </a:ext>
            </a:extLst>
          </p:cNvPr>
          <p:cNvSpPr/>
          <p:nvPr/>
        </p:nvSpPr>
        <p:spPr>
          <a:xfrm>
            <a:off x="5013593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draw___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6D4AB8-C418-6C63-9B2B-D6B4B4D38DC9}"/>
              </a:ext>
            </a:extLst>
          </p:cNvPr>
          <p:cNvSpPr/>
          <p:nvPr/>
        </p:nvSpPr>
        <p:spPr>
          <a:xfrm>
            <a:off x="7477649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read___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0A6523-39BB-764E-E66D-C3087DA37ADF}"/>
              </a:ext>
            </a:extLst>
          </p:cNvPr>
          <p:cNvSpPr/>
          <p:nvPr/>
        </p:nvSpPr>
        <p:spPr>
          <a:xfrm>
            <a:off x="994170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paint___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0ADF0-DF4E-12A6-1ECE-F66C53BA27BE}"/>
              </a:ext>
            </a:extLst>
          </p:cNvPr>
          <p:cNvSpPr txBox="1"/>
          <p:nvPr/>
        </p:nvSpPr>
        <p:spPr>
          <a:xfrm flipH="1">
            <a:off x="1152061" y="3632434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F3AE4-DA91-3DF1-87A1-B1B862FB64E3}"/>
              </a:ext>
            </a:extLst>
          </p:cNvPr>
          <p:cNvSpPr txBox="1"/>
          <p:nvPr/>
        </p:nvSpPr>
        <p:spPr>
          <a:xfrm flipH="1">
            <a:off x="3520776" y="3634995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DBB08-99FD-97CC-A09B-C098566403FA}"/>
              </a:ext>
            </a:extLst>
          </p:cNvPr>
          <p:cNvSpPr txBox="1"/>
          <p:nvPr/>
        </p:nvSpPr>
        <p:spPr>
          <a:xfrm flipH="1">
            <a:off x="6078677" y="3637556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0F289-A05C-7C85-E2DB-C9B3118A13A5}"/>
              </a:ext>
            </a:extLst>
          </p:cNvPr>
          <p:cNvSpPr txBox="1"/>
          <p:nvPr/>
        </p:nvSpPr>
        <p:spPr>
          <a:xfrm flipH="1">
            <a:off x="8499948" y="3640117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1B68E-64EF-B93B-CB06-314F6EF2A9C6}"/>
              </a:ext>
            </a:extLst>
          </p:cNvPr>
          <p:cNvSpPr txBox="1"/>
          <p:nvPr/>
        </p:nvSpPr>
        <p:spPr>
          <a:xfrm flipH="1">
            <a:off x="11005299" y="3642678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ncing">
            <a:hlinkClick r:id="" action="ppaction://media"/>
            <a:extLst>
              <a:ext uri="{FF2B5EF4-FFF2-40B4-BE49-F238E27FC236}">
                <a16:creationId xmlns:a16="http://schemas.microsoft.com/office/drawing/2014/main" id="{0968D1A1-654E-8876-ED58-CB353F42B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0" name="singing">
            <a:hlinkClick r:id="" action="ppaction://media"/>
            <a:extLst>
              <a:ext uri="{FF2B5EF4-FFF2-40B4-BE49-F238E27FC236}">
                <a16:creationId xmlns:a16="http://schemas.microsoft.com/office/drawing/2014/main" id="{C802272E-1C33-0FA1-ABD9-CE9C0716C2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1" name="drawing">
            <a:hlinkClick r:id="" action="ppaction://media"/>
            <a:extLst>
              <a:ext uri="{FF2B5EF4-FFF2-40B4-BE49-F238E27FC236}">
                <a16:creationId xmlns:a16="http://schemas.microsoft.com/office/drawing/2014/main" id="{F57619F6-F938-AFD7-404D-DEB51EDFA8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2" name="reading">
            <a:hlinkClick r:id="" action="ppaction://media"/>
            <a:extLst>
              <a:ext uri="{FF2B5EF4-FFF2-40B4-BE49-F238E27FC236}">
                <a16:creationId xmlns:a16="http://schemas.microsoft.com/office/drawing/2014/main" id="{8D8D1F8C-91CF-BB4D-3497-B0A504C4AC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3" name="painting">
            <a:hlinkClick r:id="" action="ppaction://media"/>
            <a:extLst>
              <a:ext uri="{FF2B5EF4-FFF2-40B4-BE49-F238E27FC236}">
                <a16:creationId xmlns:a16="http://schemas.microsoft.com/office/drawing/2014/main" id="{9342AA1A-AB34-EA49-5B86-978D6B7199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8064A1-62EB-3515-A991-D3B904C35313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 Then draw lines.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AE6D9-1D55-3F00-9413-DBDAB8BE7D8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6621E6B-1F30-92A3-3F8B-58266F4FF18C}"/>
              </a:ext>
            </a:extLst>
          </p:cNvPr>
          <p:cNvSpPr/>
          <p:nvPr/>
        </p:nvSpPr>
        <p:spPr>
          <a:xfrm>
            <a:off x="3654288" y="1275872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4C3178F9-5C49-536B-5F7E-CB8C80805F78}"/>
              </a:ext>
            </a:extLst>
          </p:cNvPr>
          <p:cNvSpPr/>
          <p:nvPr/>
        </p:nvSpPr>
        <p:spPr>
          <a:xfrm>
            <a:off x="3654288" y="2179284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34A7DA74-4D87-5D77-5D79-E1C455D1FE6B}"/>
              </a:ext>
            </a:extLst>
          </p:cNvPr>
          <p:cNvSpPr/>
          <p:nvPr/>
        </p:nvSpPr>
        <p:spPr>
          <a:xfrm>
            <a:off x="3654288" y="3082696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A24ABB9A-1DCC-5C83-3B2D-D38E995AE10E}"/>
              </a:ext>
            </a:extLst>
          </p:cNvPr>
          <p:cNvSpPr/>
          <p:nvPr/>
        </p:nvSpPr>
        <p:spPr>
          <a:xfrm>
            <a:off x="3654288" y="3986108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5DF6C3B2-B1CC-08C7-4DA8-B92A351D4DFE}"/>
              </a:ext>
            </a:extLst>
          </p:cNvPr>
          <p:cNvSpPr/>
          <p:nvPr/>
        </p:nvSpPr>
        <p:spPr>
          <a:xfrm>
            <a:off x="3654288" y="4889521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9D446-DC08-1445-AD61-CB9944D4C57E}"/>
              </a:ext>
            </a:extLst>
          </p:cNvPr>
          <p:cNvSpPr/>
          <p:nvPr/>
        </p:nvSpPr>
        <p:spPr>
          <a:xfrm>
            <a:off x="7881730" y="1275872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sing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D163B5-BD3A-2544-2EA5-71DF983E2DD0}"/>
              </a:ext>
            </a:extLst>
          </p:cNvPr>
          <p:cNvSpPr/>
          <p:nvPr/>
        </p:nvSpPr>
        <p:spPr>
          <a:xfrm>
            <a:off x="7881730" y="2131158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danc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8F1C71-FE3A-0DFA-355C-7BC5EFBFC15C}"/>
              </a:ext>
            </a:extLst>
          </p:cNvPr>
          <p:cNvSpPr/>
          <p:nvPr/>
        </p:nvSpPr>
        <p:spPr>
          <a:xfrm>
            <a:off x="7881730" y="298644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draw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BA8679-91D7-2612-5810-12E023D8D8CD}"/>
              </a:ext>
            </a:extLst>
          </p:cNvPr>
          <p:cNvSpPr/>
          <p:nvPr/>
        </p:nvSpPr>
        <p:spPr>
          <a:xfrm>
            <a:off x="7881730" y="3841730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read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C5998C-008D-79F0-0174-2330D58C66E3}"/>
              </a:ext>
            </a:extLst>
          </p:cNvPr>
          <p:cNvSpPr/>
          <p:nvPr/>
        </p:nvSpPr>
        <p:spPr>
          <a:xfrm>
            <a:off x="7881730" y="469701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paint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7DDD3-C726-68CC-A17B-53A601C454BB}"/>
              </a:ext>
            </a:extLst>
          </p:cNvPr>
          <p:cNvCxnSpPr>
            <a:endCxn id="11" idx="1"/>
          </p:cNvCxnSpPr>
          <p:nvPr/>
        </p:nvCxnSpPr>
        <p:spPr>
          <a:xfrm>
            <a:off x="4310271" y="1627144"/>
            <a:ext cx="3571459" cy="169226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13329D-5C2F-72BD-7968-0C67C7A53CC0}"/>
              </a:ext>
            </a:extLst>
          </p:cNvPr>
          <p:cNvCxnSpPr>
            <a:cxnSpLocks/>
          </p:cNvCxnSpPr>
          <p:nvPr/>
        </p:nvCxnSpPr>
        <p:spPr>
          <a:xfrm>
            <a:off x="4310270" y="2490268"/>
            <a:ext cx="3462130" cy="12867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FECF0C-74B5-38D8-57E9-FFD6876D9DD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818" y="3275325"/>
            <a:ext cx="3660912" cy="899366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AA59B-DA0D-8EEA-9919-593722B2A93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265544" y="1608833"/>
            <a:ext cx="3616186" cy="2649678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2E2402-C23A-256F-7338-C49ABDDC7BB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10270" y="5029975"/>
            <a:ext cx="3571460" cy="3281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3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2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you catch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F42848-C989-0682-F36D-1326BDD9EE15}"/>
              </a:ext>
            </a:extLst>
          </p:cNvPr>
          <p:cNvSpPr/>
          <p:nvPr/>
        </p:nvSpPr>
        <p:spPr>
          <a:xfrm>
            <a:off x="861848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EEABE-EB9A-90CF-5C4D-D22E1EBA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21" y="104210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EC85E-3CC6-B32C-FD7D-BA695C2ED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02" y="3783297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F02BCE-936E-3DE3-3002-DC289392C712}"/>
              </a:ext>
            </a:extLst>
          </p:cNvPr>
          <p:cNvSpPr/>
          <p:nvPr/>
        </p:nvSpPr>
        <p:spPr>
          <a:xfrm>
            <a:off x="89338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F48CCD5-CF3B-8F4E-DDBB-DA57FB8C359B}"/>
              </a:ext>
            </a:extLst>
          </p:cNvPr>
          <p:cNvSpPr/>
          <p:nvPr/>
        </p:nvSpPr>
        <p:spPr>
          <a:xfrm>
            <a:off x="4718262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096970F-DDF3-AEAB-A9FC-04B7F26F426A}"/>
              </a:ext>
            </a:extLst>
          </p:cNvPr>
          <p:cNvSpPr/>
          <p:nvPr/>
        </p:nvSpPr>
        <p:spPr>
          <a:xfrm>
            <a:off x="466529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57D0A-FE54-642D-2BAC-330EE753A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533" y="107179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DFECB-8BD0-D999-0AE8-6E1AD159C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411" y="3774604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2986F-CA41-8B44-3115-B4365CBF1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959" y="107676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D27B30F-FF39-1635-95D9-6EC457E3C810}"/>
              </a:ext>
            </a:extLst>
          </p:cNvPr>
          <p:cNvSpPr/>
          <p:nvPr/>
        </p:nvSpPr>
        <p:spPr>
          <a:xfrm>
            <a:off x="8601074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8C8530C-CA22-696F-BEC5-25AD67BA7FA5}"/>
              </a:ext>
            </a:extLst>
          </p:cNvPr>
          <p:cNvSpPr/>
          <p:nvPr/>
        </p:nvSpPr>
        <p:spPr>
          <a:xfrm>
            <a:off x="8240110" y="3774604"/>
            <a:ext cx="2446644" cy="776375"/>
          </a:xfrm>
          <a:prstGeom prst="wedgeRoundRectCallout">
            <a:avLst>
              <a:gd name="adj1" fmla="val 49618"/>
              <a:gd name="adj2" fmla="val 71976"/>
              <a:gd name="adj3" fmla="val 16667"/>
            </a:avLst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 your friends like……………?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208676-6C06-6298-BDCC-7643BF8EEB48}"/>
              </a:ext>
            </a:extLst>
          </p:cNvPr>
          <p:cNvSpPr/>
          <p:nvPr/>
        </p:nvSpPr>
        <p:spPr>
          <a:xfrm>
            <a:off x="9492959" y="4815645"/>
            <a:ext cx="2446644" cy="776375"/>
          </a:xfrm>
          <a:prstGeom prst="wedgeRoundRectCallout">
            <a:avLst>
              <a:gd name="adj1" fmla="val -58207"/>
              <a:gd name="adj2" fmla="val 107174"/>
              <a:gd name="adj3" fmla="val 16667"/>
            </a:avLst>
          </a:prstGeom>
          <a:solidFill>
            <a:srgbClr val="34BED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Yes, they do./ 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"/>
                            </p:stCondLst>
                            <p:childTnLst>
                              <p:par>
                                <p:cTn id="7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4" grpId="0" build="p" animBg="1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63FCB0-AE1B-6A6A-381B-36EE08DB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53" y="309408"/>
            <a:ext cx="3867150" cy="619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6C9813-39E6-070C-4590-8A8104769271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E7DE1-C443-BC43-8B7C-90C737CC0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621" y="946152"/>
            <a:ext cx="7706605" cy="5484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34E9D-D788-CAC5-C036-748960D827DB}"/>
              </a:ext>
            </a:extLst>
          </p:cNvPr>
          <p:cNvSpPr txBox="1"/>
          <p:nvPr/>
        </p:nvSpPr>
        <p:spPr>
          <a:xfrm>
            <a:off x="7777655" y="2617077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7B60C-7CB8-8CC6-7B39-39763D84D29A}"/>
              </a:ext>
            </a:extLst>
          </p:cNvPr>
          <p:cNvSpPr txBox="1"/>
          <p:nvPr/>
        </p:nvSpPr>
        <p:spPr>
          <a:xfrm>
            <a:off x="6643696" y="2966902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they don’t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614D4-4059-98F9-9553-A4DAD3818A6D}"/>
              </a:ext>
            </a:extLst>
          </p:cNvPr>
          <p:cNvSpPr txBox="1"/>
          <p:nvPr/>
        </p:nvSpPr>
        <p:spPr>
          <a:xfrm>
            <a:off x="6171889" y="394893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singing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F2AB4-F4D7-A03F-0834-2295F4B160E1}"/>
              </a:ext>
            </a:extLst>
          </p:cNvPr>
          <p:cNvSpPr txBox="1"/>
          <p:nvPr/>
        </p:nvSpPr>
        <p:spPr>
          <a:xfrm>
            <a:off x="6171889" y="434904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Yes, they do.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182FD2-0798-F3C6-7E2E-6A55C52C2874}"/>
              </a:ext>
            </a:extLst>
          </p:cNvPr>
          <p:cNvSpPr txBox="1"/>
          <p:nvPr/>
        </p:nvSpPr>
        <p:spPr>
          <a:xfrm>
            <a:off x="6171889" y="540541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painting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14860-FBB7-8227-B3DC-E2D5D1757337}"/>
              </a:ext>
            </a:extLst>
          </p:cNvPr>
          <p:cNvSpPr txBox="1"/>
          <p:nvPr/>
        </p:nvSpPr>
        <p:spPr>
          <a:xfrm>
            <a:off x="6171889" y="580552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3883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" action="ppaction://noaction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6132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improve their listening skills and </a:t>
            </a:r>
            <a:r>
              <a:rPr lang="en-US" sz="3600" u="sng" dirty="0">
                <a:solidFill>
                  <a:srgbClr val="FF0000"/>
                </a:solidFill>
              </a:rPr>
              <a:t>ask what their friends like doing.</a:t>
            </a:r>
            <a:endParaRPr lang="en-US" sz="3600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45634-CEF0-EE29-38F2-29564C692E64}"/>
              </a:ext>
            </a:extLst>
          </p:cNvPr>
          <p:cNvSpPr/>
          <p:nvPr/>
        </p:nvSpPr>
        <p:spPr>
          <a:xfrm>
            <a:off x="268904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0C8B1-FCC6-F9C1-5B9D-7A8B6EAB2A55}"/>
              </a:ext>
            </a:extLst>
          </p:cNvPr>
          <p:cNvSpPr/>
          <p:nvPr/>
        </p:nvSpPr>
        <p:spPr>
          <a:xfrm>
            <a:off x="431428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7216F-28C9-642E-ADE4-F67EC4DB4B2B}"/>
              </a:ext>
            </a:extLst>
          </p:cNvPr>
          <p:cNvSpPr/>
          <p:nvPr/>
        </p:nvSpPr>
        <p:spPr>
          <a:xfrm>
            <a:off x="591502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C54DF-D5E7-F0C7-8BCD-B656A3D0ABDA}"/>
              </a:ext>
            </a:extLst>
          </p:cNvPr>
          <p:cNvSpPr/>
          <p:nvPr/>
        </p:nvSpPr>
        <p:spPr>
          <a:xfrm>
            <a:off x="7475753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566A4-0C06-B861-DE53-15A1349A6141}"/>
              </a:ext>
            </a:extLst>
          </p:cNvPr>
          <p:cNvSpPr/>
          <p:nvPr/>
        </p:nvSpPr>
        <p:spPr>
          <a:xfrm>
            <a:off x="9096911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799A3-F07F-8E95-D81E-7F0E5E9A5D4F}"/>
              </a:ext>
            </a:extLst>
          </p:cNvPr>
          <p:cNvSpPr/>
          <p:nvPr/>
        </p:nvSpPr>
        <p:spPr>
          <a:xfrm>
            <a:off x="268904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87CC-3BD6-871D-EA5D-1B8291398ED1}"/>
              </a:ext>
            </a:extLst>
          </p:cNvPr>
          <p:cNvSpPr/>
          <p:nvPr/>
        </p:nvSpPr>
        <p:spPr>
          <a:xfrm>
            <a:off x="431428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5E205-A86D-6815-B09F-086F7FE0D5DC}"/>
              </a:ext>
            </a:extLst>
          </p:cNvPr>
          <p:cNvSpPr/>
          <p:nvPr/>
        </p:nvSpPr>
        <p:spPr>
          <a:xfrm>
            <a:off x="591502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2B883-CE68-350D-C575-73A65397CABB}"/>
              </a:ext>
            </a:extLst>
          </p:cNvPr>
          <p:cNvSpPr/>
          <p:nvPr/>
        </p:nvSpPr>
        <p:spPr>
          <a:xfrm>
            <a:off x="7475753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2A1E1-88B4-DA84-7487-9B1DB19BC5C8}"/>
              </a:ext>
            </a:extLst>
          </p:cNvPr>
          <p:cNvSpPr/>
          <p:nvPr/>
        </p:nvSpPr>
        <p:spPr>
          <a:xfrm>
            <a:off x="9096911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3A296-125F-A7DF-2C1B-8CE136855697}"/>
              </a:ext>
            </a:extLst>
          </p:cNvPr>
          <p:cNvSpPr/>
          <p:nvPr/>
        </p:nvSpPr>
        <p:spPr>
          <a:xfrm>
            <a:off x="268904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721EBE-F793-DCD2-390C-3633B000B35A}"/>
              </a:ext>
            </a:extLst>
          </p:cNvPr>
          <p:cNvSpPr/>
          <p:nvPr/>
        </p:nvSpPr>
        <p:spPr>
          <a:xfrm>
            <a:off x="431428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F86EBA-7DCF-9C1F-F262-2EB856DB351D}"/>
              </a:ext>
            </a:extLst>
          </p:cNvPr>
          <p:cNvSpPr/>
          <p:nvPr/>
        </p:nvSpPr>
        <p:spPr>
          <a:xfrm>
            <a:off x="591502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36504-1CBC-4F38-D3C1-2A42C2792F4A}"/>
              </a:ext>
            </a:extLst>
          </p:cNvPr>
          <p:cNvSpPr/>
          <p:nvPr/>
        </p:nvSpPr>
        <p:spPr>
          <a:xfrm>
            <a:off x="7475753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BF9EA-B447-8DA0-F730-92007B0DCEF6}"/>
              </a:ext>
            </a:extLst>
          </p:cNvPr>
          <p:cNvSpPr/>
          <p:nvPr/>
        </p:nvSpPr>
        <p:spPr>
          <a:xfrm>
            <a:off x="9096911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F61783-C975-C543-9787-F16E96516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1217363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594F0F-0F47-AF25-75D3-46DE3C778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1217363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D65122-27FD-4D83-6841-A8AC68F297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1217363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A29A22-8675-BAD3-2DAE-BE59A3FEB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1217363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A80A39-B3A5-1E51-360F-0BDD014CC7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1217363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834680-2556-B06B-BE30-A60DAF3946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2836937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9AA276-5645-73DB-4F78-CCB78A8710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2836937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319945-2ECE-0059-5DA6-177E3D286C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2836937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1DF66F-4EA3-1B4E-91AE-6A1EF8C7BD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4F3E57-5CBE-F8DF-96D0-082F9CF5FA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4602861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8A501F-35F6-CF17-B471-920B065538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577460-4070-DF42-D094-40FB6A7A5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4602861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C7768E-B304-C587-AD11-685B5229C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4602861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0FB962-FBBB-FCE9-343C-6085D6DCE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2863582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F1ABF7-B518-4349-0B58-65FF847E15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2898299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D552D12C-D4CD-3C94-0CF9-B93D9A9E4343}"/>
              </a:ext>
            </a:extLst>
          </p:cNvPr>
          <p:cNvSpPr/>
          <p:nvPr/>
        </p:nvSpPr>
        <p:spPr>
          <a:xfrm>
            <a:off x="268904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8673885-AC84-F0BA-6260-17AEFE285217}"/>
              </a:ext>
            </a:extLst>
          </p:cNvPr>
          <p:cNvSpPr/>
          <p:nvPr/>
        </p:nvSpPr>
        <p:spPr>
          <a:xfrm>
            <a:off x="431428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55850F5-A0D1-04DD-C8E3-26B9486F137B}"/>
              </a:ext>
            </a:extLst>
          </p:cNvPr>
          <p:cNvSpPr/>
          <p:nvPr/>
        </p:nvSpPr>
        <p:spPr>
          <a:xfrm>
            <a:off x="591502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4DA7907-462A-3F45-E668-B6D7FF4E87E6}"/>
              </a:ext>
            </a:extLst>
          </p:cNvPr>
          <p:cNvSpPr/>
          <p:nvPr/>
        </p:nvSpPr>
        <p:spPr>
          <a:xfrm>
            <a:off x="7475753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4E844F3-A517-1158-7CD7-97EFCA71DE13}"/>
              </a:ext>
            </a:extLst>
          </p:cNvPr>
          <p:cNvSpPr/>
          <p:nvPr/>
        </p:nvSpPr>
        <p:spPr>
          <a:xfrm>
            <a:off x="9096911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51E5B8B-0888-26E4-0B19-F61A970597F5}"/>
              </a:ext>
            </a:extLst>
          </p:cNvPr>
          <p:cNvSpPr/>
          <p:nvPr/>
        </p:nvSpPr>
        <p:spPr>
          <a:xfrm>
            <a:off x="268904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E89CCD4-08F6-D4B9-7225-9859A34FF0FF}"/>
              </a:ext>
            </a:extLst>
          </p:cNvPr>
          <p:cNvSpPr/>
          <p:nvPr/>
        </p:nvSpPr>
        <p:spPr>
          <a:xfrm>
            <a:off x="431428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FCB0B7B-06BB-E65F-CDA9-1F81B1DF08B2}"/>
              </a:ext>
            </a:extLst>
          </p:cNvPr>
          <p:cNvSpPr/>
          <p:nvPr/>
        </p:nvSpPr>
        <p:spPr>
          <a:xfrm>
            <a:off x="591502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DFB15C-DE93-8CD1-55BF-CCA9F5D78CDA}"/>
              </a:ext>
            </a:extLst>
          </p:cNvPr>
          <p:cNvSpPr/>
          <p:nvPr/>
        </p:nvSpPr>
        <p:spPr>
          <a:xfrm>
            <a:off x="7475753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F758F7D-E089-D756-521D-9D6103DA353E}"/>
              </a:ext>
            </a:extLst>
          </p:cNvPr>
          <p:cNvSpPr/>
          <p:nvPr/>
        </p:nvSpPr>
        <p:spPr>
          <a:xfrm>
            <a:off x="9096911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E2AAC19-BB8A-4B95-4765-3554CE78C4FC}"/>
              </a:ext>
            </a:extLst>
          </p:cNvPr>
          <p:cNvSpPr/>
          <p:nvPr/>
        </p:nvSpPr>
        <p:spPr>
          <a:xfrm>
            <a:off x="268904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639F9E-EF35-FB8A-5638-FB57F135E9BE}"/>
              </a:ext>
            </a:extLst>
          </p:cNvPr>
          <p:cNvSpPr/>
          <p:nvPr/>
        </p:nvSpPr>
        <p:spPr>
          <a:xfrm>
            <a:off x="4314282" y="4546583"/>
            <a:ext cx="1486278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BD1D19D-6859-804C-A598-15A3417BC767}"/>
              </a:ext>
            </a:extLst>
          </p:cNvPr>
          <p:cNvSpPr/>
          <p:nvPr/>
        </p:nvSpPr>
        <p:spPr>
          <a:xfrm>
            <a:off x="591502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EA23113-CAC1-0947-6FC0-EF40E497C6E6}"/>
              </a:ext>
            </a:extLst>
          </p:cNvPr>
          <p:cNvSpPr/>
          <p:nvPr/>
        </p:nvSpPr>
        <p:spPr>
          <a:xfrm>
            <a:off x="7475753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4CC224B-0D7C-74FF-1B94-F4D09284F11A}"/>
              </a:ext>
            </a:extLst>
          </p:cNvPr>
          <p:cNvSpPr/>
          <p:nvPr/>
        </p:nvSpPr>
        <p:spPr>
          <a:xfrm>
            <a:off x="9096911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CB6FA11-2249-A572-0379-6461F7F73448}"/>
              </a:ext>
            </a:extLst>
          </p:cNvPr>
          <p:cNvSpPr/>
          <p:nvPr/>
        </p:nvSpPr>
        <p:spPr>
          <a:xfrm>
            <a:off x="1142894" y="1059036"/>
            <a:ext cx="1460659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DE6A01-719C-6984-7A45-9078C285581E}"/>
              </a:ext>
            </a:extLst>
          </p:cNvPr>
          <p:cNvSpPr/>
          <p:nvPr/>
        </p:nvSpPr>
        <p:spPr>
          <a:xfrm>
            <a:off x="1130446" y="2791945"/>
            <a:ext cx="1485554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16B5CF4-99C5-D620-C90B-4C48CE5ABDD1}"/>
              </a:ext>
            </a:extLst>
          </p:cNvPr>
          <p:cNvSpPr/>
          <p:nvPr/>
        </p:nvSpPr>
        <p:spPr>
          <a:xfrm>
            <a:off x="1146902" y="4540555"/>
            <a:ext cx="1452642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AFEEC57-9BB0-72FA-4A64-50E7E521EC3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Lucky numbers!</a:t>
            </a:r>
          </a:p>
        </p:txBody>
      </p:sp>
    </p:spTree>
    <p:extLst>
      <p:ext uri="{BB962C8B-B14F-4D97-AF65-F5344CB8AC3E}">
        <p14:creationId xmlns:p14="http://schemas.microsoft.com/office/powerpoint/2010/main" val="2604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2800" i="1" dirty="0"/>
              <a:t>/ŋ/ sound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dancing 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ancing">
            <a:hlinkClick r:id="" action="ppaction://media"/>
            <a:extLst>
              <a:ext uri="{FF2B5EF4-FFF2-40B4-BE49-F238E27FC236}">
                <a16:creationId xmlns:a16="http://schemas.microsoft.com/office/drawing/2014/main" id="{5643E6EF-BFB1-EACD-E466-77544AE3C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9873" y="1892310"/>
            <a:ext cx="487363" cy="487363"/>
          </a:xfrm>
          <a:prstGeom prst="rect">
            <a:avLst/>
          </a:prstGeom>
        </p:spPr>
      </p:pic>
      <p:pic>
        <p:nvPicPr>
          <p:cNvPr id="15" name="singing">
            <a:hlinkClick r:id="" action="ppaction://media"/>
            <a:extLst>
              <a:ext uri="{FF2B5EF4-FFF2-40B4-BE49-F238E27FC236}">
                <a16:creationId xmlns:a16="http://schemas.microsoft.com/office/drawing/2014/main" id="{3137A8E2-2BA9-77B5-DAD4-EB41F71B8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7794" y="1892310"/>
            <a:ext cx="487363" cy="487363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id="{A404380A-10B5-9ED0-A729-22D3DD4515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B8020220-0055-9A4A-1BEB-6B6C35E1BC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49885-A267-ECE1-8E9F-A93620A17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98" y="1680163"/>
            <a:ext cx="2556334" cy="23352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DBB90-4F33-98D3-5807-34234B9D77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0491" y="1680163"/>
            <a:ext cx="2280527" cy="24246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3C674D67-B518-5E18-1222-C4A0EA76B4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F9DE555-FBE0-54B7-A7AD-5450D6621A9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sing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ing</a:t>
            </a:r>
          </a:p>
        </p:txBody>
      </p:sp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342FFB1F-4D8B-491E-CA68-BA1E09028C3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D1EEF54-32E2-BDE8-067A-887A600A0608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danc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 n n">
            <a:hlinkClick r:id="" action="ppaction://media"/>
            <a:extLst>
              <a:ext uri="{FF2B5EF4-FFF2-40B4-BE49-F238E27FC236}">
                <a16:creationId xmlns:a16="http://schemas.microsoft.com/office/drawing/2014/main" id="{89617D8F-B50E-D690-569A-62B3D3882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6116" y="1662206"/>
            <a:ext cx="840691" cy="840691"/>
          </a:xfrm>
          <a:prstGeom prst="rect">
            <a:avLst/>
          </a:prstGeom>
        </p:spPr>
      </p:pic>
      <p:pic>
        <p:nvPicPr>
          <p:cNvPr id="4" name="n n sing ing dancing">
            <a:hlinkClick r:id="" action="ppaction://media"/>
            <a:extLst>
              <a:ext uri="{FF2B5EF4-FFF2-40B4-BE49-F238E27FC236}">
                <a16:creationId xmlns:a16="http://schemas.microsoft.com/office/drawing/2014/main" id="{C0404AB4-A497-5E6E-8938-EB65370E73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5945" y="3195537"/>
            <a:ext cx="840691" cy="840691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572140" y="111329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835529" y="1466735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946462" y="2922747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171375" y="331579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singing, dancing,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/ŋ/, /ŋ, /ŋ/.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37CF5F-F1C3-0145-298A-4ABB4910434E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CACF50F5-500F-1421-AB31-3B8DE796036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B8ADE-1039-B810-9EE1-CFF136A09F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E5C9BE-0836-C373-1703-4A545D497EAB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37" grpId="0"/>
      <p:bldP spid="39" grpId="0" animBg="1"/>
      <p:bldP spid="40" grpId="0"/>
      <p:bldP spid="3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462</Words>
  <Application>Microsoft Office PowerPoint</Application>
  <PresentationFormat>Màn hình rộng</PresentationFormat>
  <Paragraphs>136</Paragraphs>
  <Slides>15</Slides>
  <Notes>5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Arial</vt:lpstr>
      <vt:lpstr>Arial-ItalicMT</vt:lpstr>
      <vt:lpstr>ArialMT</vt:lpstr>
      <vt:lpstr>Calibri</vt:lpstr>
      <vt:lpstr>MyriadPro-Regular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2022-11-11T10:56:09Z</dcterms:created>
  <dcterms:modified xsi:type="dcterms:W3CDTF">2022-11-11T10:59:21Z</dcterms:modified>
</cp:coreProperties>
</file>