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9"/>
  </p:notesMasterIdLst>
  <p:sldIdLst>
    <p:sldId id="352" r:id="rId2"/>
    <p:sldId id="353" r:id="rId3"/>
    <p:sldId id="355" r:id="rId4"/>
    <p:sldId id="354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</p:sldIdLst>
  <p:sldSz cx="6858000" cy="5143500"/>
  <p:notesSz cx="6858000" cy="9144000"/>
  <p:embeddedFontLst>
    <p:embeddedFont>
      <p:font typeface="Kalam" panose="020B0604020202020204" charset="0"/>
      <p:regular r:id="rId30"/>
      <p:bold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  <p:embeddedFont>
      <p:font typeface="UTM Avo" panose="02040603050506020204" pitchFamily="18" charset="0"/>
      <p:regular r:id="rId36"/>
      <p:bold r:id="rId37"/>
      <p:italic r:id="rId38"/>
      <p:boldItalic r:id="rId39"/>
    </p:embeddedFont>
    <p:embeddedFont>
      <p:font typeface="UTM Charlotte" panose="02040603050506020204" pitchFamily="18" charset="0"/>
      <p:regular r:id="rId40"/>
    </p:embeddedFont>
    <p:embeddedFont>
      <p:font typeface="UTM Cookies" panose="02040603050506020204" pitchFamily="18" charset="0"/>
      <p:regular r:id="rId41"/>
    </p:embeddedFont>
  </p:embeddedFontLst>
  <p:custDataLst>
    <p:tags r:id="rId4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46B"/>
    <a:srgbClr val="FC7D77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4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4373D-8F7D-46B3-A6CB-4DAA815004B1}"/>
              </a:ext>
            </a:extLst>
          </p:cNvPr>
          <p:cNvSpPr txBox="1"/>
          <p:nvPr userDrawn="1"/>
        </p:nvSpPr>
        <p:spPr>
          <a:xfrm>
            <a:off x="5216236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image" Target="../media/image19.jpe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5C9A7-C941-412E-BDED-5E049DD69C8F}"/>
              </a:ext>
            </a:extLst>
          </p:cNvPr>
          <p:cNvSpPr txBox="1"/>
          <p:nvPr/>
        </p:nvSpPr>
        <p:spPr>
          <a:xfrm>
            <a:off x="665332" y="393255"/>
            <a:ext cx="5829816" cy="2440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250000"/>
              </a:lnSpc>
            </a:pPr>
            <a:r>
              <a:rPr lang="en-US" sz="1600" dirty="0">
                <a:latin typeface="UTM Avo" panose="02040603050506020204" pitchFamily="18" charset="0"/>
              </a:rPr>
              <a:t>	a.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250000"/>
              </a:lnSpc>
            </a:pPr>
            <a:r>
              <a:rPr lang="en-US" sz="1600" dirty="0">
                <a:latin typeface="UTM Avo" panose="02040603050506020204" pitchFamily="18" charset="0"/>
              </a:rPr>
              <a:t>	b. </a:t>
            </a:r>
            <a:r>
              <a:rPr lang="en-US" sz="1600" dirty="0" err="1">
                <a:latin typeface="UTM Avo" panose="02040603050506020204" pitchFamily="18" charset="0"/>
              </a:rPr>
              <a:t>Tình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250000"/>
              </a:lnSpc>
            </a:pPr>
            <a:r>
              <a:rPr lang="en-US" sz="1600" dirty="0">
                <a:latin typeface="UTM Avo" panose="02040603050506020204" pitchFamily="18" charset="0"/>
              </a:rPr>
              <a:t>	c.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F7A225-4CBD-4960-9450-878C264D77A3}"/>
              </a:ext>
            </a:extLst>
          </p:cNvPr>
          <p:cNvSpPr/>
          <p:nvPr/>
        </p:nvSpPr>
        <p:spPr>
          <a:xfrm>
            <a:off x="1553009" y="1869346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F2D19-0CA2-48B6-B159-9744DC979D0B}"/>
              </a:ext>
            </a:extLst>
          </p:cNvPr>
          <p:cNvSpPr txBox="1"/>
          <p:nvPr/>
        </p:nvSpPr>
        <p:spPr>
          <a:xfrm>
            <a:off x="665332" y="3187933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6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2747459" cy="555217"/>
            <a:chOff x="635794" y="386605"/>
            <a:chExt cx="2747459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2165151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</a:t>
              </a: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79571" y="389339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EM MANG VỀ YÊU THƯƠNG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263017" y="771399"/>
            <a:ext cx="6594983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cuộn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giọt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.	              </a:t>
            </a:r>
            <a:r>
              <a:rPr lang="en-US" sz="1600" dirty="0" err="1">
                <a:latin typeface="UTM Avo" panose="02040603050506020204" pitchFamily="18" charset="0"/>
              </a:rPr>
              <a:t>Rơi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lẫm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chẫm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vi-VN" sz="1600" dirty="0">
                <a:latin typeface="UTM Avo" panose="02040603050506020204" pitchFamily="18" charset="0"/>
              </a:rPr>
              <a:t>	.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r>
              <a:rPr lang="vi-VN" sz="1600" dirty="0">
                <a:latin typeface="UTM Avo" panose="02040603050506020204" pitchFamily="18" charset="0"/>
              </a:rPr>
              <a:t> </a:t>
            </a:r>
            <a:r>
              <a:rPr lang="en-US" sz="1600" dirty="0">
                <a:latin typeface="UTM Avo" panose="02040603050506020204" pitchFamily="18" charset="0"/>
              </a:rPr>
              <a:t>       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r>
              <a:rPr lang="vi-VN" sz="1600" dirty="0">
                <a:latin typeface="UTM Avo" panose="02040603050506020204" pitchFamily="18" charset="0"/>
              </a:rPr>
              <a:t>			             </a:t>
            </a:r>
            <a:r>
              <a:rPr lang="en-US" sz="1600" dirty="0">
                <a:latin typeface="UTM Avo" panose="02040603050506020204" pitchFamily="18" charset="0"/>
              </a:rPr>
              <a:t>			</a:t>
            </a:r>
            <a:r>
              <a:rPr lang="vi-VN" sz="1600" dirty="0">
                <a:latin typeface="UTM Avo" panose="02040603050506020204" pitchFamily="18" charset="0"/>
              </a:rPr>
              <a:t>(</a:t>
            </a:r>
            <a:r>
              <a:rPr lang="en-US" sz="1600" dirty="0">
                <a:latin typeface="UTM Avo" panose="02040603050506020204" pitchFamily="18" charset="0"/>
              </a:rPr>
              <a:t>Minh </a:t>
            </a:r>
            <a:r>
              <a:rPr lang="en-US" sz="1600" dirty="0" err="1">
                <a:latin typeface="UTM Avo" panose="02040603050506020204" pitchFamily="18" charset="0"/>
              </a:rPr>
              <a:t>Đăng</a:t>
            </a:r>
            <a:r>
              <a:rPr lang="vi-VN" sz="1600" dirty="0">
                <a:latin typeface="UTM Avo" panose="02040603050506020204" pitchFamily="18" charset="0"/>
              </a:rPr>
              <a:t>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25C92-1592-4476-8974-3D0BC45E6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7" y="872709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5E64F8-3A13-450D-93AC-78C2448D2AC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3284357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D4F8FF-F9C4-4D04-9703-5A7735C1B6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04" y="872709"/>
            <a:ext cx="288000" cy="28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7F0832-E319-4D6A-99D6-AE69A6CBAA16}"/>
              </a:ext>
            </a:extLst>
          </p:cNvPr>
          <p:cNvGrpSpPr/>
          <p:nvPr/>
        </p:nvGrpSpPr>
        <p:grpSpPr>
          <a:xfrm>
            <a:off x="3400062" y="3105191"/>
            <a:ext cx="395884" cy="646331"/>
            <a:chOff x="3371645" y="2868155"/>
            <a:chExt cx="39588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7BF521-01B0-4B88-AA6A-96ED68422614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786708-95E1-4E7B-835A-75EA6DA3C220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518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CC5379-4C79-4A21-9BCD-4D5E7B8AC04B}"/>
              </a:ext>
            </a:extLst>
          </p:cNvPr>
          <p:cNvGrpSpPr/>
          <p:nvPr/>
        </p:nvGrpSpPr>
        <p:grpSpPr>
          <a:xfrm>
            <a:off x="568135" y="421233"/>
            <a:ext cx="2214335" cy="599539"/>
            <a:chOff x="568135" y="421233"/>
            <a:chExt cx="2214335" cy="599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0B13BC-5731-4167-96F8-80F2D92B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905517-0AE3-4DFD-B629-5E42991EB31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CDD1B5-FEA5-400D-9D43-FCADEE0D55F6}"/>
              </a:ext>
            </a:extLst>
          </p:cNvPr>
          <p:cNvSpPr txBox="1"/>
          <p:nvPr/>
        </p:nvSpPr>
        <p:spPr>
          <a:xfrm>
            <a:off x="568135" y="992920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bé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050" name="Picture 2" descr="Premium Vector | Cartoon cute baby happy">
            <a:extLst>
              <a:ext uri="{FF2B5EF4-FFF2-40B4-BE49-F238E27FC236}">
                <a16:creationId xmlns:a16="http://schemas.microsoft.com/office/drawing/2014/main" id="{EC18BDAF-2FAE-4ECF-97EA-8CB17249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18" y="1385848"/>
            <a:ext cx="1555461" cy="20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03A2F9-4681-46D7-B529-A255F5F56C9C}"/>
              </a:ext>
            </a:extLst>
          </p:cNvPr>
          <p:cNvSpPr txBox="1"/>
          <p:nvPr/>
        </p:nvSpPr>
        <p:spPr>
          <a:xfrm>
            <a:off x="2886757" y="1662111"/>
            <a:ext cx="3536621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bụ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bẫm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mũm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mĩm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mập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mạp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đáng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dễ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thương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xinh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xắn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ngây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thơ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,….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E33AD-6C27-4985-A5B6-0184BB8262D5}"/>
              </a:ext>
            </a:extLst>
          </p:cNvPr>
          <p:cNvSpPr txBox="1"/>
          <p:nvPr/>
        </p:nvSpPr>
        <p:spPr>
          <a:xfrm>
            <a:off x="568135" y="3515117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1.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22A7E-5868-4093-BC12-A656A8E81460}"/>
              </a:ext>
            </a:extLst>
          </p:cNvPr>
          <p:cNvSpPr txBox="1"/>
          <p:nvPr/>
        </p:nvSpPr>
        <p:spPr>
          <a:xfrm>
            <a:off x="1297380" y="3871125"/>
            <a:ext cx="5735597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Bé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rất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bụ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bẫm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1B5C6-44EC-4AA4-97E9-40D26F7EF516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DBB379-649D-47B3-B7C9-705ACB05A7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5C4DAC-AA4C-47F0-A763-853F116F6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0A4B3D-2C4C-40F9-865D-9C26327875B7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C49E55-24AD-4FAD-A9E9-BAD8808D9916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74081B0-33A6-464C-A34B-BF9B958A2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7040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E6868-7516-4FBC-A385-FA6102C18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8" r="34389"/>
          <a:stretch/>
        </p:blipFill>
        <p:spPr>
          <a:xfrm>
            <a:off x="332973" y="293511"/>
            <a:ext cx="1394360" cy="139982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230C3F-6710-4BDA-AA07-981F659A1D6C}"/>
              </a:ext>
            </a:extLst>
          </p:cNvPr>
          <p:cNvSpPr txBox="1"/>
          <p:nvPr/>
        </p:nvSpPr>
        <p:spPr>
          <a:xfrm>
            <a:off x="943536" y="1944368"/>
            <a:ext cx="514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EM  MANG VỀ YÊU THƯƠNG</a:t>
            </a:r>
            <a:endParaRPr lang="en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AFFB8-9C30-4914-AEF6-9EB0FD3C9ACE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 2 khổ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2963A8-B3B6-41A2-9F05-8E5B79F29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0ECDD1-476F-4F80-8D7F-60DFE477A9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505F4-3F61-45BB-90FD-4CAFCC21151A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Điền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vần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5FC46C-3BE4-4C5E-AD24-16306EC25A9D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D1B424-7503-4E83-A443-736CE22AA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823403" y="27683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mang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yêu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thương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2035373" y="766961"/>
            <a:ext cx="3518761" cy="396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.	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lẫm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chẫm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vi-VN" sz="1600" dirty="0">
                <a:latin typeface="UTM Avo" panose="02040603050506020204" pitchFamily="18" charset="0"/>
              </a:rPr>
              <a:t>	.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2035373" y="730740"/>
            <a:ext cx="506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2381956" y="1176651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40042E-4320-41CA-96D5-D54F9968D2E2}"/>
              </a:ext>
            </a:extLst>
          </p:cNvPr>
          <p:cNvCxnSpPr>
            <a:cxnSpLocks/>
          </p:cNvCxnSpPr>
          <p:nvPr/>
        </p:nvCxnSpPr>
        <p:spPr>
          <a:xfrm>
            <a:off x="2381956" y="2266029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55C98-9D52-40AB-9015-E26939F5AEB7}"/>
              </a:ext>
            </a:extLst>
          </p:cNvPr>
          <p:cNvCxnSpPr>
            <a:cxnSpLocks/>
          </p:cNvCxnSpPr>
          <p:nvPr/>
        </p:nvCxnSpPr>
        <p:spPr>
          <a:xfrm>
            <a:off x="2350911" y="1543540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993243-B72C-4EED-8D79-2C393486A6D5}"/>
              </a:ext>
            </a:extLst>
          </p:cNvPr>
          <p:cNvCxnSpPr>
            <a:cxnSpLocks/>
          </p:cNvCxnSpPr>
          <p:nvPr/>
        </p:nvCxnSpPr>
        <p:spPr>
          <a:xfrm>
            <a:off x="2350911" y="1933006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11BA4D-8D15-44C8-A695-063DA33674DA}"/>
              </a:ext>
            </a:extLst>
          </p:cNvPr>
          <p:cNvCxnSpPr>
            <a:cxnSpLocks/>
          </p:cNvCxnSpPr>
          <p:nvPr/>
        </p:nvCxnSpPr>
        <p:spPr>
          <a:xfrm>
            <a:off x="2381956" y="2605617"/>
            <a:ext cx="519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36C295-5123-4BE7-88EC-0F01871D0365}"/>
              </a:ext>
            </a:extLst>
          </p:cNvPr>
          <p:cNvCxnSpPr>
            <a:cxnSpLocks/>
          </p:cNvCxnSpPr>
          <p:nvPr/>
        </p:nvCxnSpPr>
        <p:spPr>
          <a:xfrm>
            <a:off x="2381956" y="2999807"/>
            <a:ext cx="519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04CE1C-8FE9-476D-BBAA-3F5C3CE8B935}"/>
              </a:ext>
            </a:extLst>
          </p:cNvPr>
          <p:cNvCxnSpPr>
            <a:cxnSpLocks/>
          </p:cNvCxnSpPr>
          <p:nvPr/>
        </p:nvCxnSpPr>
        <p:spPr>
          <a:xfrm>
            <a:off x="2381956" y="3541673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C2F252-D6A4-49F8-B7F1-108B902FA9BE}"/>
              </a:ext>
            </a:extLst>
          </p:cNvPr>
          <p:cNvCxnSpPr>
            <a:cxnSpLocks/>
          </p:cNvCxnSpPr>
          <p:nvPr/>
        </p:nvCxnSpPr>
        <p:spPr>
          <a:xfrm>
            <a:off x="2393245" y="4642340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9253C3-1798-491F-854B-6DD268EA1EE7}"/>
              </a:ext>
            </a:extLst>
          </p:cNvPr>
          <p:cNvCxnSpPr>
            <a:cxnSpLocks/>
          </p:cNvCxnSpPr>
          <p:nvPr/>
        </p:nvCxnSpPr>
        <p:spPr>
          <a:xfrm>
            <a:off x="2373489" y="3908562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7661D2-8280-4A78-BBBD-99C9A6B149B2}"/>
              </a:ext>
            </a:extLst>
          </p:cNvPr>
          <p:cNvCxnSpPr>
            <a:cxnSpLocks/>
          </p:cNvCxnSpPr>
          <p:nvPr/>
        </p:nvCxnSpPr>
        <p:spPr>
          <a:xfrm>
            <a:off x="2384778" y="4298028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nụ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lẫm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chẫm</a:t>
            </a:r>
            <a:endParaRPr lang="vi-VN" sz="2400" dirty="0"/>
          </a:p>
        </p:txBody>
      </p:sp>
      <p:pic>
        <p:nvPicPr>
          <p:cNvPr id="24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4A49D307-7350-4108-A4E7-51FF86C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618019" y="2825014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5BA0B5-E366-4BDB-98F3-79FA85DB3001}"/>
              </a:ext>
            </a:extLst>
          </p:cNvPr>
          <p:cNvSpPr txBox="1"/>
          <p:nvPr/>
        </p:nvSpPr>
        <p:spPr>
          <a:xfrm>
            <a:off x="1533747" y="3023845"/>
            <a:ext cx="4761066" cy="4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Khi viết bài thơ cần chú ý điều gì?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733428" y="153563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733428" y="211404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  <p:bldP spid="2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5D3730-FC9E-477E-9BDA-230529C8043D}"/>
              </a:ext>
            </a:extLst>
          </p:cNvPr>
          <p:cNvSpPr txBox="1"/>
          <p:nvPr/>
        </p:nvSpPr>
        <p:spPr>
          <a:xfrm>
            <a:off x="916642" y="272932"/>
            <a:ext cx="554555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iên</a:t>
            </a:r>
            <a:r>
              <a:rPr lang="en-US" sz="1800" b="1" i="1" dirty="0">
                <a:solidFill>
                  <a:srgbClr val="17479D"/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yên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uyên</a:t>
            </a:r>
            <a:r>
              <a:rPr lang="en-US" sz="1800" b="1" i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vuông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C22F2-EFAE-43FE-A7B1-8D8893617EBC}"/>
              </a:ext>
            </a:extLst>
          </p:cNvPr>
          <p:cNvSpPr/>
          <p:nvPr/>
        </p:nvSpPr>
        <p:spPr>
          <a:xfrm>
            <a:off x="474826" y="632657"/>
            <a:ext cx="5996762" cy="1352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1900" dirty="0" err="1">
                <a:latin typeface="UTM Avo" panose="02040603050506020204" pitchFamily="18" charset="0"/>
              </a:rPr>
              <a:t>Ngoài</a:t>
            </a:r>
            <a:r>
              <a:rPr lang="en-US" sz="1900" dirty="0">
                <a:latin typeface="UTM Avo" panose="02040603050506020204" pitchFamily="18" charset="0"/>
              </a:rPr>
              <a:t> h        , </a:t>
            </a:r>
            <a:r>
              <a:rPr lang="en-US" sz="1900" dirty="0" err="1">
                <a:latin typeface="UTM Avo" panose="02040603050506020204" pitchFamily="18" charset="0"/>
              </a:rPr>
              <a:t>trời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lặng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gió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1900" dirty="0" err="1">
                <a:latin typeface="UTM Avo" panose="02040603050506020204" pitchFamily="18" charset="0"/>
              </a:rPr>
              <a:t>Hàng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cây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đứng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lặng</a:t>
            </a:r>
            <a:r>
              <a:rPr lang="en-US" sz="1900" dirty="0">
                <a:latin typeface="UTM Avo" panose="02040603050506020204" pitchFamily="18" charset="0"/>
              </a:rPr>
              <a:t>          </a:t>
            </a:r>
            <a:r>
              <a:rPr lang="en-US" sz="1900" dirty="0" err="1">
                <a:latin typeface="UTM Avo" panose="02040603050506020204" pitchFamily="18" charset="0"/>
              </a:rPr>
              <a:t>giữa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trưa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hè</a:t>
            </a:r>
            <a:r>
              <a:rPr lang="en-US" sz="1900" dirty="0">
                <a:latin typeface="UTM Avo" panose="02040603050506020204" pitchFamily="18" charset="0"/>
              </a:rPr>
              <a:t> oi ả.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1900" dirty="0" err="1">
                <a:latin typeface="UTM Avo" panose="02040603050506020204" pitchFamily="18" charset="0"/>
              </a:rPr>
              <a:t>Chim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vành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</a:t>
            </a:r>
            <a:r>
              <a:rPr lang="en-US" sz="1900" dirty="0">
                <a:latin typeface="UTM Avo" panose="02040603050506020204" pitchFamily="18" charset="0"/>
              </a:rPr>
              <a:t>          </a:t>
            </a:r>
            <a:r>
              <a:rPr lang="en-US" sz="1900" dirty="0" err="1">
                <a:latin typeface="UTM Avo" panose="02040603050506020204" pitchFamily="18" charset="0"/>
              </a:rPr>
              <a:t>cất</a:t>
            </a:r>
            <a:r>
              <a:rPr lang="en-US" sz="1900" dirty="0">
                <a:latin typeface="UTM Avo" panose="02040603050506020204" pitchFamily="18" charset="0"/>
              </a:rPr>
              <a:t> vang </a:t>
            </a:r>
            <a:r>
              <a:rPr lang="en-US" sz="1900" dirty="0" err="1">
                <a:latin typeface="UTM Avo" panose="02040603050506020204" pitchFamily="18" charset="0"/>
              </a:rPr>
              <a:t>tiếng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hót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  <a:endParaRPr lang="vi-VN" sz="1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4E792-3E5B-46CC-A0B6-D93E5B1C5C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9" y="313007"/>
            <a:ext cx="352093" cy="3520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8EDDFF7-87BE-414E-9598-A71EB38FE887}"/>
              </a:ext>
            </a:extLst>
          </p:cNvPr>
          <p:cNvGrpSpPr/>
          <p:nvPr/>
        </p:nvGrpSpPr>
        <p:grpSpPr>
          <a:xfrm>
            <a:off x="1882421" y="693562"/>
            <a:ext cx="417689" cy="417689"/>
            <a:chOff x="7507111" y="2996098"/>
            <a:chExt cx="417689" cy="4176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A5F20B-454E-479E-82BA-D4A589FD7DC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5CD9E1-3B59-416B-B848-B86ACE0CF2ED}"/>
                </a:ext>
              </a:extLst>
            </p:cNvPr>
            <p:cNvCxnSpPr>
              <a:stCxn id="9" idx="0"/>
              <a:endCxn id="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FE670A8-4F6F-4E6B-BA2B-C10AACF83C97}"/>
                </a:ext>
              </a:extLst>
            </p:cNvPr>
            <p:cNvCxnSpPr>
              <a:stCxn id="9" idx="3"/>
              <a:endCxn id="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6A14BA-DFDF-4830-BD7C-C66DDA14299E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104DFA1-15CD-4D84-86CC-A466EB697315}"/>
              </a:ext>
            </a:extLst>
          </p:cNvPr>
          <p:cNvSpPr txBox="1"/>
          <p:nvPr/>
        </p:nvSpPr>
        <p:spPr>
          <a:xfrm>
            <a:off x="1754009" y="725790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EDE12F-6DD8-4E3C-9CEA-841769CDDC03}"/>
              </a:ext>
            </a:extLst>
          </p:cNvPr>
          <p:cNvGrpSpPr/>
          <p:nvPr/>
        </p:nvGrpSpPr>
        <p:grpSpPr>
          <a:xfrm>
            <a:off x="3476387" y="1135304"/>
            <a:ext cx="417689" cy="417689"/>
            <a:chOff x="7507111" y="2996098"/>
            <a:chExt cx="417689" cy="41768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7F6CDED-0585-4281-A904-0481F3A2278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AC586DA-10B9-4236-95F3-951098B066BD}"/>
                </a:ext>
              </a:extLst>
            </p:cNvPr>
            <p:cNvCxnSpPr>
              <a:stCxn id="41" idx="0"/>
              <a:endCxn id="4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0F85400-E72D-46F8-AC2A-615D9B54850D}"/>
                </a:ext>
              </a:extLst>
            </p:cNvPr>
            <p:cNvCxnSpPr>
              <a:stCxn id="41" idx="3"/>
              <a:endCxn id="4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C7476C5-8C70-4C09-906C-4E94218E0A1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47A0F27-44DE-40FA-8081-66017ECBDF51}"/>
              </a:ext>
            </a:extLst>
          </p:cNvPr>
          <p:cNvSpPr txBox="1"/>
          <p:nvPr/>
        </p:nvSpPr>
        <p:spPr>
          <a:xfrm>
            <a:off x="3347975" y="1156243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C98F857-F1BE-40AE-86C5-DEDBB1631B61}"/>
              </a:ext>
            </a:extLst>
          </p:cNvPr>
          <p:cNvGrpSpPr/>
          <p:nvPr/>
        </p:nvGrpSpPr>
        <p:grpSpPr>
          <a:xfrm>
            <a:off x="2575687" y="1585238"/>
            <a:ext cx="417689" cy="417689"/>
            <a:chOff x="7507111" y="2996098"/>
            <a:chExt cx="417689" cy="41768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119F32-B64A-40C1-90A2-A79DEF75275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9980348-F12D-49DD-A504-E2D59D0327BD}"/>
                </a:ext>
              </a:extLst>
            </p:cNvPr>
            <p:cNvCxnSpPr>
              <a:stCxn id="47" idx="0"/>
              <a:endCxn id="4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B8B66FB-32F9-4E40-9C47-65380ADFF0DD}"/>
                </a:ext>
              </a:extLst>
            </p:cNvPr>
            <p:cNvCxnSpPr>
              <a:stCxn id="47" idx="3"/>
              <a:endCxn id="4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B37ABF3-9412-4441-961D-B6CC5D3E7DA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0691953-BB48-4648-AD06-C4AB48EFBD1E}"/>
              </a:ext>
            </a:extLst>
          </p:cNvPr>
          <p:cNvSpPr txBox="1"/>
          <p:nvPr/>
        </p:nvSpPr>
        <p:spPr>
          <a:xfrm>
            <a:off x="2435986" y="1606177"/>
            <a:ext cx="88012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uyên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63148C6-CEB0-49F0-B205-1422C5D7C147}"/>
              </a:ext>
            </a:extLst>
          </p:cNvPr>
          <p:cNvSpPr txBox="1"/>
          <p:nvPr/>
        </p:nvSpPr>
        <p:spPr>
          <a:xfrm>
            <a:off x="998996" y="1996812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6048222-3D81-4931-82C4-5DC119028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0" y="2052912"/>
            <a:ext cx="352093" cy="35209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1036808" y="2298503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endParaRPr lang="vi-VN" sz="1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8E6490-C0D2-4791-AFFC-22DE39338679}"/>
              </a:ext>
            </a:extLst>
          </p:cNvPr>
          <p:cNvSpPr/>
          <p:nvPr/>
        </p:nvSpPr>
        <p:spPr>
          <a:xfrm>
            <a:off x="596313" y="2674437"/>
            <a:ext cx="599676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(</a:t>
            </a:r>
            <a:r>
              <a:rPr lang="en-US" sz="1800" dirty="0" err="1">
                <a:latin typeface="UTM Avo" panose="02040603050506020204" pitchFamily="18" charset="0"/>
              </a:rPr>
              <a:t>dắt</a:t>
            </a:r>
            <a:r>
              <a:rPr lang="en-US" sz="1800" dirty="0">
                <a:latin typeface="UTM Avo" panose="02040603050506020204" pitchFamily="18" charset="0"/>
              </a:rPr>
              <a:t>/ </a:t>
            </a:r>
            <a:r>
              <a:rPr lang="en-US" sz="1800" dirty="0" err="1">
                <a:latin typeface="UTM Avo" panose="02040603050506020204" pitchFamily="18" charset="0"/>
              </a:rPr>
              <a:t>rắt</a:t>
            </a:r>
            <a:r>
              <a:rPr lang="en-US" sz="1800" dirty="0">
                <a:latin typeface="UTM Avo" panose="02040603050506020204" pitchFamily="18" charset="0"/>
              </a:rPr>
              <a:t>)	-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        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	-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réo</a:t>
            </a:r>
            <a:r>
              <a:rPr lang="en-US" sz="1800" dirty="0">
                <a:latin typeface="UTM Avo" panose="02040603050506020204" pitchFamily="18" charset="0"/>
              </a:rPr>
              <a:t>         .</a:t>
            </a:r>
            <a:endParaRPr lang="vi-VN" sz="18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ACF91D-9602-4877-91C2-5E68F220F998}"/>
              </a:ext>
            </a:extLst>
          </p:cNvPr>
          <p:cNvSpPr/>
          <p:nvPr/>
        </p:nvSpPr>
        <p:spPr>
          <a:xfrm>
            <a:off x="596313" y="3485781"/>
            <a:ext cx="5996762" cy="128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(</a:t>
            </a:r>
            <a:r>
              <a:rPr lang="en-US" sz="1800" dirty="0" err="1">
                <a:latin typeface="UTM Avo" panose="02040603050506020204" pitchFamily="18" charset="0"/>
              </a:rPr>
              <a:t>gieo</a:t>
            </a:r>
            <a:r>
              <a:rPr lang="en-US" sz="1800" dirty="0">
                <a:latin typeface="UTM Avo" panose="02040603050506020204" pitchFamily="18" charset="0"/>
              </a:rPr>
              <a:t>/ </a:t>
            </a:r>
            <a:r>
              <a:rPr lang="en-US" sz="1800" dirty="0" err="1">
                <a:latin typeface="UTM Avo" panose="02040603050506020204" pitchFamily="18" charset="0"/>
              </a:rPr>
              <a:t>reo</a:t>
            </a:r>
            <a:r>
              <a:rPr lang="en-US" sz="1800" dirty="0">
                <a:latin typeface="UTM Avo" panose="02040603050506020204" pitchFamily="18" charset="0"/>
              </a:rPr>
              <a:t>)	-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       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	- </a:t>
            </a:r>
            <a:r>
              <a:rPr lang="en-US" sz="1800" dirty="0" err="1">
                <a:latin typeface="UTM Avo" panose="02040603050506020204" pitchFamily="18" charset="0"/>
              </a:rPr>
              <a:t>Chị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thận</a:t>
            </a:r>
            <a:r>
              <a:rPr lang="en-US" sz="1800" dirty="0">
                <a:latin typeface="UTM Avo" panose="02040603050506020204" pitchFamily="18" charset="0"/>
              </a:rPr>
              <a:t>        </a:t>
            </a:r>
            <a:r>
              <a:rPr lang="en-US" sz="1800" dirty="0" err="1">
                <a:latin typeface="UTM Avo" panose="02040603050506020204" pitchFamily="18" charset="0"/>
              </a:rPr>
              <a:t>hạt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		</a:t>
            </a:r>
            <a:r>
              <a:rPr lang="en-US" sz="1800" dirty="0" err="1">
                <a:latin typeface="UTM Avo" panose="02040603050506020204" pitchFamily="18" charset="0"/>
              </a:rPr>
              <a:t>chậu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577E7A8-7D93-428E-B3C4-25ECC7115751}"/>
              </a:ext>
            </a:extLst>
          </p:cNvPr>
          <p:cNvGrpSpPr/>
          <p:nvPr/>
        </p:nvGrpSpPr>
        <p:grpSpPr>
          <a:xfrm>
            <a:off x="3148419" y="2719792"/>
            <a:ext cx="417689" cy="417689"/>
            <a:chOff x="7507111" y="2996098"/>
            <a:chExt cx="417689" cy="41768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6A51A21-664F-4271-AD5B-9E832A4FC36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DAD6E46-BA41-4471-AE88-8DE80E4872A4}"/>
                </a:ext>
              </a:extLst>
            </p:cNvPr>
            <p:cNvCxnSpPr>
              <a:stCxn id="58" idx="0"/>
              <a:endCxn id="5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C28F676-14FC-4C54-B57D-DBE73239353B}"/>
                </a:ext>
              </a:extLst>
            </p:cNvPr>
            <p:cNvCxnSpPr>
              <a:stCxn id="58" idx="3"/>
              <a:endCxn id="5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7FE6280-C05C-4447-A28E-DEDC89B4768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3ED9FA5-E030-44F4-A251-5BB652557778}"/>
              </a:ext>
            </a:extLst>
          </p:cNvPr>
          <p:cNvSpPr txBox="1"/>
          <p:nvPr/>
        </p:nvSpPr>
        <p:spPr>
          <a:xfrm>
            <a:off x="3020007" y="2763309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dắt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5388C1-14C1-42E2-9D80-0AC037B7D724}"/>
              </a:ext>
            </a:extLst>
          </p:cNvPr>
          <p:cNvGrpSpPr/>
          <p:nvPr/>
        </p:nvGrpSpPr>
        <p:grpSpPr>
          <a:xfrm>
            <a:off x="4791542" y="3128832"/>
            <a:ext cx="417689" cy="417689"/>
            <a:chOff x="7507111" y="2996098"/>
            <a:chExt cx="417689" cy="41768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87BD0C1-B289-4FE2-AB82-2411F599357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1702B0-FF8E-4A28-9740-0D26E84D0F98}"/>
                </a:ext>
              </a:extLst>
            </p:cNvPr>
            <p:cNvCxnSpPr>
              <a:stCxn id="64" idx="0"/>
              <a:endCxn id="6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9B7E7DA-B354-47A8-87DD-FDADAE5E7E33}"/>
                </a:ext>
              </a:extLst>
            </p:cNvPr>
            <p:cNvCxnSpPr>
              <a:stCxn id="64" idx="3"/>
              <a:endCxn id="6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7753D9B-80B7-43A1-A0C3-6396962D662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BC43388-81D9-48E9-9DD1-A0223F8AB2DD}"/>
              </a:ext>
            </a:extLst>
          </p:cNvPr>
          <p:cNvSpPr txBox="1"/>
          <p:nvPr/>
        </p:nvSpPr>
        <p:spPr>
          <a:xfrm>
            <a:off x="4663130" y="3172349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rắt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21BB890-8C0C-4268-BF59-84A4F6374A92}"/>
              </a:ext>
            </a:extLst>
          </p:cNvPr>
          <p:cNvGrpSpPr/>
          <p:nvPr/>
        </p:nvGrpSpPr>
        <p:grpSpPr>
          <a:xfrm>
            <a:off x="3444522" y="3502954"/>
            <a:ext cx="417689" cy="417689"/>
            <a:chOff x="7507111" y="2996098"/>
            <a:chExt cx="417689" cy="4176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02873D5-E30F-4A75-8979-301A0CCFB6F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10562EA-DF23-4FBC-9674-B9FF4B5CBE9F}"/>
                </a:ext>
              </a:extLst>
            </p:cNvPr>
            <p:cNvCxnSpPr>
              <a:stCxn id="70" idx="0"/>
              <a:endCxn id="7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8AEA505-2F15-42D0-B1D7-B89D089CBEB0}"/>
                </a:ext>
              </a:extLst>
            </p:cNvPr>
            <p:cNvCxnSpPr>
              <a:stCxn id="70" idx="3"/>
              <a:endCxn id="7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C1424EA-E082-413E-900F-6E55F8FA6F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9E61AF14-C7AE-4DCB-BC47-D3AC06D88D68}"/>
              </a:ext>
            </a:extLst>
          </p:cNvPr>
          <p:cNvSpPr txBox="1"/>
          <p:nvPr/>
        </p:nvSpPr>
        <p:spPr>
          <a:xfrm>
            <a:off x="3349977" y="3546471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reo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BA12A18-CA9C-43A3-9FDE-28E396AC70D0}"/>
              </a:ext>
            </a:extLst>
          </p:cNvPr>
          <p:cNvGrpSpPr/>
          <p:nvPr/>
        </p:nvGrpSpPr>
        <p:grpSpPr>
          <a:xfrm>
            <a:off x="4989102" y="3940176"/>
            <a:ext cx="417689" cy="417689"/>
            <a:chOff x="7507111" y="2996098"/>
            <a:chExt cx="417689" cy="41768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9C246E9-E4BF-4707-8B9D-106F7FAEE86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4D6768D-9D7E-4763-9771-F00DCA57A6CE}"/>
                </a:ext>
              </a:extLst>
            </p:cNvPr>
            <p:cNvCxnSpPr>
              <a:stCxn id="76" idx="0"/>
              <a:endCxn id="7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9CF5390-4C9A-4B83-885A-FD9C5D97D521}"/>
                </a:ext>
              </a:extLst>
            </p:cNvPr>
            <p:cNvCxnSpPr>
              <a:stCxn id="76" idx="3"/>
              <a:endCxn id="7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ED951DD-70AA-43C6-B499-E62BB4B41E1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9821460F-1F76-45DE-A0D7-818651CC1D04}"/>
              </a:ext>
            </a:extLst>
          </p:cNvPr>
          <p:cNvSpPr txBox="1"/>
          <p:nvPr/>
        </p:nvSpPr>
        <p:spPr>
          <a:xfrm>
            <a:off x="4860690" y="3983693"/>
            <a:ext cx="73659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gieo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5" grpId="0"/>
      <p:bldP spid="51" grpId="0"/>
      <p:bldP spid="52" grpId="0"/>
      <p:bldP spid="54" grpId="0"/>
      <p:bldP spid="55" grpId="0"/>
      <p:bldP spid="56" grpId="0"/>
      <p:bldP spid="62" grpId="0"/>
      <p:bldP spid="68" grpId="0"/>
      <p:bldP spid="74" grpId="0"/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0A5016-A01A-4BB0-B801-843FFE98B079}"/>
              </a:ext>
            </a:extLst>
          </p:cNvPr>
          <p:cNvSpPr/>
          <p:nvPr/>
        </p:nvSpPr>
        <p:spPr>
          <a:xfrm>
            <a:off x="573963" y="582592"/>
            <a:ext cx="599676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Nhìn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chứa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ai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ay. 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vở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3FA97-5BBA-4115-B6F9-064FD923C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617683"/>
            <a:ext cx="327660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8263170F-FDF6-42E7-B8EA-DB6281D0B6FD}"/>
              </a:ext>
            </a:extLst>
          </p:cNvPr>
          <p:cNvSpPr/>
          <p:nvPr/>
        </p:nvSpPr>
        <p:spPr>
          <a:xfrm>
            <a:off x="990190" y="308929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33E21013-F7A7-4BA5-8F3A-D85D09F1FFEA}"/>
              </a:ext>
            </a:extLst>
          </p:cNvPr>
          <p:cNvSpPr/>
          <p:nvPr/>
        </p:nvSpPr>
        <p:spPr>
          <a:xfrm>
            <a:off x="5067300" y="1988841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tai </a:t>
            </a: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0077340E-D23E-41BC-9947-64CBB46B76DA}"/>
              </a:ext>
            </a:extLst>
          </p:cNvPr>
          <p:cNvSpPr/>
          <p:nvPr/>
        </p:nvSpPr>
        <p:spPr>
          <a:xfrm>
            <a:off x="990190" y="2207153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vai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C509C51E-63E8-4581-B60A-FF5E81728CFC}"/>
              </a:ext>
            </a:extLst>
          </p:cNvPr>
          <p:cNvSpPr/>
          <p:nvPr/>
        </p:nvSpPr>
        <p:spPr>
          <a:xfrm>
            <a:off x="5067300" y="337504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váy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95312610-1176-4A7D-A544-7D404E3F3B4F}"/>
              </a:ext>
            </a:extLst>
          </p:cNvPr>
          <p:cNvSpPr/>
          <p:nvPr/>
        </p:nvSpPr>
        <p:spPr>
          <a:xfrm>
            <a:off x="5067300" y="4174710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giày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6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3131375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B83CB9-2916-4F90-8F12-57ED912D1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10" y="1789141"/>
            <a:ext cx="6165193" cy="273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58A27E-A782-4B87-A013-B1878B5DB54B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E62991-64EE-4B27-986E-D45F50A0D9F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89D711C-EFB6-4497-8C6C-08C911AD6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D1794B-369D-4BE3-9735-B9758CF2CD1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559D4D-8CF9-4993-A875-BC26E8FD0493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032548A-047E-4992-98BB-983760B99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49318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772835" y="468636"/>
            <a:ext cx="548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phù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127388-C091-4945-8F6C-F9D4EA1F944D}"/>
              </a:ext>
            </a:extLst>
          </p:cNvPr>
          <p:cNvSpPr/>
          <p:nvPr/>
        </p:nvSpPr>
        <p:spPr>
          <a:xfrm>
            <a:off x="430619" y="975557"/>
            <a:ext cx="5996762" cy="2332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trai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của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mẹ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gọi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     .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trai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của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gọi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      .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gái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của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mẹ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gọi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     .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gái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của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gọi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      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F29808-DDD9-4A27-A5F5-2EEE9585882D}"/>
              </a:ext>
            </a:extLst>
          </p:cNvPr>
          <p:cNvGrpSpPr/>
          <p:nvPr/>
        </p:nvGrpSpPr>
        <p:grpSpPr>
          <a:xfrm>
            <a:off x="3576462" y="1152967"/>
            <a:ext cx="417689" cy="417689"/>
            <a:chOff x="7507111" y="2996098"/>
            <a:chExt cx="417689" cy="4176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EE1BFB-9BF7-4A1E-9503-67133D85EF5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1D0BD6-FA04-4F07-B801-D9EBD7AFE51D}"/>
                </a:ext>
              </a:extLst>
            </p:cNvPr>
            <p:cNvCxnSpPr>
              <a:stCxn id="5" idx="0"/>
              <a:endCxn id="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FA59DB-7674-47C4-8108-E7D7B233DA76}"/>
                </a:ext>
              </a:extLst>
            </p:cNvPr>
            <p:cNvCxnSpPr>
              <a:stCxn id="5" idx="3"/>
              <a:endCxn id="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1EF6BA-3EDF-46E4-B0F3-F287E39F056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A2DAAE1-C68B-4B0E-A9BC-A3BD7251E67A}"/>
              </a:ext>
            </a:extLst>
          </p:cNvPr>
          <p:cNvSpPr txBox="1"/>
          <p:nvPr/>
        </p:nvSpPr>
        <p:spPr>
          <a:xfrm>
            <a:off x="3448050" y="1185195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cậu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2A989D-4C15-4FB6-9326-A5C8E421FA45}"/>
              </a:ext>
            </a:extLst>
          </p:cNvPr>
          <p:cNvGrpSpPr/>
          <p:nvPr/>
        </p:nvGrpSpPr>
        <p:grpSpPr>
          <a:xfrm>
            <a:off x="3576462" y="1707725"/>
            <a:ext cx="417689" cy="417689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AFC7E1-CA16-460E-8DD1-B1B0F161F36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EDE2422-A15D-4BBF-B02A-42FC5472D8F2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EADDCE-AC96-43EE-A64B-4EF060D32BC2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DF30A5F-625B-46F8-BEF0-952A8EC3FF3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19E80A0-CF51-4D96-A6A6-1456E58E9C0B}"/>
              </a:ext>
            </a:extLst>
          </p:cNvPr>
          <p:cNvSpPr txBox="1"/>
          <p:nvPr/>
        </p:nvSpPr>
        <p:spPr>
          <a:xfrm>
            <a:off x="3448050" y="1739953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chú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DE800B-C99B-4FA8-865F-EFCBCA58FA30}"/>
              </a:ext>
            </a:extLst>
          </p:cNvPr>
          <p:cNvGrpSpPr/>
          <p:nvPr/>
        </p:nvGrpSpPr>
        <p:grpSpPr>
          <a:xfrm>
            <a:off x="3557412" y="2282689"/>
            <a:ext cx="417689" cy="417689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67A6777-5F6F-4474-A81B-3C335140B18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4193318-AF90-4954-B36A-54D9E87F9FB4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915DD7-930A-4676-9016-FCDA52DECB93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0E9D7A-350E-4FB2-8A39-48F7546178F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AEDC981-2408-460A-8F61-E5B846D8FF54}"/>
              </a:ext>
            </a:extLst>
          </p:cNvPr>
          <p:cNvSpPr txBox="1"/>
          <p:nvPr/>
        </p:nvSpPr>
        <p:spPr>
          <a:xfrm>
            <a:off x="3505199" y="2332366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dì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1FA6F1-37B8-4C7B-A676-5A2BF38F9BA1}"/>
              </a:ext>
            </a:extLst>
          </p:cNvPr>
          <p:cNvGrpSpPr/>
          <p:nvPr/>
        </p:nvGrpSpPr>
        <p:grpSpPr>
          <a:xfrm>
            <a:off x="3557412" y="2891362"/>
            <a:ext cx="417689" cy="417689"/>
            <a:chOff x="7507111" y="2996098"/>
            <a:chExt cx="417689" cy="41768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D6E39C-221B-4810-88BF-754FA1D51DD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2B26C1C-6F9C-4EEB-9981-A3A0CAF42156}"/>
                </a:ext>
              </a:extLst>
            </p:cNvPr>
            <p:cNvCxnSpPr>
              <a:stCxn id="23" idx="0"/>
              <a:endCxn id="2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C15B604-31CB-4E05-B8A5-9A2882756820}"/>
                </a:ext>
              </a:extLst>
            </p:cNvPr>
            <p:cNvCxnSpPr>
              <a:stCxn id="23" idx="3"/>
              <a:endCxn id="2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FF0153F-4977-439D-AAC5-24EB8D765B1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2CF8C95-A9B7-4AE4-B152-B44057D32C4C}"/>
              </a:ext>
            </a:extLst>
          </p:cNvPr>
          <p:cNvSpPr txBox="1"/>
          <p:nvPr/>
        </p:nvSpPr>
        <p:spPr>
          <a:xfrm>
            <a:off x="3429000" y="2923590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cô</a:t>
            </a:r>
            <a:endParaRPr lang="en-US" sz="19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Premium Vector | Cute family portrait">
            <a:extLst>
              <a:ext uri="{FF2B5EF4-FFF2-40B4-BE49-F238E27FC236}">
                <a16:creationId xmlns:a16="http://schemas.microsoft.com/office/drawing/2014/main" id="{527FABCB-0C74-4491-A704-50EE4F8F7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39" y="2141934"/>
            <a:ext cx="2809042" cy="28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279400" y="595636"/>
            <a:ext cx="62992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điểm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B98CB9-0F77-4562-A5CF-22BFB81DDFDC}"/>
              </a:ext>
            </a:extLst>
          </p:cNvPr>
          <p:cNvSpPr/>
          <p:nvPr/>
        </p:nvSpPr>
        <p:spPr>
          <a:xfrm>
            <a:off x="482601" y="1191457"/>
            <a:ext cx="2617381" cy="2332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Bà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ơi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hãy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ngủ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Có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cháu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ngồi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bên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Căn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vắng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vẻ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Khu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vườn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lặng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im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15198E-14BF-4CC5-B85E-4784ED39032B}"/>
              </a:ext>
            </a:extLst>
          </p:cNvPr>
          <p:cNvSpPr/>
          <p:nvPr/>
        </p:nvSpPr>
        <p:spPr>
          <a:xfrm>
            <a:off x="3516719" y="1191457"/>
            <a:ext cx="3061881" cy="2332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Hương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bưởi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hương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cau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Lẫn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vào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tay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quạt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900" dirty="0">
                <a:latin typeface="UTM Avo" panose="02040603050506020204" pitchFamily="18" charset="0"/>
              </a:rPr>
              <a:t>Cho </a:t>
            </a:r>
            <a:r>
              <a:rPr lang="en-US" sz="1900" dirty="0" err="1">
                <a:latin typeface="UTM Avo" panose="02040603050506020204" pitchFamily="18" charset="0"/>
              </a:rPr>
              <a:t>bà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nằm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mát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Giữa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vòng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gió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thơm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48CA0A-7053-4D7F-864D-20FC37EF8C20}"/>
              </a:ext>
            </a:extLst>
          </p:cNvPr>
          <p:cNvSpPr/>
          <p:nvPr/>
        </p:nvSpPr>
        <p:spPr>
          <a:xfrm>
            <a:off x="4672419" y="3524211"/>
            <a:ext cx="2617381" cy="578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900" dirty="0">
                <a:latin typeface="UTM Avo" panose="02040603050506020204" pitchFamily="18" charset="0"/>
              </a:rPr>
              <a:t>(Quang </a:t>
            </a:r>
            <a:r>
              <a:rPr lang="en-US" sz="1900" dirty="0" err="1">
                <a:latin typeface="UTM Avo" panose="02040603050506020204" pitchFamily="18" charset="0"/>
              </a:rPr>
              <a:t>Huy</a:t>
            </a:r>
            <a:r>
              <a:rPr lang="en-US" sz="1900" dirty="0">
                <a:latin typeface="UTM Avo" panose="02040603050506020204" pitchFamily="18" charset="0"/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F4E73B-BB6A-4B99-83C9-F40A44F37D37}"/>
              </a:ext>
            </a:extLst>
          </p:cNvPr>
          <p:cNvCxnSpPr>
            <a:cxnSpLocks/>
          </p:cNvCxnSpPr>
          <p:nvPr/>
        </p:nvCxnSpPr>
        <p:spPr>
          <a:xfrm>
            <a:off x="1683456" y="2903851"/>
            <a:ext cx="1021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EBA5EB-47E9-4891-888F-71434D198289}"/>
              </a:ext>
            </a:extLst>
          </p:cNvPr>
          <p:cNvCxnSpPr>
            <a:cxnSpLocks/>
          </p:cNvCxnSpPr>
          <p:nvPr/>
        </p:nvCxnSpPr>
        <p:spPr>
          <a:xfrm>
            <a:off x="5163256" y="2865751"/>
            <a:ext cx="475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C6549-158B-4E4B-95DA-B90CB915D080}"/>
              </a:ext>
            </a:extLst>
          </p:cNvPr>
          <p:cNvCxnSpPr>
            <a:cxnSpLocks/>
          </p:cNvCxnSpPr>
          <p:nvPr/>
        </p:nvCxnSpPr>
        <p:spPr>
          <a:xfrm>
            <a:off x="5375628" y="3486111"/>
            <a:ext cx="5800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1257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381000" y="544836"/>
            <a:ext cx="629920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B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điểm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vở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B19A4D7B-4D2A-466F-BAE4-4AEC59493D7C}"/>
              </a:ext>
            </a:extLst>
          </p:cNvPr>
          <p:cNvSpPr/>
          <p:nvPr/>
        </p:nvSpPr>
        <p:spPr>
          <a:xfrm>
            <a:off x="4343402" y="2013588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mượt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26E51642-5E92-4F67-9AE6-E04425157B46}"/>
              </a:ext>
            </a:extLst>
          </p:cNvPr>
          <p:cNvSpPr/>
          <p:nvPr/>
        </p:nvSpPr>
        <p:spPr>
          <a:xfrm>
            <a:off x="4343402" y="2647433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trầm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ấm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053A0FC8-49BD-4B84-B153-34A0DF9388A7}"/>
              </a:ext>
            </a:extLst>
          </p:cNvPr>
          <p:cNvSpPr/>
          <p:nvPr/>
        </p:nvSpPr>
        <p:spPr>
          <a:xfrm>
            <a:off x="4343402" y="3281278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đen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láy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ABFAE40B-B331-4962-B3B9-E02D76733323}"/>
              </a:ext>
            </a:extLst>
          </p:cNvPr>
          <p:cNvSpPr/>
          <p:nvPr/>
        </p:nvSpPr>
        <p:spPr>
          <a:xfrm>
            <a:off x="867059" y="2013588"/>
            <a:ext cx="233334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mắt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bé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B4774BD6-F2AF-4554-9008-1959BFD1ABAB}"/>
              </a:ext>
            </a:extLst>
          </p:cNvPr>
          <p:cNvSpPr/>
          <p:nvPr/>
        </p:nvSpPr>
        <p:spPr>
          <a:xfrm>
            <a:off x="867059" y="2647433"/>
            <a:ext cx="233334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Mái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tóc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mẹ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6E7598A7-BED6-4CF3-AA01-793746860122}"/>
              </a:ext>
            </a:extLst>
          </p:cNvPr>
          <p:cNvSpPr/>
          <p:nvPr/>
        </p:nvSpPr>
        <p:spPr>
          <a:xfrm>
            <a:off x="867060" y="3281278"/>
            <a:ext cx="2333340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Giọng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bố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113728-2033-4EA1-B2BF-FCE383ACA00B}"/>
              </a:ext>
            </a:extLst>
          </p:cNvPr>
          <p:cNvSpPr txBox="1"/>
          <p:nvPr/>
        </p:nvSpPr>
        <p:spPr>
          <a:xfrm>
            <a:off x="1571370" y="1447801"/>
            <a:ext cx="5876569" cy="44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   A                              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9A62E-858D-4BA9-9160-000E42A04453}"/>
              </a:ext>
            </a:extLst>
          </p:cNvPr>
          <p:cNvGrpSpPr/>
          <p:nvPr/>
        </p:nvGrpSpPr>
        <p:grpSpPr>
          <a:xfrm>
            <a:off x="3200400" y="2236959"/>
            <a:ext cx="1143002" cy="1293642"/>
            <a:chOff x="2016413" y="2423935"/>
            <a:chExt cx="676905" cy="130324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4C8A2F9-619A-4BC1-BF83-3EC692B23D34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574B97-ABCF-4DE4-A138-A9003A1FF44D}"/>
                </a:ext>
              </a:extLst>
            </p:cNvPr>
            <p:cNvCxnSpPr>
              <a:stCxn id="19" idx="5"/>
              <a:endCxn id="21" idx="1"/>
            </p:cNvCxnSpPr>
            <p:nvPr/>
          </p:nvCxnSpPr>
          <p:spPr>
            <a:xfrm>
              <a:off x="2055437" y="2462959"/>
              <a:ext cx="598857" cy="1225201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F9E6BB8-BB0A-4F50-82F7-CA4A4C58EFEB}"/>
                </a:ext>
              </a:extLst>
            </p:cNvPr>
            <p:cNvSpPr/>
            <p:nvPr/>
          </p:nvSpPr>
          <p:spPr>
            <a:xfrm>
              <a:off x="2647599" y="368146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08B632-4209-47BE-8304-AFF24BA91781}"/>
              </a:ext>
            </a:extLst>
          </p:cNvPr>
          <p:cNvGrpSpPr/>
          <p:nvPr/>
        </p:nvGrpSpPr>
        <p:grpSpPr>
          <a:xfrm>
            <a:off x="3186516" y="2236958"/>
            <a:ext cx="1156885" cy="675407"/>
            <a:chOff x="2016413" y="1788423"/>
            <a:chExt cx="688166" cy="68123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4BF13F-05C7-48B7-9624-C8ADBB50FB7C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0154486-C21E-4C38-BA5E-FDF6BF3B188D}"/>
                </a:ext>
              </a:extLst>
            </p:cNvPr>
            <p:cNvCxnSpPr>
              <a:stCxn id="23" idx="7"/>
              <a:endCxn id="25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26215EB-5F6D-4BE3-8988-5C842CE54B02}"/>
                </a:ext>
              </a:extLst>
            </p:cNvPr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3E381D-9D8C-4C4B-B8B3-76D9EF48D34E}"/>
              </a:ext>
            </a:extLst>
          </p:cNvPr>
          <p:cNvGrpSpPr/>
          <p:nvPr/>
        </p:nvGrpSpPr>
        <p:grpSpPr>
          <a:xfrm>
            <a:off x="3186517" y="2873674"/>
            <a:ext cx="1156884" cy="656927"/>
            <a:chOff x="2016413" y="1788423"/>
            <a:chExt cx="688166" cy="68123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ACFC151-35E8-484A-9162-A2A502469C30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BE28883-28C7-4F01-9EF9-0FA69961D633}"/>
                </a:ext>
              </a:extLst>
            </p:cNvPr>
            <p:cNvCxnSpPr>
              <a:stCxn id="27" idx="7"/>
              <a:endCxn id="29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44F18B4-5C4B-4783-9CFE-86A5E84BA34E}"/>
                </a:ext>
              </a:extLst>
            </p:cNvPr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0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3739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163781" y="326343"/>
            <a:ext cx="5876569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06455-7895-4D0C-9076-DDDB5B59BC61}"/>
              </a:ext>
            </a:extLst>
          </p:cNvPr>
          <p:cNvSpPr/>
          <p:nvPr/>
        </p:nvSpPr>
        <p:spPr>
          <a:xfrm>
            <a:off x="370611" y="785057"/>
            <a:ext cx="6019799" cy="2942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Khi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tí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ngày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tích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nhiều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: </a:t>
            </a:r>
            <a:r>
              <a:rPr lang="en-US" sz="1800" dirty="0" err="1">
                <a:latin typeface="UTM Avo" panose="02040603050506020204" pitchFamily="18" charset="0"/>
              </a:rPr>
              <a:t>voi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hổ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hươu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nai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sóc</a:t>
            </a:r>
            <a:r>
              <a:rPr lang="en-US" sz="1800" dirty="0">
                <a:latin typeface="UTM Avo" panose="02040603050506020204" pitchFamily="18" charset="0"/>
              </a:rPr>
              <a:t>,…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trời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dòng</a:t>
            </a:r>
            <a:r>
              <a:rPr lang="en-US" sz="1800" dirty="0">
                <a:latin typeface="UTM Avo" panose="02040603050506020204" pitchFamily="18" charset="0"/>
              </a:rPr>
              <a:t> song, con </a:t>
            </a:r>
            <a:r>
              <a:rPr lang="en-US" sz="1800" dirty="0" err="1">
                <a:latin typeface="UTM Avo" panose="02040603050506020204" pitchFamily="18" charset="0"/>
              </a:rPr>
              <a:t>thuyền</a:t>
            </a:r>
            <a:r>
              <a:rPr lang="en-US" sz="1800" dirty="0">
                <a:latin typeface="UTM Avo" panose="02040603050506020204" pitchFamily="18" charset="0"/>
              </a:rPr>
              <a:t>,…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nhớ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sớm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9C3C9-0656-4C7B-AB5E-BCBFD059A590}"/>
              </a:ext>
            </a:extLst>
          </p:cNvPr>
          <p:cNvSpPr txBox="1"/>
          <p:nvPr/>
        </p:nvSpPr>
        <p:spPr>
          <a:xfrm>
            <a:off x="1165979" y="37868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đoạn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ai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702A9-31F7-41FE-B559-F1CA1DAABB8B}"/>
              </a:ext>
            </a:extLst>
          </p:cNvPr>
          <p:cNvSpPr txBox="1"/>
          <p:nvPr/>
        </p:nvSpPr>
        <p:spPr>
          <a:xfrm>
            <a:off x="1457292" y="4174744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ngoại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49E20-B079-435C-ACDE-6093028BAC43}"/>
              </a:ext>
            </a:extLst>
          </p:cNvPr>
          <p:cNvSpPr txBox="1"/>
          <p:nvPr/>
        </p:nvSpPr>
        <p:spPr>
          <a:xfrm>
            <a:off x="1163781" y="3814429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4FE1A-A0EC-4F34-88DD-82B6885A1498}"/>
              </a:ext>
            </a:extLst>
          </p:cNvPr>
          <p:cNvSpPr txBox="1"/>
          <p:nvPr/>
        </p:nvSpPr>
        <p:spPr>
          <a:xfrm>
            <a:off x="576760" y="4172949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nghe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truyện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tích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vẽ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D9F5D-929C-4614-98CF-C9D64EA9DE7A}"/>
              </a:ext>
            </a:extLst>
          </p:cNvPr>
          <p:cNvSpPr txBox="1"/>
          <p:nvPr/>
        </p:nvSpPr>
        <p:spPr>
          <a:xfrm>
            <a:off x="467590" y="3776638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rõ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9C5E82-539E-4CE8-BAE7-96B251094F80}"/>
              </a:ext>
            </a:extLst>
          </p:cNvPr>
          <p:cNvCxnSpPr>
            <a:cxnSpLocks/>
          </p:cNvCxnSpPr>
          <p:nvPr/>
        </p:nvCxnSpPr>
        <p:spPr>
          <a:xfrm>
            <a:off x="5879588" y="2881274"/>
            <a:ext cx="4083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1612BB-FE5E-43DF-A736-9DAD007212E1}"/>
              </a:ext>
            </a:extLst>
          </p:cNvPr>
          <p:cNvCxnSpPr>
            <a:cxnSpLocks/>
          </p:cNvCxnSpPr>
          <p:nvPr/>
        </p:nvCxnSpPr>
        <p:spPr>
          <a:xfrm>
            <a:off x="467590" y="3265095"/>
            <a:ext cx="58203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208ADF-56C0-420B-BD41-3C6C973F24A7}"/>
              </a:ext>
            </a:extLst>
          </p:cNvPr>
          <p:cNvCxnSpPr>
            <a:cxnSpLocks/>
          </p:cNvCxnSpPr>
          <p:nvPr/>
        </p:nvCxnSpPr>
        <p:spPr>
          <a:xfrm>
            <a:off x="467590" y="3661954"/>
            <a:ext cx="14966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0D32C-819F-49B2-8721-A2CF3228A296}"/>
              </a:ext>
            </a:extLst>
          </p:cNvPr>
          <p:cNvSpPr txBox="1"/>
          <p:nvPr/>
        </p:nvSpPr>
        <p:spPr>
          <a:xfrm>
            <a:off x="495804" y="532549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3 – 4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EBB7-3176-4BD3-9FBD-239E70E922FE}"/>
              </a:ext>
            </a:extLst>
          </p:cNvPr>
          <p:cNvSpPr txBox="1"/>
          <p:nvPr/>
        </p:nvSpPr>
        <p:spPr>
          <a:xfrm>
            <a:off x="2848871" y="1375592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Gợi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CB7F3-7C8B-4D7E-88BA-B40C3E9FACF8}"/>
              </a:ext>
            </a:extLst>
          </p:cNvPr>
          <p:cNvSpPr txBox="1"/>
          <p:nvPr/>
        </p:nvSpPr>
        <p:spPr>
          <a:xfrm>
            <a:off x="371421" y="1959253"/>
            <a:ext cx="6611570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ai?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suy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nghĩ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5" name="Google Shape;1029;p42">
            <a:extLst>
              <a:ext uri="{FF2B5EF4-FFF2-40B4-BE49-F238E27FC236}">
                <a16:creationId xmlns:a16="http://schemas.microsoft.com/office/drawing/2014/main" id="{84461E57-0926-44EE-B7F4-BE5ED6CBE663}"/>
              </a:ext>
            </a:extLst>
          </p:cNvPr>
          <p:cNvGrpSpPr/>
          <p:nvPr/>
        </p:nvGrpSpPr>
        <p:grpSpPr>
          <a:xfrm rot="20594821">
            <a:off x="5091441" y="3790622"/>
            <a:ext cx="1175015" cy="898360"/>
            <a:chOff x="7570574" y="3912596"/>
            <a:chExt cx="1175015" cy="898360"/>
          </a:xfrm>
        </p:grpSpPr>
        <p:grpSp>
          <p:nvGrpSpPr>
            <p:cNvPr id="6" name="Google Shape;1030;p42">
              <a:extLst>
                <a:ext uri="{FF2B5EF4-FFF2-40B4-BE49-F238E27FC236}">
                  <a16:creationId xmlns:a16="http://schemas.microsoft.com/office/drawing/2014/main" id="{81224F06-F1EB-4B44-A1BC-01CE4FD0B2BE}"/>
                </a:ext>
              </a:extLst>
            </p:cNvPr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8" name="Google Shape;1031;p42">
                <a:extLst>
                  <a:ext uri="{FF2B5EF4-FFF2-40B4-BE49-F238E27FC236}">
                    <a16:creationId xmlns:a16="http://schemas.microsoft.com/office/drawing/2014/main" id="{1C953E34-32DF-415E-9B4A-ABC072253F53}"/>
                  </a:ext>
                </a:extLst>
              </p:cNvPr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32;p42">
                <a:extLst>
                  <a:ext uri="{FF2B5EF4-FFF2-40B4-BE49-F238E27FC236}">
                    <a16:creationId xmlns:a16="http://schemas.microsoft.com/office/drawing/2014/main" id="{11D4A8F7-5207-4ECD-9519-9265B68AABC8}"/>
                  </a:ext>
                </a:extLst>
              </p:cNvPr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33;p42">
                <a:extLst>
                  <a:ext uri="{FF2B5EF4-FFF2-40B4-BE49-F238E27FC236}">
                    <a16:creationId xmlns:a16="http://schemas.microsoft.com/office/drawing/2014/main" id="{29A397CE-26BE-4723-864B-1AA5A047BE30}"/>
                  </a:ext>
                </a:extLst>
              </p:cNvPr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34;p42">
                <a:extLst>
                  <a:ext uri="{FF2B5EF4-FFF2-40B4-BE49-F238E27FC236}">
                    <a16:creationId xmlns:a16="http://schemas.microsoft.com/office/drawing/2014/main" id="{F5E8F2D2-546E-4F99-9E38-D4E251C14B44}"/>
                  </a:ext>
                </a:extLst>
              </p:cNvPr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35;p42">
                <a:extLst>
                  <a:ext uri="{FF2B5EF4-FFF2-40B4-BE49-F238E27FC236}">
                    <a16:creationId xmlns:a16="http://schemas.microsoft.com/office/drawing/2014/main" id="{781EE1C4-7295-49A0-A2F7-17C835659C31}"/>
                  </a:ext>
                </a:extLst>
              </p:cNvPr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36;p42">
                <a:extLst>
                  <a:ext uri="{FF2B5EF4-FFF2-40B4-BE49-F238E27FC236}">
                    <a16:creationId xmlns:a16="http://schemas.microsoft.com/office/drawing/2014/main" id="{0E478884-71B0-4862-A891-3CEC3BCA4CB5}"/>
                  </a:ext>
                </a:extLst>
              </p:cNvPr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37;p42">
                <a:extLst>
                  <a:ext uri="{FF2B5EF4-FFF2-40B4-BE49-F238E27FC236}">
                    <a16:creationId xmlns:a16="http://schemas.microsoft.com/office/drawing/2014/main" id="{5CDC8A6B-B781-49B6-9AA5-FE170763EDCA}"/>
                  </a:ext>
                </a:extLst>
              </p:cNvPr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38;p42">
                <a:extLst>
                  <a:ext uri="{FF2B5EF4-FFF2-40B4-BE49-F238E27FC236}">
                    <a16:creationId xmlns:a16="http://schemas.microsoft.com/office/drawing/2014/main" id="{E62D95A3-7EBE-4381-A0D2-DCEB80DFC9B3}"/>
                  </a:ext>
                </a:extLst>
              </p:cNvPr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39;p42">
                <a:extLst>
                  <a:ext uri="{FF2B5EF4-FFF2-40B4-BE49-F238E27FC236}">
                    <a16:creationId xmlns:a16="http://schemas.microsoft.com/office/drawing/2014/main" id="{F311A1A6-4F6D-4101-8DEB-A5506F6E5EFB}"/>
                  </a:ext>
                </a:extLst>
              </p:cNvPr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40;p42">
                <a:extLst>
                  <a:ext uri="{FF2B5EF4-FFF2-40B4-BE49-F238E27FC236}">
                    <a16:creationId xmlns:a16="http://schemas.microsoft.com/office/drawing/2014/main" id="{1249143B-613C-4128-A586-F0D5BE9412DF}"/>
                  </a:ext>
                </a:extLst>
              </p:cNvPr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41;p42">
                <a:extLst>
                  <a:ext uri="{FF2B5EF4-FFF2-40B4-BE49-F238E27FC236}">
                    <a16:creationId xmlns:a16="http://schemas.microsoft.com/office/drawing/2014/main" id="{160A882B-7B21-4374-8110-653D224A7A17}"/>
                  </a:ext>
                </a:extLst>
              </p:cNvPr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42;p42">
                <a:extLst>
                  <a:ext uri="{FF2B5EF4-FFF2-40B4-BE49-F238E27FC236}">
                    <a16:creationId xmlns:a16="http://schemas.microsoft.com/office/drawing/2014/main" id="{9BBEF923-B97C-4F38-88CB-DD425D08B453}"/>
                  </a:ext>
                </a:extLst>
              </p:cNvPr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43;p42">
                <a:extLst>
                  <a:ext uri="{FF2B5EF4-FFF2-40B4-BE49-F238E27FC236}">
                    <a16:creationId xmlns:a16="http://schemas.microsoft.com/office/drawing/2014/main" id="{450D379B-7969-4202-A6DE-69BB07469EC8}"/>
                  </a:ext>
                </a:extLst>
              </p:cNvPr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44;p42">
                <a:extLst>
                  <a:ext uri="{FF2B5EF4-FFF2-40B4-BE49-F238E27FC236}">
                    <a16:creationId xmlns:a16="http://schemas.microsoft.com/office/drawing/2014/main" id="{7E6A113B-4C38-4DEF-9DDB-AAE5BC68BDEA}"/>
                  </a:ext>
                </a:extLst>
              </p:cNvPr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45;p42">
                <a:extLst>
                  <a:ext uri="{FF2B5EF4-FFF2-40B4-BE49-F238E27FC236}">
                    <a16:creationId xmlns:a16="http://schemas.microsoft.com/office/drawing/2014/main" id="{C0B2F329-28A2-4702-99BB-87C0006EBCA9}"/>
                  </a:ext>
                </a:extLst>
              </p:cNvPr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46;p42">
                <a:extLst>
                  <a:ext uri="{FF2B5EF4-FFF2-40B4-BE49-F238E27FC236}">
                    <a16:creationId xmlns:a16="http://schemas.microsoft.com/office/drawing/2014/main" id="{DDC27D95-935C-40B2-BADD-61A801D50B92}"/>
                  </a:ext>
                </a:extLst>
              </p:cNvPr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47;p42">
                <a:extLst>
                  <a:ext uri="{FF2B5EF4-FFF2-40B4-BE49-F238E27FC236}">
                    <a16:creationId xmlns:a16="http://schemas.microsoft.com/office/drawing/2014/main" id="{1C16C601-3702-4184-8DF6-FCFC15F9ED0B}"/>
                  </a:ext>
                </a:extLst>
              </p:cNvPr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48;p42">
                <a:extLst>
                  <a:ext uri="{FF2B5EF4-FFF2-40B4-BE49-F238E27FC236}">
                    <a16:creationId xmlns:a16="http://schemas.microsoft.com/office/drawing/2014/main" id="{4A438BEA-126B-4D1E-8642-F326D71DA5E8}"/>
                  </a:ext>
                </a:extLst>
              </p:cNvPr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49;p42">
                <a:extLst>
                  <a:ext uri="{FF2B5EF4-FFF2-40B4-BE49-F238E27FC236}">
                    <a16:creationId xmlns:a16="http://schemas.microsoft.com/office/drawing/2014/main" id="{3098D43E-383C-42B1-8762-D1925241A41F}"/>
                  </a:ext>
                </a:extLst>
              </p:cNvPr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50;p42">
                <a:extLst>
                  <a:ext uri="{FF2B5EF4-FFF2-40B4-BE49-F238E27FC236}">
                    <a16:creationId xmlns:a16="http://schemas.microsoft.com/office/drawing/2014/main" id="{75E91D79-2AF0-4397-B3E3-A09BD5954283}"/>
                  </a:ext>
                </a:extLst>
              </p:cNvPr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51;p42">
                <a:extLst>
                  <a:ext uri="{FF2B5EF4-FFF2-40B4-BE49-F238E27FC236}">
                    <a16:creationId xmlns:a16="http://schemas.microsoft.com/office/drawing/2014/main" id="{6B794109-761E-4E21-BB17-A7B4C100D22F}"/>
                  </a:ext>
                </a:extLst>
              </p:cNvPr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052;p42">
              <a:extLst>
                <a:ext uri="{FF2B5EF4-FFF2-40B4-BE49-F238E27FC236}">
                  <a16:creationId xmlns:a16="http://schemas.microsoft.com/office/drawing/2014/main" id="{9CB664A5-B0FB-4626-92CC-CB79CD0965C9}"/>
                </a:ext>
              </a:extLst>
            </p:cNvPr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E6868-7516-4FBC-A385-FA6102C18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8" r="34389"/>
          <a:stretch/>
        </p:blipFill>
        <p:spPr>
          <a:xfrm>
            <a:off x="332973" y="293511"/>
            <a:ext cx="1394360" cy="139982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0BFDDF-7C2E-4B18-BE2A-A61E5AA27A40}"/>
              </a:ext>
            </a:extLst>
          </p:cNvPr>
          <p:cNvSpPr txBox="1"/>
          <p:nvPr/>
        </p:nvSpPr>
        <p:spPr>
          <a:xfrm>
            <a:off x="393147" y="2266707"/>
            <a:ext cx="3180437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bài thơ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nhà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34E9B-6115-44CB-A025-649D22C4AA16}"/>
              </a:ext>
            </a:extLst>
          </p:cNvPr>
          <p:cNvSpPr txBox="1"/>
          <p:nvPr/>
        </p:nvSpPr>
        <p:spPr>
          <a:xfrm>
            <a:off x="393148" y="3079023"/>
            <a:ext cx="3180437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Đọc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51FD3-DEA5-446B-8F04-1BABD5B99B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9" t="3351"/>
          <a:stretch/>
        </p:blipFill>
        <p:spPr>
          <a:xfrm rot="390090">
            <a:off x="3571535" y="2136063"/>
            <a:ext cx="2921058" cy="1885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0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4EF9AD-9A9C-4AA8-96AB-E9F37BA8B8D8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DCAE46B-7813-4672-B5B9-06CA4FA484E9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7815430-D476-4548-AE48-76BA1694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D9A12A-B50C-4D25-B521-705898500C8C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58BBA0-07A6-4AC6-8ED2-436EF62BE405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D18B497A-9FAE-4E8E-B845-5EBA13874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7791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79571" y="389339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EM MANG VỀ YÊU THƯƠNG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263017" y="771399"/>
            <a:ext cx="6594983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cuộn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giọt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.	              </a:t>
            </a:r>
            <a:r>
              <a:rPr lang="en-US" sz="1600" dirty="0" err="1">
                <a:latin typeface="UTM Avo" panose="02040603050506020204" pitchFamily="18" charset="0"/>
              </a:rPr>
              <a:t>Rơi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lẫm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chẫm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vi-VN" sz="1600" dirty="0">
                <a:latin typeface="UTM Avo" panose="02040603050506020204" pitchFamily="18" charset="0"/>
              </a:rPr>
              <a:t>	.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r>
              <a:rPr lang="vi-VN" sz="1600" dirty="0">
                <a:latin typeface="UTM Avo" panose="02040603050506020204" pitchFamily="18" charset="0"/>
              </a:rPr>
              <a:t> </a:t>
            </a:r>
            <a:r>
              <a:rPr lang="en-US" sz="1600" dirty="0">
                <a:latin typeface="UTM Avo" panose="02040603050506020204" pitchFamily="18" charset="0"/>
              </a:rPr>
              <a:t>       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r>
              <a:rPr lang="vi-VN" sz="1600" dirty="0">
                <a:latin typeface="UTM Avo" panose="02040603050506020204" pitchFamily="18" charset="0"/>
              </a:rPr>
              <a:t>			             </a:t>
            </a:r>
            <a:r>
              <a:rPr lang="en-US" sz="1600" dirty="0">
                <a:latin typeface="UTM Avo" panose="02040603050506020204" pitchFamily="18" charset="0"/>
              </a:rPr>
              <a:t>			</a:t>
            </a:r>
            <a:r>
              <a:rPr lang="vi-VN" sz="1600" dirty="0">
                <a:latin typeface="UTM Avo" panose="02040603050506020204" pitchFamily="18" charset="0"/>
              </a:rPr>
              <a:t>(</a:t>
            </a:r>
            <a:r>
              <a:rPr lang="en-US" sz="1600" dirty="0">
                <a:latin typeface="UTM Avo" panose="02040603050506020204" pitchFamily="18" charset="0"/>
              </a:rPr>
              <a:t>Minh </a:t>
            </a:r>
            <a:r>
              <a:rPr lang="en-US" sz="1600" dirty="0" err="1">
                <a:latin typeface="UTM Avo" panose="02040603050506020204" pitchFamily="18" charset="0"/>
              </a:rPr>
              <a:t>Đăng</a:t>
            </a:r>
            <a:r>
              <a:rPr lang="vi-VN" sz="1600" dirty="0">
                <a:latin typeface="UTM Avo" panose="02040603050506020204" pitchFamily="18" charset="0"/>
              </a:rPr>
              <a:t>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21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79571" y="389339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EM MANG VỀ YÊU THƯƠNG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263017" y="771399"/>
            <a:ext cx="6594983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cuộn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giọt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.	              </a:t>
            </a:r>
            <a:r>
              <a:rPr lang="en-US" sz="1600" dirty="0" err="1">
                <a:latin typeface="UTM Avo" panose="02040603050506020204" pitchFamily="18" charset="0"/>
              </a:rPr>
              <a:t>Rơi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lẫm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chẫm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vi-VN" sz="1600" dirty="0">
                <a:latin typeface="UTM Avo" panose="02040603050506020204" pitchFamily="18" charset="0"/>
              </a:rPr>
              <a:t>	.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r>
              <a:rPr lang="vi-VN" sz="1600" dirty="0">
                <a:latin typeface="UTM Avo" panose="02040603050506020204" pitchFamily="18" charset="0"/>
              </a:rPr>
              <a:t> </a:t>
            </a:r>
            <a:r>
              <a:rPr lang="en-US" sz="1600" dirty="0">
                <a:latin typeface="UTM Avo" panose="02040603050506020204" pitchFamily="18" charset="0"/>
              </a:rPr>
              <a:t>       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r>
              <a:rPr lang="vi-VN" sz="1600" dirty="0">
                <a:latin typeface="UTM Avo" panose="02040603050506020204" pitchFamily="18" charset="0"/>
              </a:rPr>
              <a:t>			             </a:t>
            </a:r>
            <a:r>
              <a:rPr lang="en-US" sz="1600" dirty="0">
                <a:latin typeface="UTM Avo" panose="02040603050506020204" pitchFamily="18" charset="0"/>
              </a:rPr>
              <a:t>			</a:t>
            </a:r>
            <a:r>
              <a:rPr lang="vi-VN" sz="1600" dirty="0">
                <a:latin typeface="UTM Avo" panose="02040603050506020204" pitchFamily="18" charset="0"/>
              </a:rPr>
              <a:t>(</a:t>
            </a:r>
            <a:r>
              <a:rPr lang="en-US" sz="1600" dirty="0">
                <a:latin typeface="UTM Avo" panose="02040603050506020204" pitchFamily="18" charset="0"/>
              </a:rPr>
              <a:t>Minh </a:t>
            </a:r>
            <a:r>
              <a:rPr lang="en-US" sz="1600" dirty="0" err="1">
                <a:latin typeface="UTM Avo" panose="02040603050506020204" pitchFamily="18" charset="0"/>
              </a:rPr>
              <a:t>Đăng</a:t>
            </a:r>
            <a:r>
              <a:rPr lang="vi-VN" sz="1600" dirty="0">
                <a:latin typeface="UTM Avo" panose="02040603050506020204" pitchFamily="18" charset="0"/>
              </a:rPr>
              <a:t>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38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79571" y="389339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EM MANG VỀ YÊU THƯƠNG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263017" y="771399"/>
            <a:ext cx="6594983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cuộn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giọt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.	              </a:t>
            </a:r>
            <a:r>
              <a:rPr lang="en-US" sz="1600" dirty="0" err="1">
                <a:latin typeface="UTM Avo" panose="02040603050506020204" pitchFamily="18" charset="0"/>
              </a:rPr>
              <a:t>Rơi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lẫm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chẫm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vi-VN" sz="1600" dirty="0">
                <a:latin typeface="UTM Avo" panose="02040603050506020204" pitchFamily="18" charset="0"/>
              </a:rPr>
              <a:t>	.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r>
              <a:rPr lang="vi-VN" sz="1600" dirty="0">
                <a:latin typeface="UTM Avo" panose="02040603050506020204" pitchFamily="18" charset="0"/>
              </a:rPr>
              <a:t> </a:t>
            </a:r>
            <a:r>
              <a:rPr lang="en-US" sz="1600" dirty="0">
                <a:latin typeface="UTM Avo" panose="02040603050506020204" pitchFamily="18" charset="0"/>
              </a:rPr>
              <a:t>       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r>
              <a:rPr lang="vi-VN" sz="1600" dirty="0">
                <a:latin typeface="UTM Avo" panose="02040603050506020204" pitchFamily="18" charset="0"/>
              </a:rPr>
              <a:t>			             </a:t>
            </a:r>
            <a:r>
              <a:rPr lang="en-US" sz="1600" dirty="0">
                <a:latin typeface="UTM Avo" panose="02040603050506020204" pitchFamily="18" charset="0"/>
              </a:rPr>
              <a:t>			</a:t>
            </a:r>
            <a:r>
              <a:rPr lang="vi-VN" sz="1600" dirty="0">
                <a:latin typeface="UTM Avo" panose="02040603050506020204" pitchFamily="18" charset="0"/>
              </a:rPr>
              <a:t>(</a:t>
            </a:r>
            <a:r>
              <a:rPr lang="en-US" sz="1600" dirty="0">
                <a:latin typeface="UTM Avo" panose="02040603050506020204" pitchFamily="18" charset="0"/>
              </a:rPr>
              <a:t>Minh </a:t>
            </a:r>
            <a:r>
              <a:rPr lang="en-US" sz="1600" dirty="0" err="1">
                <a:latin typeface="UTM Avo" panose="02040603050506020204" pitchFamily="18" charset="0"/>
              </a:rPr>
              <a:t>Đăng</a:t>
            </a:r>
            <a:r>
              <a:rPr lang="vi-VN" sz="1600" dirty="0">
                <a:latin typeface="UTM Avo" panose="02040603050506020204" pitchFamily="18" charset="0"/>
              </a:rPr>
              <a:t>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25C92-1592-4476-8974-3D0BC45E6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7" y="872709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5E64F8-3A13-450D-93AC-78C2448D2AC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3284357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D4F8FF-F9C4-4D04-9703-5A7735C1B6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04" y="872709"/>
            <a:ext cx="288000" cy="28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7F0832-E319-4D6A-99D6-AE69A6CBAA16}"/>
              </a:ext>
            </a:extLst>
          </p:cNvPr>
          <p:cNvGrpSpPr/>
          <p:nvPr/>
        </p:nvGrpSpPr>
        <p:grpSpPr>
          <a:xfrm>
            <a:off x="3400062" y="3105191"/>
            <a:ext cx="395884" cy="646331"/>
            <a:chOff x="3371645" y="2868155"/>
            <a:chExt cx="39588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7BF521-01B0-4B88-AA6A-96ED68422614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786708-95E1-4E7B-835A-75EA6DA3C220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307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474BF8-D964-47F7-B5FD-8901171FF9DE}"/>
              </a:ext>
            </a:extLst>
          </p:cNvPr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C56610-E793-4CEF-A17E-33287D917825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06271-ABD3-4CE7-96D0-60B975E7B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AD7D9D-078F-408A-925E-64D05E9214E9}"/>
              </a:ext>
            </a:extLst>
          </p:cNvPr>
          <p:cNvSpPr txBox="1"/>
          <p:nvPr/>
        </p:nvSpPr>
        <p:spPr>
          <a:xfrm>
            <a:off x="784521" y="104606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ED19A-0E62-4798-820E-66A4FFE822A1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6C1B5-F465-4B49-ABCE-C3F235AEBF82}"/>
              </a:ext>
            </a:extLst>
          </p:cNvPr>
          <p:cNvSpPr/>
          <p:nvPr/>
        </p:nvSpPr>
        <p:spPr>
          <a:xfrm>
            <a:off x="806786" y="1753121"/>
            <a:ext cx="2064296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lẫm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chẫm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D6B36-7934-4F92-88CE-FEBDD0C9B59F}"/>
              </a:ext>
            </a:extLst>
          </p:cNvPr>
          <p:cNvSpPr txBox="1"/>
          <p:nvPr/>
        </p:nvSpPr>
        <p:spPr>
          <a:xfrm>
            <a:off x="2428164" y="1761265"/>
            <a:ext cx="457295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chưa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vững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88E17-A095-418B-99E6-395C16E81697}"/>
              </a:ext>
            </a:extLst>
          </p:cNvPr>
          <p:cNvSpPr txBox="1"/>
          <p:nvPr/>
        </p:nvSpPr>
        <p:spPr>
          <a:xfrm>
            <a:off x="635794" y="2318404"/>
            <a:ext cx="1276771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26" name="Picture 2" descr="Premium Vector | Cartoon baby learn to walk">
            <a:extLst>
              <a:ext uri="{FF2B5EF4-FFF2-40B4-BE49-F238E27FC236}">
                <a16:creationId xmlns:a16="http://schemas.microsoft.com/office/drawing/2014/main" id="{98B1DDE7-0563-484F-B41D-EDF16A460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50" y="2469923"/>
            <a:ext cx="1785196" cy="237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E6868-7516-4FBC-A385-FA6102C18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8" r="34389"/>
          <a:stretch/>
        </p:blipFill>
        <p:spPr>
          <a:xfrm>
            <a:off x="332973" y="293511"/>
            <a:ext cx="1394360" cy="139982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9CBFB7-D78B-4AEF-BD96-C6C974534C5B}"/>
              </a:ext>
            </a:extLst>
          </p:cNvPr>
          <p:cNvSpPr txBox="1"/>
          <p:nvPr/>
        </p:nvSpPr>
        <p:spPr>
          <a:xfrm>
            <a:off x="506039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vi-VN" sz="1500" dirty="0">
                <a:latin typeface="UTM Avo" panose="02040603050506020204" pitchFamily="18" charset="0"/>
              </a:rPr>
              <a:t>hỏi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vi-VN" sz="1500" dirty="0">
                <a:latin typeface="UTM Avo" panose="02040603050506020204" pitchFamily="18" charset="0"/>
              </a:rPr>
              <a:t> điều gì?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F50C-C97C-4349-A17B-5AE82F862291}"/>
              </a:ext>
            </a:extLst>
          </p:cNvPr>
          <p:cNvSpPr txBox="1"/>
          <p:nvPr/>
        </p:nvSpPr>
        <p:spPr>
          <a:xfrm>
            <a:off x="503841" y="209291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138E5-B917-4439-B9A7-7B5BCF330C34}"/>
              </a:ext>
            </a:extLst>
          </p:cNvPr>
          <p:cNvSpPr txBox="1"/>
          <p:nvPr/>
        </p:nvSpPr>
        <p:spPr>
          <a:xfrm>
            <a:off x="506038" y="2487634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khổ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đầu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B96AA-00C9-4A51-AA04-5211CBAF95A3}"/>
              </a:ext>
            </a:extLst>
          </p:cNvPr>
          <p:cNvSpPr txBox="1"/>
          <p:nvPr/>
        </p:nvSpPr>
        <p:spPr>
          <a:xfrm>
            <a:off x="503841" y="2875545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	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Nụ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nắng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	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nụ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	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lẫm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chẫm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	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vang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5C9A7-C941-412E-BDED-5E049DD69C8F}"/>
              </a:ext>
            </a:extLst>
          </p:cNvPr>
          <p:cNvSpPr txBox="1"/>
          <p:nvPr/>
        </p:nvSpPr>
        <p:spPr>
          <a:xfrm>
            <a:off x="439555" y="496650"/>
            <a:ext cx="582981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Trong khổ thơ 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ba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đoán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C576B-10D1-4A60-A57B-F0F52CAB8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8" r="3080"/>
          <a:stretch/>
        </p:blipFill>
        <p:spPr>
          <a:xfrm>
            <a:off x="514092" y="1228053"/>
            <a:ext cx="5829816" cy="334697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BC93690-C8B4-4242-826B-D188F90B7C8C}"/>
              </a:ext>
            </a:extLst>
          </p:cNvPr>
          <p:cNvSpPr/>
          <p:nvPr/>
        </p:nvSpPr>
        <p:spPr>
          <a:xfrm>
            <a:off x="1756209" y="2430763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8F8342-27B9-4902-BA5A-F43E16BFB560}"/>
              </a:ext>
            </a:extLst>
          </p:cNvPr>
          <p:cNvSpPr/>
          <p:nvPr/>
        </p:nvSpPr>
        <p:spPr>
          <a:xfrm>
            <a:off x="3607587" y="2430762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88CD60-8B6E-41A5-B659-B967F6C32783}"/>
              </a:ext>
            </a:extLst>
          </p:cNvPr>
          <p:cNvSpPr/>
          <p:nvPr/>
        </p:nvSpPr>
        <p:spPr>
          <a:xfrm>
            <a:off x="853098" y="4262591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F7A225-4CBD-4960-9450-878C264D77A3}"/>
              </a:ext>
            </a:extLst>
          </p:cNvPr>
          <p:cNvSpPr/>
          <p:nvPr/>
        </p:nvSpPr>
        <p:spPr>
          <a:xfrm>
            <a:off x="4702609" y="4251302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9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6.Emmangveyeuthuong[2021060210150514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4013</TotalTime>
  <Words>1474</Words>
  <Application>Microsoft Office PowerPoint</Application>
  <PresentationFormat>Custom</PresentationFormat>
  <Paragraphs>193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UTM Charlotte</vt:lpstr>
      <vt:lpstr>Montserrat</vt:lpstr>
      <vt:lpstr>Kalam</vt:lpstr>
      <vt:lpstr>Arial</vt:lpstr>
      <vt:lpstr>UTM Cookies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Dinh Thi Bich Ngoc</cp:lastModifiedBy>
  <cp:revision>104</cp:revision>
  <dcterms:modified xsi:type="dcterms:W3CDTF">2021-06-02T03:15:34Z</dcterms:modified>
</cp:coreProperties>
</file>