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71" r:id="rId3"/>
    <p:sldId id="256" r:id="rId4"/>
    <p:sldId id="269" r:id="rId5"/>
    <p:sldId id="259" r:id="rId6"/>
    <p:sldId id="273" r:id="rId7"/>
    <p:sldId id="268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6225-0D52-4CB4-92BB-DAC6E97B8AC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456D-BF78-4A2F-AB6E-3183A06A9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456D-BF78-4A2F-AB6E-3183A06A90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131384" y="1453653"/>
            <a:ext cx="7676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14: LUYỆN TẬP CHUNG</a:t>
            </a: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9" y="-53975"/>
            <a:ext cx="10232571" cy="735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63" name="TextBox 12"/>
          <p:cNvSpPr txBox="1">
            <a:spLocks noChangeArrowheads="1"/>
          </p:cNvSpPr>
          <p:nvPr/>
        </p:nvSpPr>
        <p:spPr bwMode="auto">
          <a:xfrm>
            <a:off x="3609975" y="2247900"/>
            <a:ext cx="2000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2600" b="1">
                <a:solidFill>
                  <a:srgbClr val="0D0D0D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2600" b="1">
              <a:solidFill>
                <a:srgbClr val="0D0D0D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53974"/>
            <a:ext cx="8984795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724026" y="1306514"/>
            <a:ext cx="898525" cy="14128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66" name="TextBox 14"/>
          <p:cNvSpPr txBox="1">
            <a:spLocks noChangeArrowheads="1"/>
          </p:cNvSpPr>
          <p:nvPr/>
        </p:nvSpPr>
        <p:spPr bwMode="auto">
          <a:xfrm>
            <a:off x="1724025" y="1576388"/>
            <a:ext cx="1003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40967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-52388"/>
            <a:ext cx="995363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18"/>
          <p:cNvSpPr txBox="1">
            <a:spLocks noChangeArrowheads="1"/>
          </p:cNvSpPr>
          <p:nvPr/>
        </p:nvSpPr>
        <p:spPr bwMode="auto">
          <a:xfrm>
            <a:off x="3216276" y="368166"/>
            <a:ext cx="729614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2800" b="1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altLang="en-US" sz="2800" b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 </a:t>
            </a:r>
            <a:r>
              <a:rPr lang="en-US" altLang="en-US" sz="2800" b="1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altLang="en-US" sz="2800" b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26 </a:t>
            </a:r>
            <a:r>
              <a:rPr lang="en-US" altLang="en-US" sz="2800" b="1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 10 năm 2021</a:t>
            </a:r>
          </a:p>
        </p:txBody>
      </p:sp>
      <p:sp>
        <p:nvSpPr>
          <p:cNvPr id="40969" name="TextBox 19"/>
          <p:cNvSpPr txBox="1">
            <a:spLocks noChangeArrowheads="1"/>
          </p:cNvSpPr>
          <p:nvPr/>
        </p:nvSpPr>
        <p:spPr bwMode="auto">
          <a:xfrm>
            <a:off x="5982494" y="965549"/>
            <a:ext cx="20018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2800" b="1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61506" y="1683385"/>
            <a:ext cx="8096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smtClean="0">
                <a:latin typeface="HP001 4 hàng" panose="020B0603050302020204" pitchFamily="34" charset="0"/>
                <a:ea typeface="SimSun" panose="02010600030101010101" pitchFamily="2" charset="-122"/>
              </a:rPr>
              <a:t>Luyện tập chung (tiết 2)</a:t>
            </a:r>
            <a:endParaRPr lang="vi-VN" altLang="en-US" sz="28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0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245726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31914"/>
              </p:ext>
            </p:extLst>
          </p:nvPr>
        </p:nvGraphicFramePr>
        <p:xfrm>
          <a:off x="258228" y="1538977"/>
          <a:ext cx="1165167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59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59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59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15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15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15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71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71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71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27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27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27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1970" y="5117492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4" y="4904394"/>
            <a:ext cx="96438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7" b="4510"/>
          <a:stretch/>
        </p:blipFill>
        <p:spPr>
          <a:xfrm>
            <a:off x="20050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28" y="1812602"/>
            <a:ext cx="29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9 + 7 - 8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888" y="1812603"/>
            <a:ext cx="286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 + 5 + 4</a:t>
            </a:r>
          </a:p>
        </p:txBody>
      </p:sp>
      <p:pic>
        <p:nvPicPr>
          <p:cNvPr id="11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57881" y="3194604"/>
            <a:ext cx="3199362" cy="3663396"/>
          </a:xfrm>
          <a:prstGeom prst="rect">
            <a:avLst/>
          </a:prstGeom>
        </p:spPr>
      </p:pic>
      <p:sp>
        <p:nvSpPr>
          <p:cNvPr id="12" name="PA_库_云形 6"/>
          <p:cNvSpPr/>
          <p:nvPr>
            <p:custDataLst>
              <p:tags r:id="rId2"/>
            </p:custDataLst>
          </p:nvPr>
        </p:nvSpPr>
        <p:spPr>
          <a:xfrm>
            <a:off x="7409127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云形 6"/>
          <p:cNvSpPr/>
          <p:nvPr>
            <p:custDataLst>
              <p:tags r:id="rId3"/>
            </p:custDataLst>
          </p:nvPr>
        </p:nvSpPr>
        <p:spPr>
          <a:xfrm>
            <a:off x="214481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58670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  -  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670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919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  +  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3919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15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1866860" y="1818582"/>
            <a:ext cx="212255" cy="1143603"/>
          </a:xfrm>
          <a:prstGeom prst="righ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9334460" y="1794217"/>
            <a:ext cx="212255" cy="114360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  <p:bldP spid="17" grpId="0"/>
      <p:bldP spid="18" grpId="0"/>
      <p:bldP spid="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8501" t="42579" r="30534" b="19775"/>
          <a:stretch/>
        </p:blipFill>
        <p:spPr>
          <a:xfrm>
            <a:off x="7686134" y="1444765"/>
            <a:ext cx="4231340" cy="2613666"/>
          </a:xfrm>
          <a:prstGeom prst="round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00328" y="53347"/>
            <a:ext cx="11091651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đợt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Nam 3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658" y="1987478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183" y="2547896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Nam	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11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Nam	: 3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42671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01767" y="4495708"/>
            <a:ext cx="6880208" cy="1149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97885" y="651353"/>
            <a:ext cx="24300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03715" y="651353"/>
            <a:ext cx="2317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21655" y="651353"/>
            <a:ext cx="1189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54685" y="1139868"/>
            <a:ext cx="41914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86134" y="1139868"/>
            <a:ext cx="22720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54685" y="1628384"/>
            <a:ext cx="18663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929913" y="5385923"/>
            <a:ext cx="4491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11 - 3 = 8 (bức tranh)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46527" y="5970698"/>
            <a:ext cx="4342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 số: 8 bức tranh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9" y="-53975"/>
            <a:ext cx="10232571" cy="735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63" name="TextBox 12"/>
          <p:cNvSpPr txBox="1">
            <a:spLocks noChangeArrowheads="1"/>
          </p:cNvSpPr>
          <p:nvPr/>
        </p:nvSpPr>
        <p:spPr bwMode="auto">
          <a:xfrm>
            <a:off x="3609975" y="2247900"/>
            <a:ext cx="2000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2600" b="1">
                <a:solidFill>
                  <a:srgbClr val="0D0D0D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2600" b="1">
              <a:solidFill>
                <a:srgbClr val="0D0D0D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53974"/>
            <a:ext cx="8984795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724026" y="1306514"/>
            <a:ext cx="898525" cy="14128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66" name="TextBox 14"/>
          <p:cNvSpPr txBox="1">
            <a:spLocks noChangeArrowheads="1"/>
          </p:cNvSpPr>
          <p:nvPr/>
        </p:nvSpPr>
        <p:spPr bwMode="auto">
          <a:xfrm>
            <a:off x="1724025" y="1576388"/>
            <a:ext cx="1003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40967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-52388"/>
            <a:ext cx="995363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18"/>
          <p:cNvSpPr txBox="1">
            <a:spLocks noChangeArrowheads="1"/>
          </p:cNvSpPr>
          <p:nvPr/>
        </p:nvSpPr>
        <p:spPr bwMode="auto">
          <a:xfrm>
            <a:off x="3216276" y="368166"/>
            <a:ext cx="729614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2800" b="1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altLang="en-US" sz="2800" b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 </a:t>
            </a:r>
            <a:r>
              <a:rPr lang="en-US" altLang="en-US" sz="2800" b="1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altLang="en-US" sz="2800" b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26 </a:t>
            </a:r>
            <a:r>
              <a:rPr lang="en-US" altLang="en-US" sz="2800" b="1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 10 năm 2021</a:t>
            </a:r>
          </a:p>
        </p:txBody>
      </p:sp>
      <p:sp>
        <p:nvSpPr>
          <p:cNvPr id="40969" name="TextBox 19"/>
          <p:cNvSpPr txBox="1">
            <a:spLocks noChangeArrowheads="1"/>
          </p:cNvSpPr>
          <p:nvPr/>
        </p:nvSpPr>
        <p:spPr bwMode="auto">
          <a:xfrm>
            <a:off x="5982494" y="965549"/>
            <a:ext cx="20018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2800" b="1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61506" y="1683385"/>
            <a:ext cx="8096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smtClean="0">
                <a:latin typeface="HP001 4 hàng" panose="020B0603050302020204" pitchFamily="34" charset="0"/>
                <a:ea typeface="SimSun" panose="02010600030101010101" pitchFamily="2" charset="-122"/>
              </a:rPr>
              <a:t>Luyện tập chung (tiết 2)</a:t>
            </a:r>
            <a:endParaRPr lang="vi-VN" altLang="en-US" sz="2800" b="1">
              <a:latin typeface="HP001 4 hàng" panose="020B0603050302020204" pitchFamily="34" charset="0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805053" y="2131449"/>
            <a:ext cx="345911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2800" b="1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3: Tóm tắt</a:t>
            </a:r>
            <a:endParaRPr lang="en-US" altLang="en-US" sz="2800" b="1">
              <a:solidFill>
                <a:srgbClr val="191919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60890" y="2850391"/>
            <a:ext cx="8096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latin typeface="HP001 4 hàng" panose="020B0603050302020204" pitchFamily="34" charset="0"/>
                <a:ea typeface="SimSun" panose="02010600030101010101" pitchFamily="2" charset="-122"/>
              </a:rPr>
              <a:t>Nam vẽ được: 11 bức tranh</a:t>
            </a:r>
            <a:endParaRPr lang="vi-VN" altLang="en-US" sz="2800" b="1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88030" y="3453727"/>
            <a:ext cx="8096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latin typeface="HP001 4 hàng" panose="020B0603050302020204" pitchFamily="34" charset="0"/>
                <a:ea typeface="SimSun" panose="02010600030101010101" pitchFamily="2" charset="-122"/>
              </a:rPr>
              <a:t>Mai vẽ được ít hơn Nam: 3 bức tranh</a:t>
            </a:r>
            <a:endParaRPr lang="vi-VN" altLang="en-US" sz="2800" b="1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02644" y="4032011"/>
            <a:ext cx="8096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latin typeface="HP001 4 hàng" panose="020B0603050302020204" pitchFamily="34" charset="0"/>
                <a:ea typeface="SimSun" panose="02010600030101010101" pitchFamily="2" charset="-122"/>
              </a:rPr>
              <a:t>Mai vẽ được: ... bức tranh?</a:t>
            </a:r>
            <a:endParaRPr lang="vi-VN" altLang="en-US" sz="2800" b="1"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52341" y="4615703"/>
            <a:ext cx="8096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latin typeface="HP001 4 hàng" panose="020B0603050302020204" pitchFamily="34" charset="0"/>
                <a:ea typeface="SimSun" panose="02010600030101010101" pitchFamily="2" charset="-122"/>
              </a:rPr>
              <a:t>Bài giải</a:t>
            </a:r>
            <a:endParaRPr lang="vi-VN" altLang="en-US" sz="2800" b="1"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46362" y="5202578"/>
            <a:ext cx="8096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latin typeface="HP001 4 hàng" panose="020B0603050302020204" pitchFamily="34" charset="0"/>
                <a:ea typeface="SimSun" panose="02010600030101010101" pitchFamily="2" charset="-122"/>
              </a:rPr>
              <a:t>Mai vẽ được số bức tranh là:</a:t>
            </a:r>
            <a:endParaRPr lang="vi-VN" altLang="en-US" sz="2800" b="1"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53610" y="5778066"/>
            <a:ext cx="8096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latin typeface="HP001 4 hàng" panose="020B0603050302020204" pitchFamily="34" charset="0"/>
                <a:ea typeface="SimSun" panose="02010600030101010101" pitchFamily="2" charset="-122"/>
              </a:rPr>
              <a:t>... - ... = ... (bức tranh)</a:t>
            </a:r>
            <a:endParaRPr lang="vi-VN" altLang="en-US" sz="2800" b="1"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70298" y="6394498"/>
            <a:ext cx="8096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latin typeface="HP001 4 hàng" panose="020B0603050302020204" pitchFamily="34" charset="0"/>
                <a:ea typeface="SimSun" panose="02010600030101010101" pitchFamily="2" charset="-122"/>
              </a:rPr>
              <a:t>Đáp số:</a:t>
            </a:r>
            <a:r>
              <a:rPr lang="en-US" altLang="en-US" sz="2800" b="1" smtClean="0">
                <a:latin typeface="HP001 4 hàng" panose="020B0603050302020204" pitchFamily="34" charset="0"/>
                <a:ea typeface="SimSun" panose="02010600030101010101" pitchFamily="2" charset="-122"/>
              </a:rPr>
              <a:t>... bức tranh</a:t>
            </a:r>
            <a:endParaRPr lang="vi-VN" altLang="en-US" sz="28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Đ, S ?</a:t>
            </a: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27658"/>
              </p:ext>
            </p:extLst>
          </p:nvPr>
        </p:nvGraphicFramePr>
        <p:xfrm>
          <a:off x="1190476" y="2425532"/>
          <a:ext cx="105507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5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9 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 = 14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8 + 4 = 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15 - 8 &gt; 6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13 - 4 &lt; 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xmlns="" id="{B1B8A7A6-0F5E-43B6-8513-B55AF95950A9}"/>
              </a:ext>
            </a:extLst>
          </p:cNvPr>
          <p:cNvSpPr/>
          <p:nvPr/>
        </p:nvSpPr>
        <p:spPr>
          <a:xfrm>
            <a:off x="4184166" y="2364749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4184166" y="3615120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24">
            <a:extLst>
              <a:ext uri="{FF2B5EF4-FFF2-40B4-BE49-F238E27FC236}">
                <a16:creationId xmlns:a16="http://schemas.microsoft.com/office/drawing/2014/main" xmlns="" id="{4FF3F4EB-080E-4468-8A95-71F8214075B8}"/>
              </a:ext>
            </a:extLst>
          </p:cNvPr>
          <p:cNvSpPr/>
          <p:nvPr/>
        </p:nvSpPr>
        <p:spPr>
          <a:xfrm>
            <a:off x="4214261" y="239362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Rectangle: Rounded Corners 25">
            <a:extLst>
              <a:ext uri="{FF2B5EF4-FFF2-40B4-BE49-F238E27FC236}">
                <a16:creationId xmlns:a16="http://schemas.microsoft.com/office/drawing/2014/main" xmlns="" id="{69F5DCBE-3AA9-4E4D-B048-EE3844F748DA}"/>
              </a:ext>
            </a:extLst>
          </p:cNvPr>
          <p:cNvSpPr/>
          <p:nvPr/>
        </p:nvSpPr>
        <p:spPr>
          <a:xfrm>
            <a:off x="4184166" y="35844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xmlns="" id="{4C11BF38-3CB7-4799-BA41-97635AB606C9}"/>
              </a:ext>
            </a:extLst>
          </p:cNvPr>
          <p:cNvSpPr/>
          <p:nvPr/>
        </p:nvSpPr>
        <p:spPr>
          <a:xfrm>
            <a:off x="10261409" y="241284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xmlns="" id="{B1B8A7A6-0F5E-43B6-8513-B55AF95950A9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xmlns="" id="{F08FA886-E82D-4A5B-9056-49FA9CAE4154}"/>
              </a:ext>
            </a:extLst>
          </p:cNvPr>
          <p:cNvSpPr/>
          <p:nvPr/>
        </p:nvSpPr>
        <p:spPr>
          <a:xfrm>
            <a:off x="10261409" y="246530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Rectangle: Rounded Corners 24">
            <a:extLst>
              <a:ext uri="{FF2B5EF4-FFF2-40B4-BE49-F238E27FC236}">
                <a16:creationId xmlns:a16="http://schemas.microsoft.com/office/drawing/2014/main" xmlns="" id="{4FF3F4EB-080E-4468-8A95-71F8214075B8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" name="Left Brace 4"/>
          <p:cNvSpPr/>
          <p:nvPr/>
        </p:nvSpPr>
        <p:spPr>
          <a:xfrm rot="16200000">
            <a:off x="2261479" y="2416151"/>
            <a:ext cx="129752" cy="1022854"/>
          </a:xfrm>
          <a:prstGeom prst="lef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6244" y="3037265"/>
            <a:ext cx="9553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7539108" y="2489841"/>
            <a:ext cx="129752" cy="1022854"/>
          </a:xfrm>
          <a:prstGeom prst="lef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58740" y="3152504"/>
            <a:ext cx="9553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9097252" y="2464817"/>
            <a:ext cx="129752" cy="1022854"/>
          </a:xfrm>
          <a:prstGeom prst="lef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28348" y="3069584"/>
            <a:ext cx="9553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2314196" y="3747729"/>
            <a:ext cx="129752" cy="1022854"/>
          </a:xfrm>
          <a:prstGeom prst="lef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33828" y="4410392"/>
            <a:ext cx="9553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7705602" y="3747728"/>
            <a:ext cx="129752" cy="1022854"/>
          </a:xfrm>
          <a:prstGeom prst="lef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25234" y="4410391"/>
            <a:ext cx="9553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9372930" y="3668112"/>
            <a:ext cx="129752" cy="1022854"/>
          </a:xfrm>
          <a:prstGeom prst="lef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92562" y="4330775"/>
            <a:ext cx="9553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2" y="3106792"/>
            <a:ext cx="9874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55”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1037" y="97355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51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367</Words>
  <Application>Microsoft Office PowerPoint</Application>
  <PresentationFormat>Custom</PresentationFormat>
  <Paragraphs>92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47</cp:revision>
  <dcterms:created xsi:type="dcterms:W3CDTF">2021-06-02T14:09:39Z</dcterms:created>
  <dcterms:modified xsi:type="dcterms:W3CDTF">2021-10-23T07:49:17Z</dcterms:modified>
</cp:coreProperties>
</file>