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2"/>
  </p:notesMasterIdLst>
  <p:sldIdLst>
    <p:sldId id="519" r:id="rId4"/>
    <p:sldId id="263" r:id="rId5"/>
    <p:sldId id="277" r:id="rId6"/>
    <p:sldId id="265" r:id="rId7"/>
    <p:sldId id="285" r:id="rId8"/>
    <p:sldId id="288" r:id="rId9"/>
    <p:sldId id="289" r:id="rId10"/>
    <p:sldId id="290" r:id="rId11"/>
    <p:sldId id="260" r:id="rId12"/>
    <p:sldId id="292" r:id="rId13"/>
    <p:sldId id="294" r:id="rId14"/>
    <p:sldId id="326" r:id="rId15"/>
    <p:sldId id="296" r:id="rId16"/>
    <p:sldId id="298" r:id="rId17"/>
    <p:sldId id="299" r:id="rId18"/>
    <p:sldId id="300" r:id="rId19"/>
    <p:sldId id="301" r:id="rId20"/>
    <p:sldId id="302" r:id="rId21"/>
    <p:sldId id="520" r:id="rId22"/>
    <p:sldId id="327" r:id="rId23"/>
    <p:sldId id="485" r:id="rId24"/>
    <p:sldId id="486" r:id="rId25"/>
    <p:sldId id="328" r:id="rId26"/>
    <p:sldId id="522" r:id="rId27"/>
    <p:sldId id="521" r:id="rId28"/>
    <p:sldId id="483" r:id="rId29"/>
    <p:sldId id="267" r:id="rId30"/>
    <p:sldId id="476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76408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0427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1737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236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322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5728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1_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061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724411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07365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470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4717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229921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169417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024969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394182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303959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693635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827197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20802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851930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134800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14875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41004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1_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5668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33015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7968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64296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08478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82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23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815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378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660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832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7545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743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35" r:id="rId8"/>
    <p:sldLayoutId id="2147483734" r:id="rId9"/>
    <p:sldLayoutId id="2147483720" r:id="rId10"/>
    <p:sldLayoutId id="2147483719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738" r:id="rId20"/>
    <p:sldLayoutId id="2147483737" r:id="rId21"/>
    <p:sldLayoutId id="2147483723" r:id="rId22"/>
    <p:sldLayoutId id="2147483722" r:id="rId23"/>
    <p:sldLayoutId id="2147483676" r:id="rId24"/>
    <p:sldLayoutId id="2147483742" r:id="rId25"/>
    <p:sldLayoutId id="2147483740" r:id="rId26"/>
    <p:sldLayoutId id="2147483739" r:id="rId27"/>
    <p:sldLayoutId id="2147483736" r:id="rId28"/>
    <p:sldLayoutId id="2147483733" r:id="rId29"/>
    <p:sldLayoutId id="2147483732" r:id="rId30"/>
    <p:sldLayoutId id="2147483731" r:id="rId31"/>
    <p:sldLayoutId id="2147483730" r:id="rId32"/>
    <p:sldLayoutId id="2147483728" r:id="rId33"/>
    <p:sldLayoutId id="2147483725" r:id="rId34"/>
    <p:sldLayoutId id="2147483724" r:id="rId35"/>
    <p:sldLayoutId id="2147483721" r:id="rId36"/>
    <p:sldLayoutId id="2147483718" r:id="rId37"/>
    <p:sldLayoutId id="2147483717" r:id="rId38"/>
    <p:sldLayoutId id="2147483716" r:id="rId39"/>
    <p:sldLayoutId id="2147483715" r:id="rId40"/>
    <p:sldLayoutId id="2147483713" r:id="rId41"/>
    <p:sldLayoutId id="2147483677" r:id="rId42"/>
    <p:sldLayoutId id="2147483729" r:id="rId43"/>
    <p:sldLayoutId id="2147483727" r:id="rId44"/>
    <p:sldLayoutId id="2147483714" r:id="rId45"/>
    <p:sldLayoutId id="2147483712" r:id="rId46"/>
    <p:sldLayoutId id="2147483678" r:id="rId47"/>
    <p:sldLayoutId id="2147483679" r:id="rId48"/>
    <p:sldLayoutId id="2147483680" r:id="rId49"/>
    <p:sldLayoutId id="2147483681" r:id="rId50"/>
    <p:sldLayoutId id="2147483683" r:id="rId51"/>
    <p:sldLayoutId id="2147483684" r:id="rId52"/>
    <p:sldLayoutId id="2147483699" r:id="rId5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46" r:id="rId8"/>
    <p:sldLayoutId id="2147483745" r:id="rId9"/>
    <p:sldLayoutId id="2147483744" r:id="rId10"/>
    <p:sldLayoutId id="2147483741" r:id="rId11"/>
    <p:sldLayoutId id="2147483726" r:id="rId12"/>
    <p:sldLayoutId id="2147483693" r:id="rId13"/>
    <p:sldLayoutId id="2147483694" r:id="rId14"/>
    <p:sldLayoutId id="2147483695" r:id="rId15"/>
    <p:sldLayoutId id="2147483696" r:id="rId16"/>
    <p:sldLayoutId id="2147483698" r:id="rId1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3.mp4"/><Relationship Id="rId7" Type="http://schemas.openxmlformats.org/officeDocument/2006/relationships/image" Target="../media/image15.png"/><Relationship Id="rId2" Type="http://schemas.microsoft.com/office/2007/relationships/media" Target="../media/media13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9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060" y="-665407"/>
            <a:ext cx="6032785" cy="824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024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4"/>
            <a:ext cx="5969517" cy="537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242745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750</Words>
  <Application>Microsoft Office PowerPoint</Application>
  <PresentationFormat>Widescreen</PresentationFormat>
  <Paragraphs>88</Paragraphs>
  <Slides>28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51</cp:revision>
  <dcterms:created xsi:type="dcterms:W3CDTF">2021-06-19T10:18:58Z</dcterms:created>
  <dcterms:modified xsi:type="dcterms:W3CDTF">2021-09-14T03:43:13Z</dcterms:modified>
</cp:coreProperties>
</file>