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2"/>
  </p:notesMasterIdLst>
  <p:sldIdLst>
    <p:sldId id="256" r:id="rId2"/>
    <p:sldId id="305" r:id="rId3"/>
    <p:sldId id="313" r:id="rId4"/>
    <p:sldId id="306" r:id="rId5"/>
    <p:sldId id="307" r:id="rId6"/>
    <p:sldId id="308" r:id="rId7"/>
    <p:sldId id="309" r:id="rId8"/>
    <p:sldId id="310" r:id="rId9"/>
    <p:sldId id="312" r:id="rId10"/>
    <p:sldId id="311" r:id="rId11"/>
  </p:sldIdLst>
  <p:sldSz cx="9144000" cy="5143500" type="screen16x9"/>
  <p:notesSz cx="6858000" cy="9144000"/>
  <p:embeddedFontLst>
    <p:embeddedFont>
      <p:font typeface="Baloo 2" panose="020B0604020202020204" charset="0"/>
      <p:regular r:id="rId13"/>
      <p:bold r:id="rId14"/>
    </p:embeddedFont>
    <p:embeddedFont>
      <p:font typeface="Pangolin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8E8"/>
    <a:srgbClr val="00A651"/>
    <a:srgbClr val="FFFF93"/>
    <a:srgbClr val="FFFF6D"/>
    <a:srgbClr val="BCE292"/>
    <a:srgbClr val="FF7C0A"/>
    <a:srgbClr val="E42428"/>
    <a:srgbClr val="1A8C54"/>
    <a:srgbClr val="AC98C9"/>
    <a:srgbClr val="E5E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4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 smtClean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BA8CBA"/>
                </a:solidFill>
              </a:rPr>
              <a:t>FeistyForwarders_0968120672</a:t>
            </a:r>
            <a:endParaRPr lang="en-US" sz="800" dirty="0">
              <a:solidFill>
                <a:srgbClr val="BA8CBA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AC98C9"/>
                </a:solidFill>
              </a:rPr>
              <a:t>FeistyForwarders_0968120672</a:t>
            </a:r>
            <a:endParaRPr lang="en-US" sz="800" dirty="0">
              <a:solidFill>
                <a:srgbClr val="AC98C9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FeistyForwarders_0968120672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Lớp</a:t>
            </a:r>
            <a:r>
              <a:rPr lang="en-US" dirty="0" smtClean="0"/>
              <a:t>:…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26484" y="2598009"/>
            <a:ext cx="3657600" cy="1426500"/>
          </a:xfrm>
        </p:spPr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1: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endParaRPr lang="en-US" dirty="0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23482" y="0"/>
            <a:ext cx="692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+mj-lt"/>
              </a:rPr>
              <a:t>TRƯỜNG TIỂU HỌC GIA THỤY</a:t>
            </a:r>
            <a:endParaRPr lang="vi-VN" sz="16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0A651"/>
                </a:solidFill>
              </a:rPr>
              <a:t>Hoạt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động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sau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giờ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học</a:t>
            </a:r>
            <a:endParaRPr lang="en-US" sz="2400" b="1" dirty="0" smtClean="0">
              <a:solidFill>
                <a:srgbClr val="00A65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mọi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xung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3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26" t="79019" r="42530" b="8473"/>
          <a:stretch/>
        </p:blipFill>
        <p:spPr bwMode="auto">
          <a:xfrm>
            <a:off x="3743717" y="2516460"/>
            <a:ext cx="1756064" cy="17277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725159" y="2674904"/>
            <a:ext cx="2327563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Mắt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nhìn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ấm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áp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25159" y="3526959"/>
            <a:ext cx="2327563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Miệng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nở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nụ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190777" y="2674904"/>
            <a:ext cx="2537587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Khoác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190777" y="3526959"/>
            <a:ext cx="2537587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lời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uiExpand="1" build="p"/>
          <p:bldP spid="36" grpId="0" animBg="1"/>
          <p:bldP spid="37" grpId="0" animBg="1"/>
          <p:bldP spid="38" grpId="0" animBg="1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uiExpand="1" build="p"/>
          <p:bldP spid="36" grpId="0" animBg="1"/>
          <p:bldP spid="37" grpId="0" animBg="1"/>
          <p:bldP spid="38" grpId="0" animBg="1"/>
          <p:bldP spid="3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57300" y="939800"/>
            <a:ext cx="6692900" cy="3860803"/>
            <a:chOff x="1257300" y="939800"/>
            <a:chExt cx="6692900" cy="38608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8" t="55933" r="1734" b="1382"/>
            <a:stretch/>
          </p:blipFill>
          <p:spPr>
            <a:xfrm>
              <a:off x="1644610" y="1130301"/>
              <a:ext cx="6305590" cy="367030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257300" y="939800"/>
              <a:ext cx="990600" cy="43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2510" y="347702"/>
            <a:ext cx="6445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E42428"/>
                </a:solidFill>
              </a:rPr>
              <a:t>Sinh</a:t>
            </a:r>
            <a:r>
              <a:rPr lang="en-US" sz="2800" b="1" dirty="0" smtClean="0">
                <a:solidFill>
                  <a:srgbClr val="E42428"/>
                </a:solidFill>
              </a:rPr>
              <a:t> </a:t>
            </a:r>
            <a:r>
              <a:rPr lang="en-US" sz="2800" b="1" dirty="0" err="1" smtClean="0">
                <a:solidFill>
                  <a:srgbClr val="E42428"/>
                </a:solidFill>
              </a:rPr>
              <a:t>hoạt</a:t>
            </a:r>
            <a:r>
              <a:rPr lang="en-US" sz="2800" b="1" dirty="0" smtClean="0">
                <a:solidFill>
                  <a:srgbClr val="E42428"/>
                </a:solidFill>
              </a:rPr>
              <a:t> </a:t>
            </a:r>
            <a:r>
              <a:rPr lang="en-US" sz="2800" b="1" dirty="0" err="1" smtClean="0">
                <a:solidFill>
                  <a:srgbClr val="E42428"/>
                </a:solidFill>
              </a:rPr>
              <a:t>dưới</a:t>
            </a:r>
            <a:r>
              <a:rPr lang="en-US" sz="2800" b="1" dirty="0" smtClean="0">
                <a:solidFill>
                  <a:srgbClr val="E42428"/>
                </a:solidFill>
              </a:rPr>
              <a:t> </a:t>
            </a:r>
            <a:r>
              <a:rPr lang="en-US" sz="2800" b="1" dirty="0" err="1" smtClean="0">
                <a:solidFill>
                  <a:srgbClr val="E42428"/>
                </a:solidFill>
              </a:rPr>
              <a:t>cờ</a:t>
            </a:r>
            <a:endParaRPr lang="en-US" sz="2800" b="1" dirty="0" smtClean="0">
              <a:solidFill>
                <a:srgbClr val="E42428"/>
              </a:solidFill>
            </a:endParaRPr>
          </a:p>
          <a:p>
            <a:r>
              <a:rPr lang="en-US" sz="2800" dirty="0" err="1" smtClean="0"/>
              <a:t>Tham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lễ</a:t>
            </a:r>
            <a:r>
              <a:rPr lang="en-US" sz="2800" dirty="0" smtClean="0"/>
              <a:t> </a:t>
            </a:r>
            <a:r>
              <a:rPr lang="en-US" sz="2800" dirty="0" err="1" smtClean="0"/>
              <a:t>khai</a:t>
            </a:r>
            <a:r>
              <a:rPr lang="en-US" sz="2800" dirty="0" smtClean="0"/>
              <a:t> </a:t>
            </a:r>
            <a:r>
              <a:rPr lang="en-US" sz="2800" dirty="0" err="1" smtClean="0"/>
              <a:t>giảng</a:t>
            </a:r>
            <a:r>
              <a:rPr lang="en-US" sz="2800" dirty="0" smtClean="0"/>
              <a:t> </a:t>
            </a:r>
            <a:r>
              <a:rPr lang="en-US" sz="2800" dirty="0" err="1" smtClean="0"/>
              <a:t>năm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mới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040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19" y="249039"/>
            <a:ext cx="8474552" cy="456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9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8" t="76499" r="7135" b="6501"/>
          <a:stretch/>
        </p:blipFill>
        <p:spPr bwMode="auto">
          <a:xfrm>
            <a:off x="2400300" y="2097512"/>
            <a:ext cx="4394200" cy="27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077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Máy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Hai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nhau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2" name="Picture 4" descr="710 cartoon illustration of hand with camera | Camera cartoon, Cartoon  illustration,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86187"/>
            <a:ext cx="1711325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uiExpand="1" build="p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32;p44"/>
          <p:cNvGrpSpPr/>
          <p:nvPr/>
        </p:nvGrpSpPr>
        <p:grpSpPr>
          <a:xfrm>
            <a:off x="708446" y="151938"/>
            <a:ext cx="1387205" cy="1161840"/>
            <a:chOff x="2391350" y="3583000"/>
            <a:chExt cx="571525" cy="478675"/>
          </a:xfrm>
        </p:grpSpPr>
        <p:sp>
          <p:nvSpPr>
            <p:cNvPr id="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71743" y="421900"/>
            <a:ext cx="689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7C0A"/>
                </a:solidFill>
              </a:rPr>
              <a:t>Thảo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luận</a:t>
            </a:r>
            <a:r>
              <a:rPr lang="en-US" sz="2400" b="1" dirty="0" smtClean="0">
                <a:solidFill>
                  <a:srgbClr val="FF7C0A"/>
                </a:solidFill>
              </a:rPr>
              <a:t>: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được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gương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mặt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               </a:t>
            </a:r>
          </a:p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              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" b="78216"/>
          <a:stretch/>
        </p:blipFill>
        <p:spPr bwMode="auto">
          <a:xfrm>
            <a:off x="833165" y="1140354"/>
            <a:ext cx="7701182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710354" y="2736980"/>
            <a:ext cx="965200" cy="9652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93054" y="2736980"/>
            <a:ext cx="965200" cy="9652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Mỉm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38310" y="2736980"/>
            <a:ext cx="965200" cy="965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Lạnh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lùng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83566" y="2736980"/>
            <a:ext cx="965200" cy="965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Cau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28822" y="2736980"/>
            <a:ext cx="965200" cy="965200"/>
          </a:xfrm>
          <a:prstGeom prst="ellipse">
            <a:avLst/>
          </a:prstGeom>
          <a:solidFill>
            <a:srgbClr val="BCE29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Sợ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hãi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6" name="Picture 4" descr="Sad cartoon ic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73"/>
          <a:stretch/>
        </p:blipFill>
        <p:spPr bwMode="auto">
          <a:xfrm>
            <a:off x="7911303" y="3927205"/>
            <a:ext cx="727392" cy="72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7774078" y="2736980"/>
            <a:ext cx="965200" cy="965200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Buồn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8" name="Picture 6" descr="Sad cartoon icon Royalty Free Vector Image - Vecto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15"/>
          <a:stretch/>
        </p:blipFill>
        <p:spPr bwMode="auto">
          <a:xfrm>
            <a:off x="6453912" y="3914723"/>
            <a:ext cx="715020" cy="71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32868" r="66734" b="39477"/>
          <a:stretch/>
        </p:blipFill>
        <p:spPr>
          <a:xfrm>
            <a:off x="753873" y="3820171"/>
            <a:ext cx="878162" cy="8679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59677" r="66734" b="12804"/>
          <a:stretch/>
        </p:blipFill>
        <p:spPr>
          <a:xfrm>
            <a:off x="2051960" y="3820171"/>
            <a:ext cx="847387" cy="8334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8" t="32839" r="4624" b="39642"/>
          <a:stretch/>
        </p:blipFill>
        <p:spPr>
          <a:xfrm>
            <a:off x="4942472" y="3837426"/>
            <a:ext cx="847387" cy="8334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7" t="34176" r="34359" b="40483"/>
          <a:stretch/>
        </p:blipFill>
        <p:spPr>
          <a:xfrm>
            <a:off x="3438310" y="3760058"/>
            <a:ext cx="967821" cy="89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uiExpand="1" build="p"/>
          <p:bldP spid="13" grpId="0" animBg="1"/>
          <p:bldP spid="16" grpId="0" animBg="1"/>
          <p:bldP spid="17" grpId="0" animBg="1"/>
          <p:bldP spid="18" grpId="0" animBg="1"/>
          <p:bldP spid="19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uiExpand="1" build="p"/>
          <p:bldP spid="13" grpId="0" animBg="1"/>
          <p:bldP spid="16" grpId="0" animBg="1"/>
          <p:bldP spid="17" grpId="0" animBg="1"/>
          <p:bldP spid="18" grpId="0" animBg="1"/>
          <p:bldP spid="19" grpId="0" animBg="1"/>
          <p:bldP spid="2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 t="33612" r="66717" b="43828"/>
          <a:stretch/>
        </p:blipFill>
        <p:spPr bwMode="auto">
          <a:xfrm>
            <a:off x="1872342" y="2235200"/>
            <a:ext cx="1393371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720" y="332244"/>
            <a:ext cx="8534301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Nhận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hiên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khác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Liên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hệ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5" t="33612" r="41462" b="43828"/>
          <a:stretch/>
        </p:blipFill>
        <p:spPr bwMode="auto">
          <a:xfrm>
            <a:off x="3747211" y="2235200"/>
            <a:ext cx="1393371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9" t="33613" r="10995" b="43559"/>
          <a:stretch/>
        </p:blipFill>
        <p:spPr bwMode="auto">
          <a:xfrm>
            <a:off x="5622081" y="2235200"/>
            <a:ext cx="2070490" cy="2467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64655" r="22245" b="13666"/>
          <a:stretch/>
        </p:blipFill>
        <p:spPr bwMode="auto">
          <a:xfrm>
            <a:off x="2571750" y="1635249"/>
            <a:ext cx="4229100" cy="2343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27537" y="345721"/>
            <a:ext cx="839313" cy="83914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431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0A651"/>
                </a:solidFill>
              </a:rPr>
              <a:t>Hoạt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động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sau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giờ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học</a:t>
            </a:r>
            <a:endParaRPr lang="en-US" sz="2400" b="1" dirty="0" smtClean="0">
              <a:solidFill>
                <a:srgbClr val="00A65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ngắm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5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tấm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hài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hước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8360" y="354168"/>
            <a:ext cx="8343801" cy="211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5A8E8"/>
                </a:solidFill>
              </a:rPr>
              <a:t>Sinh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hoạt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lớp</a:t>
            </a:r>
            <a:endParaRPr lang="en-US" sz="2400" b="1" dirty="0" smtClean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Sắp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trước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098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9" t="21250" r="7193" b="56017"/>
          <a:stretch/>
        </p:blipFill>
        <p:spPr bwMode="auto">
          <a:xfrm>
            <a:off x="1536093" y="2465772"/>
            <a:ext cx="6169443" cy="230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1999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8360" y="354168"/>
            <a:ext cx="83438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5A8E8"/>
                </a:solidFill>
              </a:rPr>
              <a:t>Sinh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hoạt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tấm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kỉ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niệm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Sắp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vị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trí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tạo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dáng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98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08" t="52183" r="29146" b="29258"/>
          <a:stretch/>
        </p:blipFill>
        <p:spPr bwMode="auto">
          <a:xfrm>
            <a:off x="3224928" y="1894187"/>
            <a:ext cx="4270664" cy="2542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02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313</Words>
  <Application>Microsoft Office PowerPoint</Application>
  <PresentationFormat>On-screen Show (16:9)</PresentationFormat>
  <Paragraphs>42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UTM Androgyne</vt:lpstr>
      <vt:lpstr>Arial</vt:lpstr>
      <vt:lpstr>Times New Roman</vt:lpstr>
      <vt:lpstr>Baloo 2</vt:lpstr>
      <vt:lpstr>Pangolin</vt:lpstr>
      <vt:lpstr>UTM Cookies</vt:lpstr>
      <vt:lpstr>English Vocabulary Workshop by Slidesgo</vt:lpstr>
      <vt:lpstr>Bài 1: Hình ảnh của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31</cp:revision>
  <dcterms:modified xsi:type="dcterms:W3CDTF">2021-09-08T17:33:31Z</dcterms:modified>
</cp:coreProperties>
</file>