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sldIdLst>
    <p:sldId id="260" r:id="rId3"/>
    <p:sldId id="261" r:id="rId4"/>
    <p:sldId id="256" r:id="rId5"/>
    <p:sldId id="282" r:id="rId6"/>
    <p:sldId id="257" r:id="rId7"/>
    <p:sldId id="265" r:id="rId8"/>
    <p:sldId id="266" r:id="rId9"/>
    <p:sldId id="267" r:id="rId10"/>
    <p:sldId id="273" r:id="rId11"/>
    <p:sldId id="274" r:id="rId12"/>
    <p:sldId id="281" r:id="rId13"/>
    <p:sldId id="275" r:id="rId14"/>
    <p:sldId id="276" r:id="rId15"/>
    <p:sldId id="277" r:id="rId16"/>
    <p:sldId id="278" r:id="rId17"/>
    <p:sldId id="279" r:id="rId18"/>
    <p:sldId id="280" r:id="rId19"/>
  </p:sldIdLst>
  <p:sldSz cx="12192000" cy="6858000"/>
  <p:notesSz cx="6858000" cy="9144000"/>
  <p:embeddedFontLst>
    <p:embeddedFont>
      <p:font typeface="宋体" panose="02010600030101010101" pitchFamily="2" charset="-122"/>
      <p:regular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Segoe UI Black" panose="020B0A02040204020203" pitchFamily="34" charset="0"/>
      <p:bold r:id="rId28"/>
      <p:boldItalic r:id="rId29"/>
    </p:embeddedFont>
  </p:embeddedFontLst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9436" autoAdjust="0"/>
  </p:normalViewPr>
  <p:slideViewPr>
    <p:cSldViewPr snapToGrid="0">
      <p:cViewPr varScale="1">
        <p:scale>
          <a:sx n="42" d="100"/>
          <a:sy n="42" d="100"/>
        </p:scale>
        <p:origin x="41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tags" Target="tags/tag1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C46460-91D2-4F54-8A22-22F1AC3D7CCA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B6BCBD-B9A6-41C8-8825-24C81F9F11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746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tập</a:t>
            </a:r>
            <a:endParaRPr lang="en-US" baseline="0" dirty="0"/>
          </a:p>
          <a:p>
            <a:r>
              <a:rPr lang="en-US" baseline="0" dirty="0"/>
              <a:t>Tl </a:t>
            </a:r>
            <a:r>
              <a:rPr lang="en-US" baseline="0" dirty="0" err="1"/>
              <a:t>xong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vi-VN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trái</a:t>
            </a:r>
            <a:r>
              <a:rPr lang="en-US" baseline="0" dirty="0"/>
              <a:t> </a:t>
            </a:r>
            <a:r>
              <a:rPr lang="en-US" baseline="0" dirty="0" err="1"/>
              <a:t>cây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endParaRPr lang="en-US" baseline="0" dirty="0"/>
          </a:p>
          <a:p>
            <a:r>
              <a:rPr lang="en-US" baseline="0" dirty="0"/>
              <a:t>Khi quay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vi-VN" baseline="0" dirty="0"/>
              <a:t>CUỐNG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bỏ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giỏ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428D46-1033-4BBC-87F7-E580B3A33DD7}" type="slidenum">
              <a:rPr lang="zh-CN" altLang="en-US" smtClean="0">
                <a:solidFill>
                  <a:prstClr val="black"/>
                </a:solidFill>
              </a:rPr>
              <a:pPr/>
              <a:t>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502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1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335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9274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374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4285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565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692524" y="554692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746329" y="608463"/>
            <a:ext cx="368281" cy="317484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73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等腰三角形 2"/>
          <p:cNvSpPr/>
          <p:nvPr userDrawn="1"/>
        </p:nvSpPr>
        <p:spPr>
          <a:xfrm>
            <a:off x="10940304" y="643576"/>
            <a:ext cx="768723" cy="66269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3375282">
            <a:off x="10958880" y="587581"/>
            <a:ext cx="813374" cy="774682"/>
          </a:xfrm>
          <a:prstGeom prst="triangl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02296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0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等腰三角形 2"/>
          <p:cNvSpPr/>
          <p:nvPr userDrawn="1"/>
        </p:nvSpPr>
        <p:spPr>
          <a:xfrm>
            <a:off x="383242" y="366433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 rot="5400000">
            <a:off x="442425" y="414826"/>
            <a:ext cx="290289" cy="250249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3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等腰三角形 1"/>
          <p:cNvSpPr/>
          <p:nvPr userDrawn="1"/>
        </p:nvSpPr>
        <p:spPr>
          <a:xfrm>
            <a:off x="11356042" y="595033"/>
            <a:ext cx="337084" cy="290590"/>
          </a:xfrm>
          <a:prstGeom prst="triangle">
            <a:avLst/>
          </a:prstGeom>
          <a:solidFill>
            <a:srgbClr val="0395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等腰三角形 2"/>
          <p:cNvSpPr/>
          <p:nvPr userDrawn="1"/>
        </p:nvSpPr>
        <p:spPr>
          <a:xfrm rot="5400000">
            <a:off x="11411998" y="646653"/>
            <a:ext cx="337084" cy="290590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等腰三角形 3"/>
          <p:cNvSpPr/>
          <p:nvPr userDrawn="1"/>
        </p:nvSpPr>
        <p:spPr>
          <a:xfrm>
            <a:off x="11599364" y="1201414"/>
            <a:ext cx="171458" cy="147808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等腰三角形 4"/>
          <p:cNvSpPr/>
          <p:nvPr userDrawn="1"/>
        </p:nvSpPr>
        <p:spPr>
          <a:xfrm rot="3776707">
            <a:off x="11626423" y="1225205"/>
            <a:ext cx="159913" cy="137856"/>
          </a:xfrm>
          <a:prstGeom prst="triangl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400"/>
                            </p:stCondLst>
                            <p:childTnLst>
                              <p:par>
                                <p:cTn id="10" presetID="8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992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7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03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282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09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6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7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151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3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57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EB14F2B-4AF5-4FDF-890E-BD154797A32A}" type="datetimeFigureOut">
              <a:rPr lang="zh-CN" altLang="en-US">
                <a:solidFill>
                  <a:prstClr val="black"/>
                </a:solidFill>
              </a:rPr>
              <a:pPr/>
              <a:t>2021/12/7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A0B1EE7-FC48-4A0A-9AB3-44D036BDD2A2}" type="slidenum">
              <a:rPr lang="zh-CN" altLang="en-US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08" y="-359212"/>
            <a:ext cx="1253544" cy="100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05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196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93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142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837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575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51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907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F599B-40ED-4D25-A85B-A560BC88ACA4}" type="datetimeFigureOut">
              <a:rPr lang="en-US" smtClean="0"/>
              <a:t>12/7/2021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5302A-F264-457B-B1B1-FF796EAAF7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728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4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3" r:id="rId9"/>
    <p:sldLayoutId id="2147483672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E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285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8" r:id="rId8"/>
    <p:sldLayoutId id="2147483677" r:id="rId9"/>
    <p:sldLayoutId id="2147483676" r:id="rId10"/>
    <p:sldLayoutId id="2147483675" r:id="rId11"/>
    <p:sldLayoutId id="2147483668" r:id="rId12"/>
    <p:sldLayoutId id="2147483669" r:id="rId13"/>
    <p:sldLayoutId id="2147483670" r:id="rId14"/>
    <p:sldLayoutId id="2147483671" r:id="rId15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slide" Target="slide6.xml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slide" Target="slide10.xml"/><Relationship Id="rId18" Type="http://schemas.openxmlformats.org/officeDocument/2006/relationships/image" Target="../media/image20.png"/><Relationship Id="rId3" Type="http://schemas.openxmlformats.org/officeDocument/2006/relationships/image" Target="../media/image11.jpg"/><Relationship Id="rId21" Type="http://schemas.openxmlformats.org/officeDocument/2006/relationships/slide" Target="slide15.xml"/><Relationship Id="rId7" Type="http://schemas.openxmlformats.org/officeDocument/2006/relationships/image" Target="../media/image14.png"/><Relationship Id="rId12" Type="http://schemas.openxmlformats.org/officeDocument/2006/relationships/image" Target="../media/image17.png"/><Relationship Id="rId17" Type="http://schemas.openxmlformats.org/officeDocument/2006/relationships/slide" Target="slide13.xml"/><Relationship Id="rId25" Type="http://schemas.openxmlformats.org/officeDocument/2006/relationships/slide" Target="slide17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.png"/><Relationship Id="rId11" Type="http://schemas.openxmlformats.org/officeDocument/2006/relationships/slide" Target="slide9.xml"/><Relationship Id="rId24" Type="http://schemas.openxmlformats.org/officeDocument/2006/relationships/image" Target="../media/image23.png"/><Relationship Id="rId5" Type="http://schemas.openxmlformats.org/officeDocument/2006/relationships/image" Target="../media/image13.png"/><Relationship Id="rId15" Type="http://schemas.openxmlformats.org/officeDocument/2006/relationships/slide" Target="slide12.xml"/><Relationship Id="rId23" Type="http://schemas.openxmlformats.org/officeDocument/2006/relationships/slide" Target="slide16.xml"/><Relationship Id="rId10" Type="http://schemas.openxmlformats.org/officeDocument/2006/relationships/image" Target="../media/image16.png"/><Relationship Id="rId19" Type="http://schemas.openxmlformats.org/officeDocument/2006/relationships/slide" Target="slide14.xml"/><Relationship Id="rId4" Type="http://schemas.openxmlformats.org/officeDocument/2006/relationships/image" Target="../media/image12.png"/><Relationship Id="rId9" Type="http://schemas.openxmlformats.org/officeDocument/2006/relationships/slide" Target="slide8.xml"/><Relationship Id="rId14" Type="http://schemas.openxmlformats.org/officeDocument/2006/relationships/image" Target="../media/image18.png"/><Relationship Id="rId22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1.xml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42500"/>
            <a:stretch/>
          </p:blipFill>
          <p:spPr>
            <a:xfrm>
              <a:off x="0" y="0"/>
              <a:ext cx="7010400" cy="685800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0" r="43594"/>
            <a:stretch/>
          </p:blipFill>
          <p:spPr>
            <a:xfrm flipH="1">
              <a:off x="6838950" y="0"/>
              <a:ext cx="5353050" cy="6858000"/>
            </a:xfrm>
            <a:prstGeom prst="rect">
              <a:avLst/>
            </a:prstGeom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581" y="1585682"/>
            <a:ext cx="4610356" cy="3686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8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0 L -1.875E-6 0.00023 C 0.00586 0.00208 0.01172 0.00394 0.01732 0.00671 C 0.02136 0.00856 0.02513 0.01134 0.02891 0.01366 L 0.0405 0.02037 C 0.04232 0.02153 0.04427 0.02338 0.04623 0.02384 L 0.05964 0.02731 C 0.07292 0.03519 0.06823 0.03333 0.09232 0.03403 L 0.2711 0.0375 C 0.27813 0.04167 0.27787 0.0419 0.28646 0.04444 C 0.29154 0.04583 0.29675 0.0463 0.30182 0.04769 C 0.3306 0.05556 0.2819 0.0463 0.33255 0.05463 C 0.3461 0.06273 0.32982 0.0537 0.3556 0.06134 C 0.35755 0.06204 0.35951 0.06389 0.36146 0.06481 C 0.36406 0.0662 0.36667 0.0669 0.36914 0.06829 C 0.37878 0.07315 0.38047 0.07801 0.39414 0.07847 L 0.49024 0.08194 C 0.51472 0.08079 0.53906 0.08056 0.56341 0.07847 C 0.56537 0.07847 0.56719 0.07523 0.56914 0.07523 C 0.61446 0.07523 0.58737 0.07847 0.61914 0.08194 C 0.63451 0.08356 0.65 0.08426 0.66524 0.08542 L 0.70169 0.07847 L 0.73255 0.07176 C 0.74597 0.05602 0.73412 0.06759 0.76328 0.06134 C 0.76602 0.06088 0.76849 0.05903 0.77097 0.0581 C 0.77435 0.05671 0.77748 0.05532 0.7806 0.05463 C 0.79401 0.05185 0.82097 0.04769 0.82097 0.04792 C 0.83255 0.04884 0.84427 0.04931 0.8556 0.05116 C 0.85755 0.05162 0.85951 0.0537 0.86133 0.05463 C 0.8694 0.0588 0.87162 0.0588 0.8806 0.06134 C 0.88255 0.0625 0.88451 0.06319 0.88633 0.06481 C 0.88854 0.06667 0.89011 0.07014 0.89219 0.07176 C 0.89597 0.07454 0.90365 0.07847 0.90365 0.0787 C 0.90508 0.08079 0.90599 0.08403 0.90755 0.08542 C 0.9099 0.0875 0.91276 0.08727 0.91524 0.08889 C 0.91862 0.09074 0.92175 0.09352 0.92487 0.0956 C 0.92865 0.09815 0.93255 0.10023 0.93646 0.10255 L 0.94219 0.10602 C 1.10508 0.0963 0.85482 0.11019 1.21341 0.09907 C 1.2155 0.09907 1.21719 0.09653 1.21914 0.0956 C 1.22175 0.09444 1.22422 0.09282 1.22682 0.09213 C 1.23386 0.09051 1.24102 0.09005 1.24805 0.08889 L 1.26341 0.08194 C 1.26602 0.08079 1.26849 0.07917 1.2711 0.07847 C 1.27565 0.07731 1.28008 0.07593 1.28451 0.07523 C 1.31016 0.0706 1.30951 0.08657 1.30951 0.06829 L 1.30951 0.06852 " pathEditMode="relative" rAng="0" ptsTypes="AAAAAAAAAAAAAAAAAAAAAAAAAAAAAAAAAAAAAAAAAAAAAAA">
                                      <p:cBhvr>
                                        <p:cTn id="6" dur="4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69" y="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1369" y="1319464"/>
            <a:ext cx="3553326" cy="3553326"/>
          </a:xfrm>
          <a:prstGeom prst="rect">
            <a:avLst/>
          </a:prstGeom>
        </p:spPr>
      </p:pic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4344128" y="1957932"/>
            <a:ext cx="3352157" cy="73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8,76 x 4 : 8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194838" y="2687263"/>
            <a:ext cx="5126444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	  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35,04</a:t>
            </a: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8</a:t>
            </a:r>
            <a:endParaRPr lang="en-US" altLang="en-US" sz="4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5"/>
          <p:cNvSpPr>
            <a:spLocks noChangeArrowheads="1"/>
          </p:cNvSpPr>
          <p:nvPr/>
        </p:nvSpPr>
        <p:spPr bwMode="auto">
          <a:xfrm>
            <a:off x="4194838" y="3466116"/>
            <a:ext cx="2963375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4400" dirty="0">
                <a:solidFill>
                  <a:srgbClr val="0000FF"/>
                </a:solidFill>
                <a:latin typeface="Times New Roman" panose="02020603050405020304" pitchFamily="18" charset="0"/>
              </a:rPr>
              <a:t>=  		</a:t>
            </a: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4,38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355256" y="1407070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252513" y="1874611"/>
            <a:ext cx="2779444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07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4097765"/>
            <a:ext cx="2134352" cy="2760235"/>
          </a:xfrm>
          <a:prstGeom prst="rect">
            <a:avLst/>
          </a:prstGeom>
          <a:ln>
            <a:noFill/>
          </a:ln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366844" y="2205995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514863" y="2972089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1555286" y="3593900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1,67  </a:t>
            </a:r>
          </a:p>
        </p:txBody>
      </p:sp>
      <p:sp>
        <p:nvSpPr>
          <p:cNvPr id="13" name="Text Box 30"/>
          <p:cNvSpPr txBox="1">
            <a:spLocks noChangeArrowheads="1"/>
          </p:cNvSpPr>
          <p:nvPr/>
        </p:nvSpPr>
        <p:spPr bwMode="auto">
          <a:xfrm>
            <a:off x="6822391" y="2177869"/>
            <a:ext cx="552348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167 : 25 : 4</a:t>
            </a:r>
            <a:endParaRPr kumimoji="0" lang="en-US" altLang="en-US" sz="4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/>
          <p:cNvSpPr txBox="1">
            <a:spLocks noChangeArrowheads="1"/>
          </p:cNvSpPr>
          <p:nvPr/>
        </p:nvSpPr>
        <p:spPr bwMode="auto">
          <a:xfrm>
            <a:off x="6464667" y="2798133"/>
            <a:ext cx="427552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	167 : (25 </a:t>
            </a:r>
            <a:r>
              <a:rPr kumimoji="0" lang="en-US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4) </a:t>
            </a:r>
          </a:p>
        </p:txBody>
      </p:sp>
      <p:sp>
        <p:nvSpPr>
          <p:cNvPr id="15" name="Text Box 32"/>
          <p:cNvSpPr txBox="1">
            <a:spLocks noChangeArrowheads="1"/>
          </p:cNvSpPr>
          <p:nvPr/>
        </p:nvSpPr>
        <p:spPr bwMode="auto">
          <a:xfrm>
            <a:off x="6429160" y="3477501"/>
            <a:ext cx="370486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= 	167 :    100</a:t>
            </a:r>
          </a:p>
        </p:txBody>
      </p:sp>
      <p:sp>
        <p:nvSpPr>
          <p:cNvPr id="16" name="Text Box 36"/>
          <p:cNvSpPr txBox="1">
            <a:spLocks noChangeArrowheads="1"/>
          </p:cNvSpPr>
          <p:nvPr/>
        </p:nvSpPr>
        <p:spPr bwMode="auto">
          <a:xfrm>
            <a:off x="6471675" y="4097765"/>
            <a:ext cx="315823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cs typeface="Arial" panose="020B0604020202020204" pitchFamily="34" charset="0"/>
              </a:rPr>
              <a:t>= 		1,67</a:t>
            </a: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7" name="Rectangle 37"/>
          <p:cNvSpPr>
            <a:spLocks noChangeArrowheads="1"/>
          </p:cNvSpPr>
          <p:nvPr/>
        </p:nvSpPr>
        <p:spPr bwMode="auto">
          <a:xfrm>
            <a:off x="4000560" y="5681234"/>
            <a:ext cx="3960813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0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a : b : c = a : (	b </a:t>
            </a:r>
            <a:r>
              <a:rPr kumimoji="0" lang="en-US" alt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x</a:t>
            </a:r>
            <a:r>
              <a:rPr kumimoji="0" lang="en-US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Gotham Ultra" pitchFamily="50" charset="-93"/>
                <a:cs typeface="iCiel Gotham Ultra" pitchFamily="50" charset="-93"/>
              </a:rPr>
              <a:t> c)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796325" y="1418160"/>
            <a:ext cx="15279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kern="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en-US" sz="3200" b="1" kern="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endParaRPr lang="en-US" sz="3200" dirty="0">
              <a:solidFill>
                <a:schemeClr val="accent2"/>
              </a:solidFill>
            </a:endParaRPr>
          </a:p>
        </p:txBody>
      </p:sp>
      <p:sp>
        <p:nvSpPr>
          <p:cNvPr id="18" name="Action Button: Forward or Next 17">
            <a:hlinkClick r:id="rId4" action="ppaction://hlinksldjump" highlightClick="1"/>
          </p:cNvPr>
          <p:cNvSpPr/>
          <p:nvPr/>
        </p:nvSpPr>
        <p:spPr>
          <a:xfrm>
            <a:off x="9672427" y="4097765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82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4" grpId="0"/>
      <p:bldP spid="15" grpId="0"/>
      <p:bldP spid="16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318495" y="120554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2745338" y="1503948"/>
            <a:ext cx="85058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 dirty="0"/>
              <a:t> </a:t>
            </a:r>
            <a:r>
              <a:rPr lang="en-US" altLang="en-US" sz="3200" b="1" dirty="0"/>
              <a:t>a)  8,3 x 0,4 ………8,3 x 10 : 25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200" b="1" dirty="0"/>
              <a:t>          3,32                      3,32</a:t>
            </a:r>
            <a:endParaRPr lang="en-US" altLang="en-US" sz="3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8906" y="1503948"/>
            <a:ext cx="3188368" cy="3188368"/>
          </a:xfrm>
          <a:prstGeom prst="rect">
            <a:avLst/>
          </a:prstGeom>
        </p:spPr>
      </p:pic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10310327" y="1997665"/>
            <a:ext cx="1881673" cy="2443032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601594" y="1334670"/>
            <a:ext cx="49084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800" b="1" dirty="0"/>
              <a:t>=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28808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8095" y="1149560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Text Box 15"/>
          <p:cNvSpPr txBox="1">
            <a:spLocks noChangeArrowheads="1"/>
          </p:cNvSpPr>
          <p:nvPr/>
        </p:nvSpPr>
        <p:spPr bwMode="auto">
          <a:xfrm>
            <a:off x="2528888" y="2372946"/>
            <a:ext cx="8216900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b)  4,2 x 1,25 …….4,2 x 10 : 8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5,25                  5,25</a:t>
            </a:r>
            <a:endParaRPr lang="en-US" alt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2950" y="3050844"/>
            <a:ext cx="2949491" cy="3029434"/>
          </a:xfrm>
          <a:prstGeom prst="rect">
            <a:avLst/>
          </a:prstGeom>
        </p:spPr>
      </p:pic>
      <p:sp>
        <p:nvSpPr>
          <p:cNvPr id="9" name="Action Button: Forward or Next 8">
            <a:hlinkClick r:id="rId4" action="ppaction://hlinksldjump" highlightClick="1"/>
          </p:cNvPr>
          <p:cNvSpPr/>
          <p:nvPr/>
        </p:nvSpPr>
        <p:spPr>
          <a:xfrm>
            <a:off x="9226728" y="2959932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876238" y="2252046"/>
            <a:ext cx="4395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=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753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31442" y="1205543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5" name="Rectangle 16"/>
          <p:cNvSpPr>
            <a:spLocks noChangeArrowheads="1"/>
          </p:cNvSpPr>
          <p:nvPr/>
        </p:nvSpPr>
        <p:spPr bwMode="auto">
          <a:xfrm>
            <a:off x="2897803" y="2360614"/>
            <a:ext cx="6468437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alphaLcParenR" startAt="3"/>
              <a:defRPr/>
            </a:pPr>
            <a:r>
              <a:rPr lang="en-US" sz="3600" b="1" dirty="0">
                <a:latin typeface="Arial" charset="0"/>
                <a:cs typeface="Arial" charset="0"/>
              </a:rPr>
              <a:t>0,24 x 2,5 ……0,24 x 10 : 4 </a:t>
            </a:r>
          </a:p>
          <a:p>
            <a:pPr>
              <a:spcBef>
                <a:spcPct val="50000"/>
              </a:spcBef>
              <a:defRPr/>
            </a:pPr>
            <a:r>
              <a:rPr lang="en-US" sz="3600" b="1" dirty="0">
                <a:latin typeface="Arial" charset="0"/>
                <a:cs typeface="Arial" charset="0"/>
              </a:rPr>
              <a:t>       0,6                        0,6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8180" y="3898232"/>
            <a:ext cx="1952926" cy="2959768"/>
          </a:xfrm>
          <a:prstGeom prst="rect">
            <a:avLst/>
          </a:prstGeom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717282" y="412272"/>
            <a:ext cx="80375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2) 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rồi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so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sánh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kết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quả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tính</a:t>
            </a:r>
            <a:r>
              <a:rPr lang="en-US" altLang="en-US" sz="32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:</a:t>
            </a:r>
          </a:p>
        </p:txBody>
      </p:sp>
      <p:sp>
        <p:nvSpPr>
          <p:cNvPr id="8" name="Action Button: Forward or Next 7">
            <a:hlinkClick r:id="rId4" action="ppaction://hlinksldjump" highlightClick="1"/>
          </p:cNvPr>
          <p:cNvSpPr/>
          <p:nvPr/>
        </p:nvSpPr>
        <p:spPr>
          <a:xfrm>
            <a:off x="4888990" y="3956036"/>
            <a:ext cx="2414039" cy="346674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56607" y="2360614"/>
            <a:ext cx="4788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charset="0"/>
                <a:cs typeface="Arial" charset="0"/>
              </a:rPr>
              <a:t>=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1510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71097" y="428999"/>
            <a:ext cx="10264346" cy="5465845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2" name="Text Box 118"/>
          <p:cNvSpPr txBox="1">
            <a:spLocks noChangeArrowheads="1"/>
          </p:cNvSpPr>
          <p:nvPr/>
        </p:nvSpPr>
        <p:spPr bwMode="auto">
          <a:xfrm>
            <a:off x="1645448" y="3788667"/>
            <a:ext cx="18002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 =… m ?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 =… m</a:t>
            </a:r>
            <a:r>
              <a:rPr kumimoji="0" lang="en-US" altLang="en-US" sz="2400" b="1" i="0" u="none" strike="noStrike" kern="0" cap="none" spc="0" normalizeH="0" baseline="3000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1738993" y="603050"/>
            <a:ext cx="9169498" cy="12741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kumimoji="0" lang="en-US" altLang="en-US" sz="2400" b="0" i="0" u="none" strike="noStrike" kern="0" cap="none" spc="0" normalizeH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24m,chiều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chiều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vi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4" name="Text Box 43"/>
          <p:cNvSpPr txBox="1">
            <a:spLocks noChangeArrowheads="1"/>
          </p:cNvSpPr>
          <p:nvPr/>
        </p:nvSpPr>
        <p:spPr bwMode="auto">
          <a:xfrm>
            <a:off x="4028287" y="2011104"/>
            <a:ext cx="7477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24 m</a:t>
            </a:r>
          </a:p>
        </p:txBody>
      </p:sp>
      <p:sp>
        <p:nvSpPr>
          <p:cNvPr id="45" name="AutoShape 44"/>
          <p:cNvSpPr>
            <a:spLocks/>
          </p:cNvSpPr>
          <p:nvPr/>
        </p:nvSpPr>
        <p:spPr bwMode="auto">
          <a:xfrm rot="5400000">
            <a:off x="4165605" y="721261"/>
            <a:ext cx="360363" cy="3600450"/>
          </a:xfrm>
          <a:prstGeom prst="leftBrace">
            <a:avLst>
              <a:gd name="adj1" fmla="val 121976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 Box 46"/>
          <p:cNvSpPr txBox="1">
            <a:spLocks noChangeArrowheads="1"/>
          </p:cNvSpPr>
          <p:nvPr/>
        </p:nvSpPr>
        <p:spPr bwMode="auto">
          <a:xfrm>
            <a:off x="1574217" y="2518965"/>
            <a:ext cx="658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</a:p>
        </p:txBody>
      </p:sp>
      <p:grpSp>
        <p:nvGrpSpPr>
          <p:cNvPr id="47" name="Group 74"/>
          <p:cNvGrpSpPr>
            <a:grpSpLocks/>
          </p:cNvGrpSpPr>
          <p:nvPr/>
        </p:nvGrpSpPr>
        <p:grpSpPr bwMode="auto">
          <a:xfrm>
            <a:off x="2528100" y="2688967"/>
            <a:ext cx="3617912" cy="71437"/>
            <a:chOff x="3098" y="2178"/>
            <a:chExt cx="2279" cy="45"/>
          </a:xfrm>
        </p:grpSpPr>
        <p:grpSp>
          <p:nvGrpSpPr>
            <p:cNvPr id="48" name="Group 38"/>
            <p:cNvGrpSpPr>
              <a:grpSpLocks/>
            </p:cNvGrpSpPr>
            <p:nvPr/>
          </p:nvGrpSpPr>
          <p:grpSpPr bwMode="auto">
            <a:xfrm>
              <a:off x="3558" y="2178"/>
              <a:ext cx="456" cy="44"/>
              <a:chOff x="839" y="1616"/>
              <a:chExt cx="726" cy="90"/>
            </a:xfrm>
          </p:grpSpPr>
          <p:sp>
            <p:nvSpPr>
              <p:cNvPr id="65" name="Line 3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6" name="Line 4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Line 4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9" name="Group 58"/>
            <p:cNvGrpSpPr>
              <a:grpSpLocks/>
            </p:cNvGrpSpPr>
            <p:nvPr/>
          </p:nvGrpSpPr>
          <p:grpSpPr bwMode="auto">
            <a:xfrm>
              <a:off x="4014" y="2178"/>
              <a:ext cx="456" cy="44"/>
              <a:chOff x="839" y="1616"/>
              <a:chExt cx="726" cy="90"/>
            </a:xfrm>
          </p:grpSpPr>
          <p:sp>
            <p:nvSpPr>
              <p:cNvPr id="62" name="Line 59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3" name="Line 60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4" name="Line 61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0" name="Group 62"/>
            <p:cNvGrpSpPr>
              <a:grpSpLocks/>
            </p:cNvGrpSpPr>
            <p:nvPr/>
          </p:nvGrpSpPr>
          <p:grpSpPr bwMode="auto">
            <a:xfrm>
              <a:off x="4468" y="2178"/>
              <a:ext cx="456" cy="44"/>
              <a:chOff x="839" y="1616"/>
              <a:chExt cx="726" cy="90"/>
            </a:xfrm>
          </p:grpSpPr>
          <p:sp>
            <p:nvSpPr>
              <p:cNvPr id="59" name="Line 63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Line 64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1" name="Line 65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1" name="Group 66"/>
            <p:cNvGrpSpPr>
              <a:grpSpLocks/>
            </p:cNvGrpSpPr>
            <p:nvPr/>
          </p:nvGrpSpPr>
          <p:grpSpPr bwMode="auto">
            <a:xfrm>
              <a:off x="4921" y="2179"/>
              <a:ext cx="456" cy="44"/>
              <a:chOff x="839" y="1616"/>
              <a:chExt cx="726" cy="90"/>
            </a:xfrm>
          </p:grpSpPr>
          <p:sp>
            <p:nvSpPr>
              <p:cNvPr id="56" name="Line 67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Line 68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8" name="Line 69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2" name="Group 70"/>
            <p:cNvGrpSpPr>
              <a:grpSpLocks/>
            </p:cNvGrpSpPr>
            <p:nvPr/>
          </p:nvGrpSpPr>
          <p:grpSpPr bwMode="auto">
            <a:xfrm>
              <a:off x="3098" y="2178"/>
              <a:ext cx="456" cy="44"/>
              <a:chOff x="839" y="1616"/>
              <a:chExt cx="726" cy="90"/>
            </a:xfrm>
          </p:grpSpPr>
          <p:sp>
            <p:nvSpPr>
              <p:cNvPr id="53" name="Line 7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Line 7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5" name="Line 7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8" name="AutoShape 107"/>
          <p:cNvSpPr>
            <a:spLocks/>
          </p:cNvSpPr>
          <p:nvPr/>
        </p:nvSpPr>
        <p:spPr bwMode="auto">
          <a:xfrm rot="5400000">
            <a:off x="3138946" y="2652988"/>
            <a:ext cx="144462" cy="1368425"/>
          </a:xfrm>
          <a:prstGeom prst="leftBrace">
            <a:avLst>
              <a:gd name="adj1" fmla="val 115644"/>
              <a:gd name="adj2" fmla="val 46690"/>
            </a:avLst>
          </a:prstGeom>
          <a:noFill/>
          <a:ln w="9525">
            <a:solidFill>
              <a:srgbClr val="00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9" name="Text Box 108"/>
          <p:cNvSpPr txBox="1">
            <a:spLocks noChangeArrowheads="1"/>
          </p:cNvSpPr>
          <p:nvPr/>
        </p:nvSpPr>
        <p:spPr bwMode="auto">
          <a:xfrm>
            <a:off x="1546343" y="3138091"/>
            <a:ext cx="962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0" name="Group 109"/>
          <p:cNvGrpSpPr>
            <a:grpSpLocks/>
          </p:cNvGrpSpPr>
          <p:nvPr/>
        </p:nvGrpSpPr>
        <p:grpSpPr bwMode="auto">
          <a:xfrm>
            <a:off x="2513001" y="3439994"/>
            <a:ext cx="1368425" cy="69850"/>
            <a:chOff x="1474" y="3158"/>
            <a:chExt cx="916" cy="44"/>
          </a:xfrm>
        </p:grpSpPr>
        <p:grpSp>
          <p:nvGrpSpPr>
            <p:cNvPr id="71" name="Group 110"/>
            <p:cNvGrpSpPr>
              <a:grpSpLocks/>
            </p:cNvGrpSpPr>
            <p:nvPr/>
          </p:nvGrpSpPr>
          <p:grpSpPr bwMode="auto">
            <a:xfrm>
              <a:off x="1934" y="3158"/>
              <a:ext cx="456" cy="44"/>
              <a:chOff x="839" y="1616"/>
              <a:chExt cx="726" cy="90"/>
            </a:xfrm>
          </p:grpSpPr>
          <p:sp>
            <p:nvSpPr>
              <p:cNvPr id="76" name="Line 111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7" name="Line 112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8" name="Line 113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72" name="Group 114"/>
            <p:cNvGrpSpPr>
              <a:grpSpLocks/>
            </p:cNvGrpSpPr>
            <p:nvPr/>
          </p:nvGrpSpPr>
          <p:grpSpPr bwMode="auto">
            <a:xfrm>
              <a:off x="1474" y="3158"/>
              <a:ext cx="456" cy="44"/>
              <a:chOff x="839" y="1616"/>
              <a:chExt cx="726" cy="90"/>
            </a:xfrm>
          </p:grpSpPr>
          <p:sp>
            <p:nvSpPr>
              <p:cNvPr id="73" name="Line 115"/>
              <p:cNvSpPr>
                <a:spLocks noChangeShapeType="1"/>
              </p:cNvSpPr>
              <p:nvPr/>
            </p:nvSpPr>
            <p:spPr bwMode="auto">
              <a:xfrm>
                <a:off x="839" y="1661"/>
                <a:ext cx="726" cy="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4" name="Line 116"/>
              <p:cNvSpPr>
                <a:spLocks noChangeShapeType="1"/>
              </p:cNvSpPr>
              <p:nvPr/>
            </p:nvSpPr>
            <p:spPr bwMode="auto">
              <a:xfrm>
                <a:off x="839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5" name="Line 117"/>
              <p:cNvSpPr>
                <a:spLocks noChangeShapeType="1"/>
              </p:cNvSpPr>
              <p:nvPr/>
            </p:nvSpPr>
            <p:spPr bwMode="auto">
              <a:xfrm>
                <a:off x="1565" y="1616"/>
                <a:ext cx="0" cy="90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aphicFrame>
        <p:nvGraphicFramePr>
          <p:cNvPr id="79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977685"/>
              </p:ext>
            </p:extLst>
          </p:nvPr>
        </p:nvGraphicFramePr>
        <p:xfrm>
          <a:off x="2833863" y="1164459"/>
          <a:ext cx="360363" cy="79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9" name="Equation" r:id="rId4" imgW="123808" imgH="362070" progId="Equation.3">
                  <p:embed/>
                </p:oleObj>
              </mc:Choice>
              <mc:Fallback>
                <p:oleObj name="Equation" r:id="rId4" imgW="123808" imgH="36207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3863" y="1164459"/>
                        <a:ext cx="360363" cy="792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0" name="Picture 7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4439" y="3509844"/>
            <a:ext cx="3275346" cy="3234910"/>
          </a:xfrm>
          <a:prstGeom prst="rect">
            <a:avLst/>
          </a:prstGeom>
        </p:spPr>
      </p:pic>
      <p:sp>
        <p:nvSpPr>
          <p:cNvPr id="116" name="Rectangle 1"/>
          <p:cNvSpPr>
            <a:spLocks noChangeArrowheads="1"/>
          </p:cNvSpPr>
          <p:nvPr/>
        </p:nvSpPr>
        <p:spPr bwMode="auto">
          <a:xfrm>
            <a:off x="6829478" y="2011104"/>
            <a:ext cx="4572000" cy="3142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: 5 x 2 = 9,6 (m)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 vi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(24 + 9,6) x 2 = 67,2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vi-VN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ờn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24 x 9,6 = 230,4 (m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67,2 m ; 230,4 m</a:t>
            </a:r>
            <a:r>
              <a:rPr lang="en-US" altLang="en-US" sz="2500" b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altLang="en-US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Action Button: Forward or Next 116">
            <a:hlinkClick r:id="rId7" action="ppaction://hlinksldjump" highlightClick="1"/>
          </p:cNvPr>
          <p:cNvSpPr/>
          <p:nvPr/>
        </p:nvSpPr>
        <p:spPr>
          <a:xfrm>
            <a:off x="3718404" y="3848096"/>
            <a:ext cx="2961423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60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 animBg="1"/>
      <p:bldP spid="46" grpId="0"/>
      <p:bldP spid="68" grpId="0" animBg="1"/>
      <p:bldP spid="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93448" y="500286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435522" y="605720"/>
            <a:ext cx="9144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457200" indent="-4572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/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4: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93km.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Trong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103km.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máy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ki-lô-mét</a:t>
            </a:r>
            <a:r>
              <a:rPr lang="en-US" alt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58" name="Rectangle 1"/>
          <p:cNvSpPr>
            <a:spLocks noChangeArrowheads="1"/>
          </p:cNvSpPr>
          <p:nvPr/>
        </p:nvSpPr>
        <p:spPr bwMode="auto">
          <a:xfrm>
            <a:off x="5591661" y="1793756"/>
            <a:ext cx="5143500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5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93 : 3 = 31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103 : 2 = 51,5 (km)</a:t>
            </a:r>
          </a:p>
          <a:p>
            <a:pPr eaLnBrk="1" hangingPunct="1"/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51,5 – 31 = 20,5 (km) </a:t>
            </a:r>
          </a:p>
          <a:p>
            <a:pPr eaLnBrk="1" hangingPunct="1"/>
            <a:r>
              <a:rPr lang="en-US" altLang="en-US" sz="25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20,5 km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70" y="4407971"/>
            <a:ext cx="2976814" cy="2368221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69562" y="2320220"/>
            <a:ext cx="4768586" cy="1834148"/>
            <a:chOff x="669562" y="2320220"/>
            <a:chExt cx="4768586" cy="1834148"/>
          </a:xfrm>
        </p:grpSpPr>
        <p:cxnSp>
          <p:nvCxnSpPr>
            <p:cNvPr id="57" name="Straight Connector 8"/>
            <p:cNvCxnSpPr>
              <a:cxnSpLocks noChangeShapeType="1"/>
            </p:cNvCxnSpPr>
            <p:nvPr/>
          </p:nvCxnSpPr>
          <p:spPr bwMode="auto">
            <a:xfrm>
              <a:off x="4376508" y="3168706"/>
              <a:ext cx="0" cy="95309"/>
            </a:xfrm>
            <a:prstGeom prst="line">
              <a:avLst/>
            </a:prstGeom>
            <a:noFill/>
            <a:ln w="28575" algn="ctr">
              <a:solidFill>
                <a:srgbClr val="FF33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grpSp>
          <p:nvGrpSpPr>
            <p:cNvPr id="63" name="Group 62"/>
            <p:cNvGrpSpPr/>
            <p:nvPr/>
          </p:nvGrpSpPr>
          <p:grpSpPr>
            <a:xfrm>
              <a:off x="669562" y="2320220"/>
              <a:ext cx="4768586" cy="1834148"/>
              <a:chOff x="669562" y="2320220"/>
              <a:chExt cx="4768586" cy="1834148"/>
            </a:xfrm>
          </p:grpSpPr>
          <p:sp>
            <p:nvSpPr>
              <p:cNvPr id="39" name="Rectangle 31"/>
              <p:cNvSpPr>
                <a:spLocks noChangeArrowheads="1"/>
              </p:cNvSpPr>
              <p:nvPr/>
            </p:nvSpPr>
            <p:spPr bwMode="auto">
              <a:xfrm>
                <a:off x="669562" y="2742791"/>
                <a:ext cx="1943100" cy="665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64008" tIns="32004" rIns="64008" bIns="32004" anchor="ctr">
                <a:spAutoFit/>
              </a:bodyPr>
              <a:lstStyle>
                <a:lvl1pPr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3840163" algn="l"/>
                  </a:tabLs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  <a:p>
                <a:pPr eaLnBrk="1" hangingPunct="1">
                  <a:spcBef>
                    <a:spcPts val="425"/>
                  </a:spcBef>
                </a:pP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-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: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0" name="Left Brace 16"/>
              <p:cNvSpPr>
                <a:spLocks/>
              </p:cNvSpPr>
              <p:nvPr/>
            </p:nvSpPr>
            <p:spPr bwMode="auto">
              <a:xfrm rot="16200000" flipH="1">
                <a:off x="3148230" y="1820951"/>
                <a:ext cx="180975" cy="1747838"/>
              </a:xfrm>
              <a:prstGeom prst="leftBrace">
                <a:avLst>
                  <a:gd name="adj1" fmla="val 58484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rot="10800000"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1" name="TextBox 17"/>
              <p:cNvSpPr txBox="1">
                <a:spLocks noChangeArrowheads="1"/>
              </p:cNvSpPr>
              <p:nvPr/>
            </p:nvSpPr>
            <p:spPr bwMode="auto">
              <a:xfrm>
                <a:off x="2871212" y="2320220"/>
                <a:ext cx="996950" cy="303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93km</a:t>
                </a:r>
              </a:p>
            </p:txBody>
          </p:sp>
          <p:sp>
            <p:nvSpPr>
              <p:cNvPr id="42" name="TextBox 18"/>
              <p:cNvSpPr txBox="1">
                <a:spLocks noChangeArrowheads="1"/>
              </p:cNvSpPr>
              <p:nvPr/>
            </p:nvSpPr>
            <p:spPr bwMode="auto">
              <a:xfrm>
                <a:off x="3031549" y="3455282"/>
                <a:ext cx="904875" cy="301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200">
                    <a:solidFill>
                      <a:srgbClr val="0000FF"/>
                    </a:solidFill>
                    <a:latin typeface="Times New Roman" panose="02020603050405020304" pitchFamily="18" charset="0"/>
                  </a:rPr>
                  <a:t>103km</a:t>
                </a:r>
              </a:p>
            </p:txBody>
          </p:sp>
          <p:grpSp>
            <p:nvGrpSpPr>
              <p:cNvPr id="43" name="Group 5"/>
              <p:cNvGrpSpPr>
                <a:grpSpLocks/>
              </p:cNvGrpSpPr>
              <p:nvPr/>
            </p:nvGrpSpPr>
            <p:grpSpPr bwMode="auto">
              <a:xfrm>
                <a:off x="2402747" y="2852521"/>
                <a:ext cx="1771650" cy="95250"/>
                <a:chOff x="1762125" y="3429000"/>
                <a:chExt cx="1771650" cy="127000"/>
              </a:xfrm>
            </p:grpSpPr>
            <p:cxnSp>
              <p:nvCxnSpPr>
                <p:cNvPr id="44" name="Straight Connector 4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501008"/>
                  <a:ext cx="1771650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5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6" name="Straight Connector 24"/>
                <p:cNvCxnSpPr>
                  <a:cxnSpLocks noChangeShapeType="1"/>
                </p:cNvCxnSpPr>
                <p:nvPr/>
              </p:nvCxnSpPr>
              <p:spPr bwMode="auto">
                <a:xfrm>
                  <a:off x="35242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7" name="Straight Connector 27"/>
                <p:cNvCxnSpPr>
                  <a:cxnSpLocks noChangeShapeType="1"/>
                </p:cNvCxnSpPr>
                <p:nvPr/>
              </p:nvCxnSpPr>
              <p:spPr bwMode="auto">
                <a:xfrm>
                  <a:off x="2952750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48" name="Straight Connector 28"/>
                <p:cNvCxnSpPr>
                  <a:cxnSpLocks noChangeShapeType="1"/>
                </p:cNvCxnSpPr>
                <p:nvPr/>
              </p:nvCxnSpPr>
              <p:spPr bwMode="auto">
                <a:xfrm>
                  <a:off x="2333625" y="3429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49" name="Left Brace 37"/>
              <p:cNvSpPr>
                <a:spLocks/>
              </p:cNvSpPr>
              <p:nvPr/>
            </p:nvSpPr>
            <p:spPr bwMode="auto">
              <a:xfrm rot="5400000" flipH="1">
                <a:off x="3304945" y="2390068"/>
                <a:ext cx="142875" cy="2000250"/>
              </a:xfrm>
              <a:prstGeom prst="leftBrace">
                <a:avLst>
                  <a:gd name="adj1" fmla="val 58852"/>
                  <a:gd name="adj2" fmla="val 50000"/>
                </a:avLst>
              </a:prstGeom>
              <a:noFill/>
              <a:ln w="9525" algn="ctr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64008" tIns="32004" rIns="64008" bIns="32004"/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0" name="Group 7"/>
              <p:cNvGrpSpPr>
                <a:grpSpLocks/>
              </p:cNvGrpSpPr>
              <p:nvPr/>
            </p:nvGrpSpPr>
            <p:grpSpPr bwMode="auto">
              <a:xfrm>
                <a:off x="2364799" y="3168707"/>
                <a:ext cx="2011709" cy="95309"/>
                <a:chOff x="1762125" y="3937000"/>
                <a:chExt cx="2011363" cy="127000"/>
              </a:xfrm>
            </p:grpSpPr>
            <p:cxnSp>
              <p:nvCxnSpPr>
                <p:cNvPr id="52" name="Straight Connector 11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4000500"/>
                  <a:ext cx="2011363" cy="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3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1762125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  <p:cxnSp>
              <p:nvCxnSpPr>
                <p:cNvPr id="54" name="Straight Connector 8"/>
                <p:cNvCxnSpPr>
                  <a:cxnSpLocks noChangeShapeType="1"/>
                </p:cNvCxnSpPr>
                <p:nvPr/>
              </p:nvCxnSpPr>
              <p:spPr bwMode="auto">
                <a:xfrm>
                  <a:off x="2762250" y="3937000"/>
                  <a:ext cx="0" cy="127000"/>
                </a:xfrm>
                <a:prstGeom prst="line">
                  <a:avLst/>
                </a:prstGeom>
                <a:noFill/>
                <a:ln w="28575" algn="ctr">
                  <a:solidFill>
                    <a:srgbClr val="FF33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cxnSp>
          </p:grpSp>
          <p:sp>
            <p:nvSpPr>
              <p:cNvPr id="60" name="TextBox 59"/>
              <p:cNvSpPr txBox="1">
                <a:spLocks noChangeArrowheads="1"/>
              </p:cNvSpPr>
              <p:nvPr/>
            </p:nvSpPr>
            <p:spPr bwMode="auto">
              <a:xfrm>
                <a:off x="793447" y="3705014"/>
                <a:ext cx="4644701" cy="4493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4008" tIns="32004" rIns="64008" bIns="32004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Một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giờ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ô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tô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h</a:t>
                </a:r>
                <a:r>
                  <a:rPr lang="vi-VN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ơ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xe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en-US" sz="25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máy</a:t>
                </a:r>
                <a:r>
                  <a:rPr lang="en-US" altLang="en-US" sz="25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? km</a:t>
                </a:r>
                <a:endParaRPr lang="en-US" altLang="en-US" sz="2500" dirty="0">
                  <a:solidFill>
                    <a:srgbClr val="0000FF"/>
                  </a:solidFill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61" name="Action Button: Forward or Next 60">
            <a:hlinkClick r:id="rId4" action="ppaction://hlinksldjump" highlightClick="1"/>
          </p:cNvPr>
          <p:cNvSpPr/>
          <p:nvPr/>
        </p:nvSpPr>
        <p:spPr>
          <a:xfrm>
            <a:off x="1069947" y="4245558"/>
            <a:ext cx="2414039" cy="2558406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15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24936" y="539098"/>
            <a:ext cx="11244524" cy="5779813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843085" y="1287543"/>
            <a:ext cx="8182199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28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794274" y="2238588"/>
            <a:ext cx="8182199" cy="703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/>
          <a:lstStyle>
            <a:lvl1pPr marL="342900" indent="-3429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*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Khi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08524" y="3112352"/>
            <a:ext cx="8043155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dấu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phẩy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thương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508524" y="3643282"/>
            <a:ext cx="9572638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  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8" name="Text Box 19"/>
          <p:cNvSpPr txBox="1">
            <a:spLocks noChangeArrowheads="1"/>
          </p:cNvSpPr>
          <p:nvPr/>
        </p:nvSpPr>
        <p:spPr bwMode="auto">
          <a:xfrm>
            <a:off x="794274" y="4249640"/>
            <a:ext cx="9251767" cy="954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5" tIns="45718" rIns="91435" bIns="45718">
            <a:spAutoFit/>
          </a:bodyPr>
          <a:lstStyle>
            <a:lvl1pPr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defTabSz="1306513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Nếu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nữa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ta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lại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bên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mới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>
                <a:solidFill>
                  <a:srgbClr val="FF00FF"/>
                </a:solidFill>
                <a:latin typeface="Times New Roman" panose="02020603050405020304" pitchFamily="18" charset="0"/>
              </a:rPr>
              <a:t>0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rồi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tục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chia,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cứ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mãi</a:t>
            </a:r>
            <a:r>
              <a:rPr lang="en-US" altLang="en-US" sz="28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104" y="3334871"/>
            <a:ext cx="2452166" cy="3935811"/>
          </a:xfrm>
          <a:prstGeom prst="rect">
            <a:avLst/>
          </a:prstGeom>
        </p:spPr>
      </p:pic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10176676" y="3473232"/>
            <a:ext cx="2145959" cy="379745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7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3154798" y="1104900"/>
              <a:ext cx="4343400" cy="4648200"/>
              <a:chOff x="335636" y="157956"/>
              <a:chExt cx="6484264" cy="6132254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636" y="157956"/>
                <a:ext cx="6484264" cy="5607070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9629" y="3802826"/>
                <a:ext cx="1280271" cy="2487384"/>
              </a:xfrm>
              <a:prstGeom prst="rect">
                <a:avLst/>
              </a:prstGeom>
            </p:spPr>
          </p:pic>
        </p:grpSp>
      </p:grpSp>
      <p:sp>
        <p:nvSpPr>
          <p:cNvPr id="2" name="Oval Callout 1"/>
          <p:cNvSpPr/>
          <p:nvPr/>
        </p:nvSpPr>
        <p:spPr>
          <a:xfrm>
            <a:off x="1587500" y="1422400"/>
            <a:ext cx="4180114" cy="2006600"/>
          </a:xfrm>
          <a:prstGeom prst="wedgeEllipseCallou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9739" y="2915216"/>
            <a:ext cx="3344695" cy="267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2.96296E-6 L 3.75E-6 0.00023 C 0.00586 0.00208 0.01185 0.00324 0.01731 0.00671 C 0.02278 0.01018 0.02734 0.01713 0.03281 0.02037 L 0.04427 0.02731 C 0.06367 0.03889 0.03359 0.02129 0.05781 0.03426 C 0.06158 0.03634 0.06927 0.04097 0.06927 0.0412 C 0.09049 0.03981 0.11158 0.03958 0.13281 0.0375 C 0.13476 0.0375 0.13645 0.03472 0.13854 0.03426 C 0.14492 0.0324 0.1513 0.03217 0.15781 0.03078 C 0.16224 0.02986 0.16679 0.02847 0.17122 0.02731 C 0.19192 0.02152 0.1888 0.02245 0.20377 0.01713 L 0.29218 0.02037 C 0.29427 0.0206 0.29609 0.02291 0.29804 0.02384 C 0.31979 0.03356 0.2944 0.01944 0.31914 0.03426 L 0.32487 0.0375 C 0.32278 0.0493 0.32161 0.05046 0.32487 0.04444 L 0.32304 0.04444 " pathEditMode="relative" rAng="0" ptsTypes="AAAAAAAAAAAAAA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763" y="1118997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8763" y="3598672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3663" y="788598"/>
            <a:ext cx="10924673" cy="3675304"/>
          </a:xfrm>
          <a:prstGeom prst="roundRect">
            <a:avLst/>
          </a:prstGeom>
          <a:solidFill>
            <a:schemeClr val="bg1">
              <a:alpha val="72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600" dirty="0">
              <a:solidFill>
                <a:schemeClr val="tx2"/>
              </a:solidFill>
              <a:latin typeface="UTM A&amp;S Graceland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8" y="3217402"/>
            <a:ext cx="4610356" cy="3686636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3CD7F6C-B010-4A76-A0C5-6E1AC54F2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772" y="473019"/>
            <a:ext cx="12192000" cy="461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48763" y="1118997"/>
            <a:ext cx="9144000" cy="23876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8763" y="3598672"/>
            <a:ext cx="9144000" cy="165576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038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33663" y="788598"/>
            <a:ext cx="10924673" cy="3930158"/>
          </a:xfrm>
          <a:prstGeom prst="roundRect">
            <a:avLst/>
          </a:prstGeom>
          <a:solidFill>
            <a:schemeClr val="bg1">
              <a:alpha val="94000"/>
            </a:schemeClr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YÊU CẦU CẦN ĐẠT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 err="1">
                <a:solidFill>
                  <a:srgbClr val="0070C0"/>
                </a:solidFill>
                <a:latin typeface="+mj-lt"/>
              </a:rPr>
              <a:t>Củng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cố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quy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tắc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rèn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kĩ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năng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thực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hiện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phép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tinh chia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tự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nhiên cho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tự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nhiên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mà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thương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tìm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là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số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3200" dirty="0" err="1">
                <a:solidFill>
                  <a:srgbClr val="0070C0"/>
                </a:solidFill>
                <a:latin typeface="+mj-lt"/>
              </a:rPr>
              <a:t>thập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phân.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1178" y="3589306"/>
            <a:ext cx="4145267" cy="331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087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007" y="63937"/>
            <a:ext cx="4076883" cy="295421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367" y="-386179"/>
            <a:ext cx="5342319" cy="751214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98359" y="-386178"/>
            <a:ext cx="4974105" cy="76164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2936" y="1541044"/>
            <a:ext cx="5217590" cy="4172206"/>
          </a:xfrm>
          <a:prstGeom prst="rect">
            <a:avLst/>
          </a:prstGeom>
        </p:spPr>
      </p:pic>
      <p:sp>
        <p:nvSpPr>
          <p:cNvPr id="7" name="Oval Callout 6"/>
          <p:cNvSpPr/>
          <p:nvPr/>
        </p:nvSpPr>
        <p:spPr>
          <a:xfrm>
            <a:off x="2052244" y="1011552"/>
            <a:ext cx="4180114" cy="1810670"/>
          </a:xfrm>
          <a:prstGeom prst="wedgeEllipseCallout">
            <a:avLst>
              <a:gd name="adj1" fmla="val 42815"/>
              <a:gd name="adj2" fmla="val 42851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5F885FF-9B00-42E8-8815-F5C8FB2E2CB3}"/>
              </a:ext>
            </a:extLst>
          </p:cNvPr>
          <p:cNvSpPr txBox="1"/>
          <p:nvPr/>
        </p:nvSpPr>
        <p:spPr>
          <a:xfrm>
            <a:off x="2230400" y="1484599"/>
            <a:ext cx="39342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vi-VN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vitamin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vi-VN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76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8519" y="-775061"/>
            <a:ext cx="8447318" cy="8490122"/>
          </a:xfrm>
          <a:prstGeom prst="rect">
            <a:avLst/>
          </a:prstGeom>
        </p:spPr>
      </p:pic>
      <p:sp>
        <p:nvSpPr>
          <p:cNvPr id="73" name="Rectangle 72"/>
          <p:cNvSpPr/>
          <p:nvPr/>
        </p:nvSpPr>
        <p:spPr>
          <a:xfrm>
            <a:off x="1520306" y="-57535"/>
            <a:ext cx="2926535" cy="652088"/>
          </a:xfrm>
          <a:prstGeom prst="rect">
            <a:avLst/>
          </a:prstGeom>
          <a:solidFill>
            <a:srgbClr val="BCBDC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Quầy</a:t>
            </a:r>
            <a:r>
              <a:rPr lang="vi-VN" sz="2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thực phẩm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1925" y="4180074"/>
            <a:ext cx="3048527" cy="2676806"/>
          </a:xfrm>
          <a:prstGeom prst="rect">
            <a:avLst/>
          </a:prstGeom>
        </p:spPr>
      </p:pic>
      <p:sp>
        <p:nvSpPr>
          <p:cNvPr id="14" name="Action Button: Forward or Next 13">
            <a:hlinkClick r:id="" action="ppaction://noaction" highlightClick="1"/>
          </p:cNvPr>
          <p:cNvSpPr/>
          <p:nvPr/>
        </p:nvSpPr>
        <p:spPr>
          <a:xfrm>
            <a:off x="2715141" y="1210013"/>
            <a:ext cx="2806802" cy="786131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402" y="1622470"/>
            <a:ext cx="4610356" cy="5056696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-102606" y="679307"/>
            <a:ext cx="1802251" cy="1665567"/>
            <a:chOff x="-151019" y="664883"/>
            <a:chExt cx="1920183" cy="1665567"/>
          </a:xfrm>
        </p:grpSpPr>
        <p:grpSp>
          <p:nvGrpSpPr>
            <p:cNvPr id="7" name="Group 6"/>
            <p:cNvGrpSpPr/>
            <p:nvPr/>
          </p:nvGrpSpPr>
          <p:grpSpPr>
            <a:xfrm>
              <a:off x="-151019" y="664883"/>
              <a:ext cx="1750486" cy="1476320"/>
              <a:chOff x="-213757" y="701294"/>
              <a:chExt cx="1750486" cy="1476320"/>
            </a:xfrm>
          </p:grpSpPr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138" y="1161619"/>
                <a:ext cx="1046591" cy="943163"/>
              </a:xfrm>
              <a:prstGeom prst="rect">
                <a:avLst/>
              </a:prstGeom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796" y="794044"/>
                <a:ext cx="1046591" cy="943163"/>
              </a:xfrm>
              <a:prstGeom prst="rect">
                <a:avLst/>
              </a:prstGeom>
            </p:spPr>
          </p:pic>
          <p:grpSp>
            <p:nvGrpSpPr>
              <p:cNvPr id="4" name="Group 3"/>
              <p:cNvGrpSpPr/>
              <p:nvPr/>
            </p:nvGrpSpPr>
            <p:grpSpPr>
              <a:xfrm>
                <a:off x="-213757" y="701294"/>
                <a:ext cx="1391826" cy="1476320"/>
                <a:chOff x="2058964" y="1441372"/>
                <a:chExt cx="1391826" cy="1476320"/>
              </a:xfrm>
            </p:grpSpPr>
            <p:pic>
              <p:nvPicPr>
                <p:cNvPr id="2" name="Picture 1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58964" y="1974529"/>
                  <a:ext cx="1046591" cy="943163"/>
                </a:xfrm>
                <a:prstGeom prst="rect">
                  <a:avLst/>
                </a:prstGeom>
              </p:spPr>
            </p:pic>
            <p:pic>
              <p:nvPicPr>
                <p:cNvPr id="68" name="Picture 6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78965" y="1441372"/>
                  <a:ext cx="1046591" cy="943163"/>
                </a:xfrm>
                <a:prstGeom prst="rect">
                  <a:avLst/>
                </a:prstGeom>
              </p:spPr>
            </p:pic>
            <p:pic>
              <p:nvPicPr>
                <p:cNvPr id="77" name="Picture 76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404199" y="1933191"/>
                  <a:ext cx="1046591" cy="943163"/>
                </a:xfrm>
                <a:prstGeom prst="rect">
                  <a:avLst/>
                </a:prstGeom>
              </p:spPr>
            </p:pic>
          </p:grpSp>
        </p:grpSp>
        <p:sp>
          <p:nvSpPr>
            <p:cNvPr id="12" name="Action Button: Forward or Next 11">
              <a:hlinkClick r:id="" action="ppaction://hlinkshowjump?jump=nextslide" highlightClick="1"/>
            </p:cNvPr>
            <p:cNvSpPr/>
            <p:nvPr/>
          </p:nvSpPr>
          <p:spPr>
            <a:xfrm>
              <a:off x="-120987" y="727686"/>
              <a:ext cx="1890151" cy="1602764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1327014" y="389787"/>
            <a:ext cx="2310236" cy="1758516"/>
            <a:chOff x="1997478" y="420513"/>
            <a:chExt cx="2310236" cy="175851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9774" y="495222"/>
              <a:ext cx="2018602" cy="1569231"/>
            </a:xfrm>
            <a:prstGeom prst="rect">
              <a:avLst/>
            </a:prstGeom>
          </p:spPr>
        </p:pic>
        <p:sp>
          <p:nvSpPr>
            <p:cNvPr id="16" name="Action Button: Forward or Next 15">
              <a:hlinkClick r:id="rId9" action="ppaction://hlinksldjump" highlightClick="1"/>
            </p:cNvPr>
            <p:cNvSpPr/>
            <p:nvPr/>
          </p:nvSpPr>
          <p:spPr>
            <a:xfrm>
              <a:off x="1997478" y="420513"/>
              <a:ext cx="2310236" cy="175851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63854" y="471051"/>
            <a:ext cx="2178767" cy="1681102"/>
            <a:chOff x="3844416" y="204107"/>
            <a:chExt cx="2671011" cy="2192193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12203">
              <a:off x="3883143" y="204107"/>
              <a:ext cx="2192193" cy="2192193"/>
            </a:xfrm>
            <a:prstGeom prst="rect">
              <a:avLst/>
            </a:prstGeom>
          </p:spPr>
        </p:pic>
        <p:sp>
          <p:nvSpPr>
            <p:cNvPr id="20" name="Action Button: Forward or Next 19">
              <a:hlinkClick r:id="rId11" action="ppaction://hlinksldjump" highlightClick="1"/>
            </p:cNvPr>
            <p:cNvSpPr/>
            <p:nvPr/>
          </p:nvSpPr>
          <p:spPr>
            <a:xfrm>
              <a:off x="3844416" y="459906"/>
              <a:ext cx="2671011" cy="177299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0269" y="1748731"/>
            <a:ext cx="1809300" cy="2203514"/>
            <a:chOff x="-152865" y="1360469"/>
            <a:chExt cx="1809300" cy="2203514"/>
          </a:xfrm>
        </p:grpSpPr>
        <p:pic>
          <p:nvPicPr>
            <p:cNvPr id="103" name="Picture 10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087197">
              <a:off x="-18565" y="1786234"/>
              <a:ext cx="1439358" cy="1707957"/>
            </a:xfrm>
            <a:prstGeom prst="rect">
              <a:avLst/>
            </a:prstGeom>
          </p:spPr>
        </p:pic>
        <p:sp>
          <p:nvSpPr>
            <p:cNvPr id="23" name="Action Button: Forward or Next 22">
              <a:hlinkClick r:id="rId13" action="ppaction://hlinksldjump" highlightClick="1"/>
            </p:cNvPr>
            <p:cNvSpPr/>
            <p:nvPr/>
          </p:nvSpPr>
          <p:spPr>
            <a:xfrm>
              <a:off x="185894" y="1360469"/>
              <a:ext cx="1470541" cy="2203514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891824" y="1860982"/>
            <a:ext cx="2058528" cy="2029980"/>
            <a:chOff x="1471514" y="1871596"/>
            <a:chExt cx="2058528" cy="2029980"/>
          </a:xfrm>
        </p:grpSpPr>
        <p:grpSp>
          <p:nvGrpSpPr>
            <p:cNvPr id="18" name="Group 17"/>
            <p:cNvGrpSpPr/>
            <p:nvPr/>
          </p:nvGrpSpPr>
          <p:grpSpPr>
            <a:xfrm>
              <a:off x="1471514" y="1871596"/>
              <a:ext cx="2058528" cy="1793122"/>
              <a:chOff x="1850844" y="2264691"/>
              <a:chExt cx="1318226" cy="1223214"/>
            </a:xfrm>
          </p:grpSpPr>
          <p:pic>
            <p:nvPicPr>
              <p:cNvPr id="100" name="Picture 9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964179">
                <a:off x="1850844" y="2264691"/>
                <a:ext cx="989796" cy="1080000"/>
              </a:xfrm>
              <a:prstGeom prst="rect">
                <a:avLst/>
              </a:prstGeom>
            </p:spPr>
          </p:pic>
          <p:pic>
            <p:nvPicPr>
              <p:cNvPr id="101" name="Picture 10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79274" y="2407905"/>
                <a:ext cx="989796" cy="1080000"/>
              </a:xfrm>
              <a:prstGeom prst="rect">
                <a:avLst/>
              </a:prstGeom>
            </p:spPr>
          </p:pic>
        </p:grpSp>
        <p:sp>
          <p:nvSpPr>
            <p:cNvPr id="25" name="Action Button: Forward or Next 24">
              <a:hlinkClick r:id="rId15" action="ppaction://hlinksldjump" highlightClick="1"/>
            </p:cNvPr>
            <p:cNvSpPr/>
            <p:nvPr/>
          </p:nvSpPr>
          <p:spPr>
            <a:xfrm>
              <a:off x="1492157" y="2027240"/>
              <a:ext cx="1995663" cy="187433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3389800" y="2006881"/>
            <a:ext cx="1995601" cy="1933807"/>
            <a:chOff x="2680421" y="2285063"/>
            <a:chExt cx="1995601" cy="1933807"/>
          </a:xfrm>
        </p:grpSpPr>
        <p:pic>
          <p:nvPicPr>
            <p:cNvPr id="1034" name="Picture 10" descr="Quả Cam Vàng 1, Free Png - KhoThietKe.Net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0421" y="2285063"/>
              <a:ext cx="1955053" cy="1933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Action Button: Forward or Next 26">
              <a:hlinkClick r:id="rId17" action="ppaction://hlinksldjump" highlightClick="1"/>
            </p:cNvPr>
            <p:cNvSpPr/>
            <p:nvPr/>
          </p:nvSpPr>
          <p:spPr>
            <a:xfrm>
              <a:off x="3233213" y="2286128"/>
              <a:ext cx="1442809" cy="1669419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265" y="3710247"/>
            <a:ext cx="1153167" cy="1304984"/>
            <a:chOff x="52625" y="3752139"/>
            <a:chExt cx="1442445" cy="143815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5" y="3752139"/>
              <a:ext cx="923481" cy="1375184"/>
            </a:xfrm>
            <a:prstGeom prst="rect">
              <a:avLst/>
            </a:prstGeom>
          </p:spPr>
        </p:pic>
        <p:pic>
          <p:nvPicPr>
            <p:cNvPr id="49" name="Picture 48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589" y="3815107"/>
              <a:ext cx="923481" cy="1375184"/>
            </a:xfrm>
            <a:prstGeom prst="rect">
              <a:avLst/>
            </a:prstGeom>
          </p:spPr>
        </p:pic>
      </p:grpSp>
      <p:sp>
        <p:nvSpPr>
          <p:cNvPr id="35" name="Action Button: Forward or Next 34">
            <a:hlinkClick r:id="rId19" action="ppaction://hlinksldjump" highlightClick="1"/>
          </p:cNvPr>
          <p:cNvSpPr/>
          <p:nvPr/>
        </p:nvSpPr>
        <p:spPr>
          <a:xfrm>
            <a:off x="-21981" y="4033106"/>
            <a:ext cx="1851461" cy="1016349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/>
          <p:cNvGrpSpPr/>
          <p:nvPr/>
        </p:nvGrpSpPr>
        <p:grpSpPr>
          <a:xfrm>
            <a:off x="1699644" y="3523719"/>
            <a:ext cx="1540544" cy="1697192"/>
            <a:chOff x="1699644" y="3614215"/>
            <a:chExt cx="1885514" cy="1606695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644" y="3614215"/>
              <a:ext cx="1885514" cy="1606695"/>
            </a:xfrm>
            <a:prstGeom prst="rect">
              <a:avLst/>
            </a:prstGeom>
          </p:spPr>
        </p:pic>
        <p:sp>
          <p:nvSpPr>
            <p:cNvPr id="36" name="Action Button: Forward or Next 35">
              <a:hlinkClick r:id="rId21" action="ppaction://hlinksldjump" highlightClick="1"/>
            </p:cNvPr>
            <p:cNvSpPr/>
            <p:nvPr/>
          </p:nvSpPr>
          <p:spPr>
            <a:xfrm>
              <a:off x="1790943" y="3952245"/>
              <a:ext cx="1691039" cy="1097210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481982" y="3523718"/>
            <a:ext cx="2010056" cy="1620569"/>
            <a:chOff x="3481982" y="3523718"/>
            <a:chExt cx="2010056" cy="1620569"/>
          </a:xfrm>
        </p:grpSpPr>
        <p:grpSp>
          <p:nvGrpSpPr>
            <p:cNvPr id="32" name="Group 31"/>
            <p:cNvGrpSpPr/>
            <p:nvPr/>
          </p:nvGrpSpPr>
          <p:grpSpPr>
            <a:xfrm>
              <a:off x="3481982" y="3523718"/>
              <a:ext cx="2010056" cy="1620569"/>
              <a:chOff x="3571631" y="3579685"/>
              <a:chExt cx="2010056" cy="1620569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3571631" y="3582694"/>
                <a:ext cx="1752829" cy="1544629"/>
                <a:chOff x="3571631" y="3582694"/>
                <a:chExt cx="1752829" cy="1544629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571631" y="4180662"/>
                  <a:ext cx="1149030" cy="924760"/>
                </a:xfrm>
                <a:prstGeom prst="rect">
                  <a:avLst/>
                </a:prstGeom>
              </p:spPr>
            </p:pic>
            <p:pic>
              <p:nvPicPr>
                <p:cNvPr id="53" name="Picture 52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75430" y="4207183"/>
                  <a:ext cx="1149030" cy="920140"/>
                </a:xfrm>
                <a:prstGeom prst="rect">
                  <a:avLst/>
                </a:prstGeom>
              </p:spPr>
            </p:pic>
            <p:pic>
              <p:nvPicPr>
                <p:cNvPr id="55" name="Picture 54"/>
                <p:cNvPicPr>
                  <a:picLocks noChangeAspect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1684" y="3582694"/>
                  <a:ext cx="1149030" cy="924760"/>
                </a:xfrm>
                <a:prstGeom prst="rect">
                  <a:avLst/>
                </a:prstGeom>
              </p:spPr>
            </p:pic>
          </p:grpSp>
          <p:sp>
            <p:nvSpPr>
              <p:cNvPr id="31" name="Action Button: Forward or Next 30">
                <a:hlinkClick r:id="" action="ppaction://hlinkshowjump?jump=nextslide" highlightClick="1"/>
              </p:cNvPr>
              <p:cNvSpPr/>
              <p:nvPr/>
            </p:nvSpPr>
            <p:spPr>
              <a:xfrm>
                <a:off x="3622830" y="3579685"/>
                <a:ext cx="1958857" cy="1620569"/>
              </a:xfrm>
              <a:prstGeom prst="actionButtonForwardNex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0" name="Action Button: Forward or Next 39">
              <a:hlinkClick r:id="rId23" action="ppaction://hlinksldjump" highlightClick="1"/>
            </p:cNvPr>
            <p:cNvSpPr/>
            <p:nvPr/>
          </p:nvSpPr>
          <p:spPr>
            <a:xfrm>
              <a:off x="3892542" y="3935953"/>
              <a:ext cx="1042416" cy="1042416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35884" y="4868424"/>
            <a:ext cx="2196150" cy="1890372"/>
            <a:chOff x="935884" y="4868424"/>
            <a:chExt cx="2196150" cy="1890372"/>
          </a:xfrm>
        </p:grpSpPr>
        <p:pic>
          <p:nvPicPr>
            <p:cNvPr id="84" name="Picture 8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102258">
              <a:off x="1088773" y="4715535"/>
              <a:ext cx="1890372" cy="2196150"/>
            </a:xfrm>
            <a:prstGeom prst="rect">
              <a:avLst/>
            </a:prstGeom>
          </p:spPr>
        </p:pic>
        <p:sp>
          <p:nvSpPr>
            <p:cNvPr id="42" name="Action Button: Forward or Next 41">
              <a:hlinkClick r:id="rId25" action="ppaction://hlinksldjump" highlightClick="1"/>
            </p:cNvPr>
            <p:cNvSpPr/>
            <p:nvPr/>
          </p:nvSpPr>
          <p:spPr>
            <a:xfrm>
              <a:off x="950616" y="5144287"/>
              <a:ext cx="1644948" cy="1245755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9" name="Oval Callout 68"/>
          <p:cNvSpPr/>
          <p:nvPr/>
        </p:nvSpPr>
        <p:spPr>
          <a:xfrm>
            <a:off x="6892504" y="495222"/>
            <a:ext cx="4180114" cy="1683808"/>
          </a:xfrm>
          <a:prstGeom prst="wedgeEllipseCallout">
            <a:avLst>
              <a:gd name="adj1" fmla="val 40384"/>
              <a:gd name="adj2" fmla="val 48885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18FEA1C-DDAC-4159-9890-89A82FBD674D}"/>
              </a:ext>
            </a:extLst>
          </p:cNvPr>
          <p:cNvSpPr txBox="1"/>
          <p:nvPr/>
        </p:nvSpPr>
        <p:spPr>
          <a:xfrm>
            <a:off x="7184546" y="875461"/>
            <a:ext cx="369810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18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04090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3.7037E-7 L -4.79167E-6 0.00023 C 0.00274 0.00069 0.00573 0.00069 0.00834 0.00255 C 0.01198 0.00532 0.01511 0.00972 0.01836 0.01343 C 0.01889 0.01412 0.01928 0.01551 0.0198 0.0162 C 0.02305 0.02014 0.02709 0.02222 0.02982 0.02708 C 0.03034 0.02801 0.03073 0.02917 0.03125 0.02986 C 0.03399 0.0331 0.03698 0.03588 0.03972 0.03935 C 0.04063 0.04051 0.04115 0.04236 0.04206 0.04352 C 0.04675 0.04907 0.0517 0.0544 0.05652 0.05972 C 0.05756 0.06088 0.05873 0.06134 0.05964 0.0625 C 0.06654 0.07037 0.07331 0.07894 0.08034 0.08704 C 0.08125 0.08796 0.08243 0.08866 0.08334 0.08958 C 0.08438 0.09097 0.08529 0.09259 0.08646 0.09375 C 0.09428 0.10208 0.10235 0.10995 0.11016 0.11829 C 0.1112 0.11944 0.11211 0.1213 0.11316 0.12222 C 0.11446 0.12361 0.11576 0.12407 0.11706 0.125 C 0.12748 0.13449 0.1379 0.14421 0.14844 0.1537 C 0.14948 0.15463 0.1504 0.15532 0.15131 0.15625 C 0.1599 0.16412 0.16797 0.17292 0.17657 0.1794 C 0.17852 0.18079 0.18034 0.18194 0.18204 0.18357 C 0.18295 0.18426 0.18347 0.18565 0.18438 0.18634 C 0.19323 0.19329 0.20222 0.19977 0.2112 0.20671 C 0.21329 0.20833 0.21524 0.21019 0.21732 0.21204 C 0.21889 0.21366 0.22019 0.2162 0.22188 0.21759 C 0.24493 0.23611 0.23933 0.23357 0.2517 0.23796 C 0.25274 0.23935 0.25365 0.2412 0.25482 0.24213 C 0.27123 0.25579 0.2681 0.2537 0.28008 0.25833 C 0.28099 0.25972 0.28204 0.26134 0.28308 0.2625 C 0.28425 0.26366 0.28555 0.26435 0.28698 0.26528 C 0.29219 0.26806 0.29779 0.26968 0.303 0.27338 C 0.30756 0.27662 0.31224 0.2794 0.3168 0.28287 C 0.3181 0.28403 0.31928 0.28565 0.32058 0.28704 C 0.32136 0.28773 0.32201 0.28912 0.32292 0.28958 C 0.3267 0.29259 0.3306 0.29491 0.33438 0.29792 C 0.33542 0.29861 0.33633 0.29977 0.33737 0.30046 C 0.33816 0.30116 0.33894 0.30139 0.33972 0.30185 C 0.34297 0.30417 0.34636 0.30625 0.34961 0.3088 C 0.35079 0.30949 0.35157 0.31065 0.35274 0.31134 C 0.35704 0.31482 0.36133 0.31759 0.36576 0.32107 C 0.36654 0.32153 0.36706 0.32292 0.3681 0.32361 C 0.37383 0.32847 0.37969 0.33264 0.38568 0.33727 C 0.38646 0.33796 0.38711 0.33935 0.38777 0.34005 C 0.39375 0.34468 0.39974 0.34884 0.40547 0.3537 C 0.41277 0.35926 0.42071 0.36296 0.42696 0.3713 C 0.42787 0.37269 0.42891 0.37454 0.43008 0.37546 C 0.43178 0.37685 0.43373 0.37662 0.43542 0.37801 C 0.44232 0.38403 0.44961 0.38958 0.45599 0.39722 C 0.45665 0.39815 0.45756 0.39931 0.45834 0.39977 C 0.46394 0.40417 0.46967 0.40741 0.475 0.41204 C 0.4767 0.41343 0.47761 0.4162 0.47904 0.41759 C 0.48568 0.42361 0.49284 0.42847 0.49961 0.4338 C 0.50066 0.43472 0.5017 0.43588 0.50274 0.43657 C 0.50678 0.43982 0.51107 0.44236 0.51498 0.44607 C 0.51928 0.45023 0.52318 0.45509 0.52722 0.45972 C 0.52878 0.46157 0.53021 0.46343 0.53178 0.46528 C 0.53243 0.46597 0.53685 0.47037 0.5379 0.47199 C 0.53881 0.47315 0.53959 0.47454 0.54024 0.47616 C 0.54076 0.47732 0.54115 0.47894 0.5418 0.48009 C 0.54271 0.48218 0.54389 0.4838 0.5448 0.48565 C 0.54662 0.48912 0.54844 0.49282 0.55014 0.49653 C 0.55079 0.49769 0.55131 0.49907 0.5517 0.50046 C 0.55209 0.50185 0.55209 0.50324 0.55248 0.50463 C 0.55287 0.50602 0.55365 0.50718 0.55404 0.5088 C 0.55495 0.51204 0.55482 0.51482 0.55547 0.51829 C 0.55599 0.52014 0.55665 0.52176 0.55704 0.52361 C 0.55743 0.52546 0.55756 0.52732 0.55782 0.52917 C 0.55834 0.53357 0.5586 0.53843 0.55938 0.54282 L 0.56094 0.55093 C 0.56172 0.56319 0.56159 0.5581 0.56159 0.56597 L 0.56159 0.5662 L 0.56159 0.56597 L 0.56159 0.5662 " pathEditMode="relative" rAng="0" ptsTypes="AAAAAAAAAAAA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73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-1.66667E-6 -3.33333E-6 C 0.00195 0.00232 0.0043 0.00463 0.00612 0.00764 C 0.01146 0.01621 0.02253 0.04445 0.02383 0.04769 C 0.02526 0.05186 0.0263 0.05602 0.02813 0.05949 C 0.03229 0.06736 0.03737 0.07361 0.04141 0.08148 C 0.04649 0.09167 0.04727 0.09329 0.0556 0.10625 C 0.05625 0.10741 0.05742 0.10764 0.0582 0.1088 C 0.06107 0.1132 0.06328 0.11875 0.06615 0.12315 C 0.07149 0.13172 0.078 0.13866 0.08294 0.14769 C 0.08412 0.14977 0.08503 0.15232 0.08646 0.15417 C 0.08711 0.15533 0.08828 0.15486 0.08906 0.15556 C 0.09154 0.15764 0.09375 0.15973 0.0961 0.16204 C 0.10026 0.16598 0.10443 0.16968 0.10847 0.17385 C 0.11406 0.17917 0.11966 0.18519 0.12526 0.19074 C 0.12969 0.19491 0.13347 0.20116 0.13854 0.20348 C 0.13932 0.20417 0.14037 0.20417 0.14115 0.20486 C 0.14623 0.20949 0.15091 0.21528 0.15612 0.21922 C 0.16406 0.22523 0.17149 0.23311 0.17995 0.2375 C 0.18529 0.23982 0.18464 0.23959 0.19232 0.24514 C 0.19323 0.24584 0.19401 0.24723 0.19492 0.24769 C 0.19818 0.24977 0.20156 0.25093 0.20469 0.25301 C 0.2056 0.25348 0.20638 0.25486 0.20729 0.25533 C 0.21576 0.26088 0.22461 0.26505 0.23294 0.27107 C 0.23906 0.27547 0.24011 0.27639 0.24883 0.28148 C 0.25 0.28195 0.25117 0.28218 0.25235 0.28287 C 0.25534 0.28426 0.2582 0.28611 0.2612 0.28797 C 0.26237 0.28866 0.26341 0.28982 0.26472 0.29051 C 0.26732 0.2919 0.27005 0.29306 0.27266 0.29445 C 0.27357 0.29514 0.27435 0.2963 0.27526 0.29699 C 0.27761 0.29885 0.27982 0.30093 0.28229 0.30209 C 0.28516 0.30371 0.28828 0.30371 0.29115 0.30486 C 0.29388 0.30579 0.29636 0.30764 0.29909 0.30857 C 0.30143 0.30973 0.30391 0.30996 0.30612 0.31135 C 0.31589 0.31667 0.31081 0.31412 0.32123 0.31922 C 0.32552 0.32547 0.31953 0.3176 0.32995 0.32547 C 0.33281 0.32778 0.33516 0.33102 0.33789 0.33334 C 0.34024 0.33519 0.34271 0.33658 0.34505 0.33866 C 0.35573 0.34746 0.34688 0.34028 0.35209 0.3463 C 0.35287 0.34746 0.35391 0.34792 0.35469 0.34885 C 0.35534 0.34977 0.35586 0.3507 0.35651 0.35162 C 0.36081 0.35672 0.35834 0.35139 0.36354 0.36065 C 0.36485 0.36297 0.36706 0.36852 0.36706 0.36852 C 0.36927 0.37824 0.36628 0.36621 0.36966 0.37639 C 0.3707 0.37917 0.37097 0.38357 0.37149 0.38658 C 0.37175 0.38797 0.37214 0.38912 0.3724 0.39051 C 0.37266 0.39213 0.37292 0.39398 0.37331 0.39561 C 0.37292 0.40695 0.37292 0.41829 0.3724 0.42963 C 0.37227 0.43079 0.37175 0.43195 0.37149 0.43334 C 0.3711 0.43519 0.3711 0.43681 0.37057 0.43843 C 0.37018 0.43982 0.36927 0.44098 0.36888 0.44236 C 0.36836 0.44375 0.36836 0.44514 0.36797 0.4463 C 0.36797 0.44653 0.36354 0.45602 0.36263 0.45811 C 0.36211 0.45926 0.3612 0.46042 0.36094 0.46181 C 0.36055 0.4632 0.36055 0.46482 0.36003 0.46574 C 0.35938 0.46713 0.3582 0.46736 0.35742 0.46852 C 0.35677 0.46968 0.35612 0.47084 0.3556 0.47223 C 0.35521 0.47361 0.35469 0.47616 0.35469 0.47639 L 0.35469 0.47616 " pathEditMode="relative" rAng="0" ptsTypes="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59" y="2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3.7037E-7 L 3.125E-6 -3.7037E-7 C 0.0026 0.00093 0.00521 0.00162 0.00781 0.00301 C 0.01718 0.00787 0.01823 0.00903 0.02643 0.01551 C 0.03086 0.02362 0.025 0.01389 0.03606 0.025 C 0.04036 0.02917 0.0444 0.03426 0.04843 0.03912 C 0.05234 0.04375 0.05612 0.04862 0.05989 0.05324 C 0.07018 0.06551 0.06992 0.06459 0.07929 0.07686 C 0.08541 0.08449 0.09336 0.09584 0.09883 0.10348 C 0.10169 0.10764 0.10481 0.11158 0.10755 0.11598 C 0.1138 0.12593 0.11966 0.13658 0.12617 0.14584 C 0.12903 0.15 0.13216 0.15394 0.13489 0.15834 C 0.1375 0.16227 0.13945 0.1669 0.14205 0.17084 C 0.14427 0.17431 0.14674 0.17709 0.14909 0.18033 C 0.14974 0.18125 0.15013 0.18264 0.15078 0.18357 C 0.15221 0.18519 0.1539 0.18635 0.15521 0.1882 C 0.17591 0.21574 0.15455 0.18681 0.16315 0.20232 C 0.16419 0.20417 0.16562 0.20533 0.16666 0.20695 C 0.16849 0.20949 0.17018 0.21227 0.172 0.21482 C 0.17396 0.2176 0.17617 0.21991 0.17812 0.22269 C 0.17994 0.22524 0.18164 0.22824 0.18346 0.23056 C 0.19466 0.24468 0.18659 0.23149 0.19765 0.24769 C 0.20208 0.2544 0.20612 0.26204 0.2108 0.26829 C 0.21393 0.27199 0.21849 0.27755 0.22148 0.28218 C 0.22734 0.2919 0.22343 0.28866 0.22851 0.29167 C 0.23515 0.30348 0.22591 0.28774 0.23646 0.30278 C 0.23776 0.30463 0.23867 0.30695 0.23997 0.30903 C 0.24258 0.31274 0.24518 0.31621 0.24791 0.31991 C 0.24909 0.32153 0.25026 0.32315 0.25143 0.32477 C 0.25234 0.3257 0.25325 0.32662 0.25403 0.32778 C 0.25403 0.32778 0.26289 0.33959 0.26471 0.3419 C 0.26823 0.34653 0.26862 0.34676 0.27174 0.35301 C 0.27291 0.35533 0.27383 0.35857 0.27526 0.36065 C 0.27656 0.36274 0.27825 0.36389 0.27968 0.36551 C 0.28737 0.3838 0.2776 0.36112 0.28502 0.37639 C 0.28593 0.37848 0.28659 0.38079 0.28763 0.38264 C 0.28841 0.38449 0.28958 0.38565 0.29023 0.3875 C 0.29101 0.38936 0.29127 0.39167 0.29205 0.39375 C 0.29635 0.40579 0.29297 0.39537 0.29648 0.40301 C 0.29713 0.40463 0.29765 0.40625 0.29817 0.40787 C 0.29883 0.40973 0.29935 0.41204 0.3 0.41412 C 0.30104 0.41737 0.3026 0.42014 0.30351 0.42362 C 0.30442 0.42662 0.30534 0.42963 0.30612 0.43287 C 0.30651 0.43449 0.30664 0.43612 0.30703 0.43774 C 0.30781 0.44028 0.30872 0.44283 0.30963 0.44537 C 0.31002 0.44746 0.31015 0.44977 0.31054 0.45162 C 0.31106 0.45487 0.31237 0.46112 0.31237 0.46112 C 0.31341 0.47477 0.31315 0.46852 0.31315 0.47987 L 0.31315 0.47987 " pathEditMode="relative" ptsTypes="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82 0.00185 L -0.00782 0.00208 C -0.00547 0.0044 -0.00287 0.00625 -0.00079 0.00949 C 0.00156 0.0132 0.00325 0.01806 0.00533 0.02222 C 0.00585 0.02315 0.00664 0.02407 0.00716 0.02523 C 0.00898 0.0294 0.01054 0.0338 0.01237 0.03773 C 0.01289 0.03889 0.01367 0.03982 0.01419 0.04097 C 0.01458 0.04167 0.01927 0.05208 0.02122 0.05509 C 0.02265 0.05718 0.02421 0.05926 0.02565 0.06134 C 0.02591 0.06296 0.02591 0.06482 0.02656 0.06597 C 0.02721 0.06759 0.02838 0.06806 0.02916 0.06921 C 0.03151 0.07222 0.03411 0.075 0.03619 0.0787 C 0.03684 0.07963 0.03723 0.08102 0.03802 0.08171 C 0.03997 0.0838 0.04231 0.08449 0.04414 0.08657 C 0.04674 0.08912 0.04869 0.09329 0.05117 0.09583 C 0.05781 0.10232 0.06445 0.10857 0.07148 0.1132 C 0.07565 0.11574 0.07981 0.11829 0.08385 0.12107 C 0.08828 0.12407 0.09257 0.12778 0.09713 0.13032 C 0.10052 0.13241 0.10416 0.13333 0.10768 0.13519 C 0.12473 0.14375 0.10703 0.13588 0.12265 0.14445 C 0.13059 0.14907 0.12773 0.14653 0.13463 0.14931 C 0.13671 0.15023 0.13971 0.15116 0.14205 0.15232 C 0.14492 0.15394 0.14791 0.15602 0.15091 0.15718 C 0.15312 0.1581 0.15625 0.15787 0.15885 0.15857 C 0.16549 0.16065 0.17174 0.16343 0.17916 0.16505 C 0.18359 0.16597 0.18802 0.16667 0.19218 0.16806 C 0.22187 0.17685 0.18802 0.16921 0.22148 0.17593 C 0.23098 0.18009 0.21875 0.175 0.23919 0.18056 C 0.24388 0.18195 0.24856 0.18357 0.25325 0.18542 C 0.25807 0.18727 0.26263 0.18982 0.26744 0.19167 C 0.27669 0.19514 0.28372 0.19699 0.29296 0.19954 C 0.29856 0.20324 0.29179 0.19907 0.30351 0.20255 C 0.30442 0.20278 0.30533 0.20394 0.30598 0.20417 C 0.30976 0.20532 0.31328 0.20625 0.31679 0.20741 C 0.32317 0.21343 0.31783 0.20903 0.33007 0.21366 C 0.33059 0.21389 0.33112 0.21482 0.33268 0.21505 C 0.33528 0.21644 0.3388 0.21713 0.34244 0.21829 C 0.34674 0.21991 0.35104 0.2213 0.3552 0.22292 C 0.35585 0.22338 0.35742 0.22407 0.35833 0.22454 C 0.36184 0.22616 0.36536 0.22755 0.36822 0.22917 C 0.36979 0.22963 0.37057 0.23032 0.37148 0.23079 C 0.37773 0.23403 0.38385 0.2375 0.38997 0.24028 L 0.40416 0.24653 C 0.40468 0.24699 0.40651 0.24745 0.40768 0.24815 C 0.40859 0.24861 0.40872 0.24931 0.40963 0.24977 C 0.41145 0.25023 0.41263 0.25046 0.41315 0.25116 C 0.41679 0.25324 0.41966 0.25602 0.422 0.25764 C 0.42578 0.25926 0.42968 0.25972 0.43346 0.26065 C 0.4414 0.26968 0.43541 0.2632 0.45403 0.27014 C 0.46484 0.27384 0.46106 0.27338 0.47291 0.27639 C 0.4776 0.27755 0.4871 0.2794 0.4871 0.27963 C 0.48828 0.28009 0.48945 0.28056 0.49062 0.28102 C 0.4927 0.28218 0.49466 0.28357 0.49674 0.28426 C 0.49973 0.28519 0.50273 0.28519 0.50559 0.28588 L 0.51354 0.28727 C 0.51731 0.28958 0.51523 0.28889 0.51979 0.28889 L 0.51979 0.28912 " pathEditMode="relative" rAng="0" ptsTypes="AAAAAAAAAAAAAAAAAAAAAAAAAAAAAAAAAAAAAAAAAAAAAAAAAAAAAAAAA">
                                      <p:cBhvr>
                                        <p:cTn id="2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80" y="143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59259E-6 L 4.16667E-7 2.59259E-6 C 0.00378 0.00046 0.00769 0.00023 0.01146 0.00139 C 0.0181 0.0037 0.01693 0.00509 0.0211 0.00926 C 0.02722 0.01574 0.03347 0.02176 0.03959 0.02824 C 0.0405 0.02917 0.04141 0.03032 0.04232 0.03125 C 0.04844 0.03727 0.05469 0.04259 0.06081 0.04861 C 0.06172 0.04954 0.0625 0.05069 0.06341 0.05162 C 0.07227 0.06019 0.08112 0.06852 0.08998 0.07685 C 0.09167 0.07847 0.09362 0.07963 0.09519 0.08148 C 0.0961 0.08264 0.09688 0.0838 0.09792 0.08472 C 0.0987 0.08542 0.09961 0.08565 0.10052 0.08611 L 0.11901 0.0956 C 0.11992 0.09607 0.12084 0.09676 0.12175 0.09722 C 0.12839 0.10046 0.13542 0.10255 0.14193 0.10648 C 0.15456 0.11412 0.14909 0.11111 0.17201 0.1206 C 0.17487 0.12199 0.17787 0.12269 0.18086 0.12384 C 0.19024 0.12778 0.19961 0.13241 0.20899 0.13634 C 0.21055 0.13704 0.21198 0.1375 0.21341 0.13796 C 0.21459 0.13843 0.21576 0.13912 0.21693 0.13958 L 0.24258 0.14884 C 0.24492 0.14977 0.24727 0.15116 0.24961 0.15208 L 0.26992 0.15995 C 0.27943 0.16829 0.26836 0.15926 0.29024 0.16782 C 0.29154 0.16829 0.29245 0.17037 0.29375 0.17083 C 0.29753 0.17292 0.30144 0.17384 0.30521 0.17569 C 0.31602 0.18056 0.29597 0.17292 0.31224 0.1787 C 0.3168 0.18403 0.31328 0.17917 0.31667 0.18657 C 0.31719 0.18773 0.31797 0.18843 0.31849 0.18982 C 0.32097 0.19653 0.31992 0.19745 0.32201 0.20532 C 0.32266 0.2081 0.3237 0.21065 0.32461 0.21319 C 0.32696 0.22986 0.32383 0.21042 0.32722 0.22431 C 0.328 0.22732 0.328 0.23102 0.32904 0.23357 L 0.33607 0.25255 C 0.34115 0.26597 0.33503 0.24884 0.33867 0.26204 C 0.33985 0.26597 0.34063 0.2669 0.34232 0.26968 C 0.34362 0.27732 0.34284 0.2794 0.34662 0.28241 C 0.34779 0.2831 0.34909 0.28333 0.35026 0.2838 C 0.35664 0.28009 0.35117 0.28287 0.36433 0.28079 C 0.37201 0.2794 0.37058 0.27986 0.3767 0.27755 L 0.38555 0.28241 C 0.38894 0.28426 0.38711 0.2838 0.38998 0.2838 L 0.38998 0.2838 " pathEditMode="relative" ptsTypes="AAAAAAAAAAAAAAAAAAAAAAAAAAAAAAAAAAAAAAAAAAA">
                                      <p:cBhvr>
                                        <p:cTn id="3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6.66667E-6 L 6.25E-7 6.66667E-6 C 0.0026 -0.00045 0.0052 -0.00069 0.00781 -0.00161 C 0.00885 -0.00184 0.00963 -0.003 0.01054 -0.003 C 0.01406 -0.003 0.01757 -0.00208 0.02109 -0.00161 C 0.02343 -0.00045 0.02578 0.0007 0.02812 0.00163 C 0.03111 0.00279 0.03411 0.00348 0.03697 0.00464 C 0.04023 0.00603 0.04934 0.01413 0.04934 0.01413 C 0.05052 0.01505 0.05169 0.01505 0.05286 0.01575 C 0.05559 0.0176 0.0582 0.01968 0.0608 0.022 C 0.06171 0.02292 0.0625 0.02431 0.06341 0.02524 C 0.06575 0.02709 0.06822 0.02802 0.07044 0.02987 C 0.07148 0.03056 0.07226 0.03218 0.07317 0.03288 C 0.07656 0.03612 0.07721 0.03566 0.0802 0.03774 C 0.08164 0.03867 0.08307 0.03982 0.08463 0.04075 C 0.08554 0.04144 0.08645 0.04167 0.08723 0.04237 C 0.09973 0.05186 0.08476 0.04029 0.09257 0.04862 C 0.09335 0.04955 0.0944 0.04955 0.09518 0.05024 C 0.1013 0.05556 0.09401 0.05163 0.10143 0.05487 C 0.10677 0.06135 0.10104 0.05533 0.10755 0.05973 C 0.10872 0.06042 0.10989 0.06181 0.11106 0.06274 C 0.11197 0.06343 0.11289 0.0639 0.11367 0.06436 C 0.11432 0.06552 0.11471 0.06691 0.11549 0.0676 C 0.11653 0.06853 0.11783 0.06853 0.11901 0.06899 C 0.11992 0.06945 0.12083 0.06992 0.12161 0.07061 C 0.12291 0.07154 0.12408 0.07246 0.12526 0.07385 C 0.12643 0.07524 0.12747 0.07732 0.12877 0.07848 C 0.12981 0.07941 0.13111 0.07964 0.13229 0.0801 C 0.13307 0.08103 0.13398 0.08242 0.13489 0.08311 C 0.13567 0.08404 0.13671 0.08404 0.1375 0.08473 C 0.1388 0.08612 0.13984 0.0882 0.14101 0.08936 C 0.14192 0.09029 0.14283 0.09029 0.14375 0.09098 C 0.14466 0.09191 0.14544 0.0933 0.14635 0.09422 C 0.14752 0.09538 0.14869 0.09607 0.14986 0.09723 C 0.15468 0.10209 0.15039 0.09908 0.1552 0.10209 C 0.15611 0.10348 0.15677 0.10556 0.15781 0.10672 C 0.15859 0.10765 0.15963 0.10765 0.16054 0.10834 C 0.16145 0.10904 0.16223 0.11066 0.16315 0.11135 C 0.16393 0.11228 0.16497 0.11228 0.16575 0.11297 C 0.16731 0.11436 0.16875 0.11621 0.17018 0.11783 C 0.17109 0.11876 0.17187 0.11992 0.17278 0.12084 C 0.17369 0.12154 0.1746 0.12177 0.17552 0.12246 C 0.18151 0.12779 0.17434 0.12385 0.18164 0.12709 C 0.18255 0.12825 0.18333 0.12941 0.18424 0.13033 C 0.18567 0.13149 0.18723 0.13242 0.18867 0.13334 C 0.18958 0.13404 0.19049 0.13427 0.1914 0.13496 C 0.19231 0.13589 0.19309 0.13728 0.19401 0.1382 C 0.19765 0.14144 0.20182 0.1426 0.20546 0.14607 C 0.20638 0.14677 0.20716 0.14839 0.20807 0.14908 C 0.2121 0.15209 0.2108 0.14908 0.21432 0.15232 C 0.2164 0.15417 0.21835 0.15672 0.22044 0.15857 C 0.22161 0.1595 0.22278 0.1595 0.22395 0.16019 C 0.22486 0.16066 0.22578 0.16112 0.22669 0.16158 C 0.22786 0.16251 0.2289 0.1639 0.2302 0.16482 C 0.23125 0.16552 0.23255 0.16575 0.23372 0.16644 C 0.23463 0.16691 0.23541 0.16737 0.23632 0.16783 C 0.23697 0.16899 0.23736 0.17038 0.23815 0.17107 C 0.23958 0.17269 0.24414 0.17362 0.24518 0.17431 C 0.2496 0.17617 0.24609 0.17501 0.25052 0.17894 C 0.2526 0.1808 0.25638 0.18149 0.25846 0.18195 C 0.26393 0.18705 0.25989 0.1838 0.26549 0.18681 C 0.2664 0.18728 0.26718 0.18797 0.26809 0.18843 C 0.27044 0.18936 0.27278 0.19052 0.27513 0.19144 C 0.2763 0.19191 0.27747 0.1926 0.27864 0.19306 C 0.28164 0.19399 0.28463 0.19445 0.2875 0.19607 L 0.29283 0.19931 C 0.29375 0.19978 0.29453 0.2007 0.29544 0.20093 L 0.30247 0.20255 C 0.30729 0.20533 0.30312 0.20302 0.3095 0.20556 C 0.3108 0.20603 0.31197 0.20649 0.31315 0.20718 C 0.31393 0.20765 0.31484 0.20857 0.31575 0.2088 C 0.32265 0.21042 0.32356 0.21019 0.32903 0.21019 L 0.32903 0.21019 " pathEditMode="relative" ptsTypes="AAAAAAAAAAAAAAAAAAAAAAAAAAAAAAA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1.875E-6 4.81481E-6 C 0.01914 0.00162 0.03229 0.00208 0.05286 0.00926 C 0.05403 0.00972 0.06432 0.01365 0.06692 0.01389 C 0.07135 0.01481 0.07578 0.01504 0.08021 0.01551 L 0.08372 0.01713 C 0.08646 0.01828 0.08906 0.01921 0.09166 0.02037 C 0.09258 0.0206 0.09349 0.02129 0.0944 0.02176 C 0.09583 0.02291 0.09713 0.02453 0.0987 0.025 C 0.10455 0.02615 0.11054 0.02592 0.1164 0.02662 C 0.12708 0.03125 0.10924 0.02361 0.13489 0.03125 C 0.13698 0.03194 0.13893 0.03379 0.14114 0.03449 C 0.14778 0.03588 0.15468 0.03634 0.16146 0.0375 C 0.16406 0.03796 0.16666 0.03819 0.16927 0.03912 C 0.17669 0.04143 0.18385 0.04583 0.1914 0.04699 C 0.21172 0.04976 0.19909 0.04791 0.22929 0.05324 L 0.23815 0.05787 C 0.23932 0.05856 0.24049 0.05926 0.24166 0.05949 C 0.24661 0.06064 0.25169 0.06134 0.25664 0.0625 C 0.25963 0.06342 0.26263 0.06458 0.26549 0.06574 C 0.2664 0.0662 0.26718 0.06713 0.2681 0.06736 C 0.27226 0.06805 0.27643 0.06828 0.28047 0.06898 C 0.29218 0.07592 0.27864 0.06851 0.29909 0.07361 C 0.30117 0.07407 0.30312 0.07615 0.30521 0.07662 C 0.30872 0.07777 0.31224 0.07777 0.31575 0.07824 C 0.31875 0.07939 0.32161 0.08078 0.32461 0.08148 L 0.34232 0.08449 C 0.35963 0.09143 0.33919 0.08402 0.3625 0.08935 C 0.36549 0.08981 0.36836 0.09143 0.37135 0.09236 C 0.38919 0.09791 0.38463 0.09676 0.40052 0.09861 C 0.42903 0.1081 0.40091 0.09976 0.42695 0.10486 C 0.42812 0.10509 0.42929 0.10601 0.43047 0.10648 C 0.43372 0.10764 0.43698 0.10856 0.44023 0.10972 C 0.44427 0.11111 0.44843 0.11319 0.4526 0.11435 C 0.45638 0.11527 0.46015 0.11527 0.46406 0.11597 L 0.4737 0.11736 C 0.47565 0.11875 0.47786 0.12014 0.47995 0.1206 C 0.48255 0.12129 0.48515 0.12152 0.48789 0.12222 C 0.49075 0.12291 0.49362 0.12476 0.49661 0.12523 C 0.50664 0.12731 0.50195 0.12615 0.5108 0.12847 C 0.51588 0.13148 0.51093 0.12893 0.51875 0.13148 C 0.51992 0.13194 0.52109 0.13287 0.52226 0.1331 C 0.52786 0.13449 0.53346 0.13518 0.53906 0.13634 C 0.54765 0.13819 0.54622 0.14027 0.55846 0.14259 C 0.56484 0.14375 0.57135 0.14351 0.57786 0.14421 C 0.58138 0.14444 0.58489 0.14514 0.58841 0.1456 C 0.59101 0.14606 0.59375 0.14699 0.59635 0.14722 C 0.60547 0.14814 0.61458 0.14838 0.6237 0.14884 C 0.62513 0.1493 0.62669 0.15023 0.62812 0.15046 C 0.63815 0.15208 0.6388 0.15185 0.64492 0.15185 L 0.64583 0.15185 " pathEditMode="relative" ptsTypes="AAAAAAAAAAAAAAAAAAAAAAAAAAAAAAAAAAAAAAAAAAAAAAAAAAA">
                                      <p:cBhvr>
                                        <p:cTn id="4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.00023 L -4.16667E-6 0.00023 C 0.01029 0.00648 0.00144 0.00162 0.01094 0.00625 C 0.01094 0.00602 0.01654 0.00926 0.01758 0.00995 C 0.01836 0.01019 0.01914 0.01065 0.01993 0.01088 C 0.02123 0.01134 0.0224 0.01157 0.02357 0.01204 C 0.02513 0.01273 0.02657 0.01412 0.02813 0.01458 L 0.03477 0.0169 C 0.03581 0.01713 0.03685 0.01782 0.03776 0.01806 C 0.04037 0.01852 0.04271 0.01875 0.04532 0.01921 C 0.05808 0.02153 0.04362 0.01968 0.06316 0.02153 C 0.07435 0.02593 0.06446 0.02269 0.08178 0.02523 C 0.08321 0.02523 0.08477 0.02616 0.0862 0.02639 C 0.09167 0.02685 0.09714 0.02708 0.10261 0.02731 C 0.13477 0.03588 0.10743 0.02917 0.19128 0.02731 L 0.22631 0.02639 L 0.28581 0.02731 C 0.28829 0.02755 0.29792 0.0294 0.30079 0.02986 C 0.3086 0.03287 0.29948 0.02963 0.31628 0.03218 C 0.32175 0.03287 0.31706 0.03333 0.32162 0.03449 C 0.32383 0.03495 0.32605 0.03519 0.32839 0.03565 C 0.32904 0.03611 0.32982 0.03657 0.3306 0.03704 C 0.33503 0.03866 0.33933 0.03866 0.34401 0.03912 L 0.35144 0.04167 L 0.35521 0.04282 C 0.35638 0.04352 0.35756 0.04444 0.35899 0.04514 C 0.36263 0.04745 0.35977 0.04537 0.36276 0.04745 L 0.36276 0.04722 " pathEditMode="relative" rAng="0" ptsTypes="AAAAAAAAAAAAAAAAAAAAAAAAAAAA">
                                      <p:cBhvr>
                                        <p:cTn id="4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1.25E-6 -4.44444E-6 C 0.00195 0.00024 0.00417 0.0007 0.00612 0.00116 C 0.00742 0.00139 0.0082 0.00186 0.00963 0.00232 C 0.01614 0.00348 0.02266 0.00463 0.02904 0.00579 C 0.03476 0.00695 0.03984 0.00834 0.04583 0.0095 C 0.0513 0.01042 0.06419 0.01274 0.07057 0.01366 C 0.07187 0.01366 0.07344 0.01366 0.07487 0.01389 C 0.09766 0.01713 0.10039 0.0176 0.12786 0.02084 L 0.13932 0.022 C 0.14349 0.02246 0.14779 0.02269 0.15169 0.02338 C 0.15638 0.02408 0.15677 0.02408 0.16146 0.02454 C 0.16315 0.02477 0.16497 0.025 0.16667 0.02524 C 0.17018 0.0257 0.1737 0.02616 0.17734 0.02639 C 0.18047 0.02686 0.1806 0.02686 0.18437 0.02732 C 0.1875 0.02755 0.20221 0.02963 0.20729 0.0301 C 0.21146 0.03056 0.21953 0.03125 0.22135 0.03172 C 0.22226 0.03172 0.22305 0.03195 0.22409 0.03218 C 0.22487 0.03218 0.22578 0.03241 0.22669 0.03241 C 0.22812 0.03264 0.22956 0.03287 0.23112 0.03287 C 0.23346 0.03311 0.23581 0.03311 0.23815 0.03334 C 0.24219 0.0338 0.23984 0.03357 0.24518 0.03403 C 0.25169 0.03519 0.24297 0.03357 0.25312 0.03496 C 0.25534 0.03519 0.25729 0.03565 0.25937 0.03612 C 0.26055 0.03612 0.26159 0.03635 0.26289 0.03658 C 0.26458 0.03681 0.26823 0.03704 0.26823 0.03704 C 0.27109 0.03774 0.27591 0.03866 0.27786 0.03912 C 0.28034 0.03982 0.27891 0.03959 0.28229 0.03982 C 0.28281 0.04005 0.28346 0.04028 0.28411 0.04051 C 0.28489 0.04051 0.28594 0.04075 0.28672 0.04098 C 0.2875 0.04121 0.28763 0.04144 0.28841 0.04167 C 0.28919 0.0419 0.29023 0.0419 0.29114 0.0419 C 0.29154 0.04213 0.29167 0.04213 0.29206 0.04237 L 0.29206 0.04167 " pathEditMode="relative" rAng="0" ptsTypes="AAAAAAAAAAAAAAAAAAAAAAAAAAAAAAAA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96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5.18519E-6 L -1.25E-6 -5.18519E-6 C 0.00495 -0.00325 0.00989 -0.00672 0.01497 -0.0095 C 0.01927 -0.01205 0.02383 -0.0132 0.02812 -0.01575 C 0.03411 -0.01945 0.04583 -0.02825 0.04583 -0.02825 C 0.05521 -0.04214 0.047 -0.03172 0.05547 -0.03936 C 0.06211 -0.04515 0.05273 -0.04121 0.06523 -0.04723 C 0.0737 -0.05117 0.08255 -0.05256 0.09088 -0.05811 C 0.10052 -0.06459 0.09544 -0.06135 0.10586 -0.0676 C 0.10677 -0.06807 0.10755 -0.06876 0.10846 -0.06922 C 0.11458 -0.07131 0.11849 -0.07246 0.12435 -0.07547 C 0.13177 -0.07918 0.12851 -0.07918 0.13763 -0.08172 C 0.14049 -0.08242 0.14349 -0.08265 0.14635 -0.08311 C 0.14844 -0.08357 0.15052 -0.08427 0.1526 -0.08473 L 0.15963 -0.08635 C 0.16849 -0.09029 0.15807 -0.08612 0.17643 -0.08959 C 0.1776 -0.08982 0.17877 -0.09098 0.17995 -0.09098 C 0.18672 -0.09191 0.19349 -0.09214 0.20026 -0.0926 C 0.20794 -0.09422 0.21055 -0.09469 0.21875 -0.09584 C 0.22409 -0.09631 0.22943 -0.09677 0.23463 -0.09723 C 0.23646 -0.09839 0.23815 -0.09978 0.23997 -0.10047 C 0.24909 -0.10348 0.25742 -0.10487 0.2664 -0.10672 C 0.26992 -0.10834 0.27344 -0.11019 0.27695 -0.11135 C 0.27969 -0.11228 0.28229 -0.11251 0.28489 -0.11297 C 0.28698 -0.11344 0.28906 -0.11413 0.29114 -0.11459 C 0.2957 -0.11575 0.30273 -0.11668 0.30703 -0.11922 C 0.30872 -0.12038 0.31055 -0.12154 0.31237 -0.12246 C 0.31406 -0.12316 0.31588 -0.12339 0.31758 -0.12408 C 0.31875 -0.12432 0.31992 -0.12524 0.32109 -0.12547 C 0.32291 -0.12617 0.32461 -0.12663 0.32643 -0.12709 C 0.32786 -0.12756 0.32943 -0.12802 0.33086 -0.12871 C 0.33242 -0.12941 0.33372 -0.13126 0.33528 -0.13172 C 0.33815 -0.13288 0.34114 -0.13288 0.34414 -0.13334 C 0.34844 -0.13543 0.34857 -0.13519 0.35377 -0.1382 C 0.35469 -0.13867 0.35547 -0.13936 0.35638 -0.13959 C 0.37487 -0.14631 0.35286 -0.13728 0.36706 -0.14283 C 0.36823 -0.1433 0.3694 -0.14376 0.37057 -0.14445 C 0.37148 -0.14492 0.37226 -0.14561 0.37318 -0.14584 C 0.37565 -0.147 0.3806 -0.14839 0.38294 -0.14908 C 0.38372 -0.14955 0.38463 -0.15024 0.38555 -0.1507 C 0.38672 -0.15117 0.38802 -0.1514 0.38906 -0.15232 C 0.3901 -0.15302 0.39075 -0.15464 0.39166 -0.15533 C 0.39375 -0.15672 0.39583 -0.15742 0.39791 -0.15857 C 0.39935 -0.15996 0.40078 -0.16182 0.40234 -0.1632 C 0.4164 -0.17501 0.40599 -0.16529 0.4164 -0.17269 C 0.4194 -0.17478 0.42318 -0.17756 0.42617 -0.17894 C 0.43411 -0.18242 0.42435 -0.17802 0.43581 -0.18357 C 0.43698 -0.18404 0.43828 -0.1845 0.43932 -0.18519 C 0.43932 -0.18519 0.44596 -0.18913 0.44726 -0.18982 L 0.45 -0.19144 L 0.4526 -0.19307 C 0.45351 -0.19399 0.45443 -0.19492 0.45521 -0.19607 C 0.45586 -0.197 0.45638 -0.19839 0.45703 -0.19932 C 0.45781 -0.20001 0.45885 -0.20001 0.45963 -0.2007 C 0.46068 -0.20163 0.46133 -0.20325 0.46237 -0.20394 C 0.46341 -0.20487 0.46471 -0.20487 0.46588 -0.20557 C 0.472 -0.20973 0.46693 -0.20719 0.472 -0.21182 C 0.47656 -0.21575 0.47331 -0.20973 0.47903 -0.21807 C 0.48555 -0.22732 0.48281 -0.22501 0.48698 -0.23381 C 0.48789 -0.23543 0.48893 -0.23682 0.48971 -0.23844 C 0.49036 -0.23982 0.49062 -0.24191 0.4914 -0.24307 C 0.49245 -0.24469 0.49388 -0.24492 0.49492 -0.24631 C 0.49791 -0.24978 0.49557 -0.24932 0.49765 -0.24932 L 0.49857 -0.24932 " pathEditMode="relative" ptsTypes="AAAAAAAAAAAAAAAAAAAAAAAAAAAAAAAAAAAAAAAAAAAAAAAAAAAAAAAAAAAAAAAA">
                                      <p:cBhvr>
                                        <p:cTn id="5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6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"/>
            <a:ext cx="12192000" cy="6857999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4489028" y="2008854"/>
            <a:ext cx="350929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5,9 : 2 + 13,06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3466314" y="1973069"/>
            <a:ext cx="64152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a)</a:t>
            </a:r>
          </a:p>
        </p:txBody>
      </p:sp>
      <p:sp>
        <p:nvSpPr>
          <p:cNvPr id="13" name="Text Box 21"/>
          <p:cNvSpPr txBox="1">
            <a:spLocks noChangeArrowheads="1"/>
          </p:cNvSpPr>
          <p:nvPr/>
        </p:nvSpPr>
        <p:spPr bwMode="auto">
          <a:xfrm>
            <a:off x="4189908" y="3537279"/>
            <a:ext cx="205376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16,01</a:t>
            </a:r>
          </a:p>
        </p:txBody>
      </p:sp>
      <p:sp>
        <p:nvSpPr>
          <p:cNvPr id="14" name="AutoShape 22"/>
          <p:cNvSpPr>
            <a:spLocks/>
          </p:cNvSpPr>
          <p:nvPr/>
        </p:nvSpPr>
        <p:spPr bwMode="auto">
          <a:xfrm rot="16200000">
            <a:off x="5296291" y="2062233"/>
            <a:ext cx="222971" cy="1238960"/>
          </a:xfrm>
          <a:prstGeom prst="leftBrace">
            <a:avLst>
              <a:gd name="adj1" fmla="val 92408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800">
              <a:latin typeface="Times New Roman" panose="02020603050405020304" pitchFamily="18" charset="0"/>
            </a:endParaRP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178565" y="2761924"/>
            <a:ext cx="206511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=  2,95</a:t>
            </a:r>
          </a:p>
        </p:txBody>
      </p:sp>
      <p:sp>
        <p:nvSpPr>
          <p:cNvPr id="16" name="Text Box 25"/>
          <p:cNvSpPr txBox="1">
            <a:spLocks noChangeArrowheads="1"/>
          </p:cNvSpPr>
          <p:nvPr/>
        </p:nvSpPr>
        <p:spPr bwMode="auto">
          <a:xfrm>
            <a:off x="6096000" y="2723525"/>
            <a:ext cx="191110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33CC"/>
                </a:solidFill>
              </a:rPr>
              <a:t>+ 13,06</a:t>
            </a: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1182231" y="1457992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9793705" y="4311316"/>
            <a:ext cx="2546684" cy="2546684"/>
            <a:chOff x="9793705" y="4311316"/>
            <a:chExt cx="2546684" cy="254668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93705" y="4311316"/>
              <a:ext cx="2546684" cy="2546684"/>
            </a:xfrm>
            <a:prstGeom prst="rect">
              <a:avLst/>
            </a:prstGeom>
          </p:spPr>
        </p:pic>
        <p:sp>
          <p:nvSpPr>
            <p:cNvPr id="18" name="Action Button: Forward or Next 17">
              <a:hlinkClick r:id="rId4" action="ppaction://hlinksldjump" highlightClick="1"/>
            </p:cNvPr>
            <p:cNvSpPr/>
            <p:nvPr/>
          </p:nvSpPr>
          <p:spPr>
            <a:xfrm>
              <a:off x="10310327" y="4363142"/>
              <a:ext cx="1881673" cy="2443032"/>
            </a:xfrm>
            <a:prstGeom prst="actionButtonForwardNex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976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 animBg="1"/>
      <p:bldP spid="15" grpId="0"/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80" y="3741575"/>
            <a:ext cx="3284376" cy="3284376"/>
          </a:xfrm>
          <a:prstGeom prst="rect">
            <a:avLst/>
          </a:prstGeom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705929" y="2075585"/>
            <a:ext cx="3963649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35,04 : 4 – 6,87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70798" y="2755771"/>
            <a:ext cx="4444197" cy="680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      8,76 – 6,87</a:t>
            </a:r>
            <a:endParaRPr lang="en-US" alt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10"/>
          <p:cNvSpPr>
            <a:spLocks noChangeArrowheads="1"/>
          </p:cNvSpPr>
          <p:nvPr/>
        </p:nvSpPr>
        <p:spPr bwMode="auto">
          <a:xfrm>
            <a:off x="3570798" y="3594578"/>
            <a:ext cx="3386568" cy="680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    1,89</a:t>
            </a:r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1221804" y="1395399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Action Button: Forward or Next 9">
            <a:hlinkClick r:id="rId4" action="ppaction://hlinksldjump" highlightClick="1"/>
          </p:cNvPr>
          <p:cNvSpPr/>
          <p:nvPr/>
        </p:nvSpPr>
        <p:spPr>
          <a:xfrm>
            <a:off x="647868" y="3741574"/>
            <a:ext cx="2722088" cy="3116425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78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B93554C-B679-44F1-B46F-69A9F3A312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5" b="1279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40773" y="1185454"/>
            <a:ext cx="10264346" cy="3781168"/>
          </a:xfrm>
          <a:prstGeom prst="roundRect">
            <a:avLst/>
          </a:prstGeom>
          <a:solidFill>
            <a:schemeClr val="bg1">
              <a:alpha val="5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91" y="2947737"/>
            <a:ext cx="2134352" cy="3910263"/>
          </a:xfrm>
          <a:prstGeom prst="rect">
            <a:avLst/>
          </a:prstGeom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305987" y="2202488"/>
            <a:ext cx="4614123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marL="533400" indent="-5334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84016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425"/>
              </a:spcBef>
              <a:spcAft>
                <a:spcPts val="838"/>
              </a:spcAft>
            </a:pPr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c) 167 : 25 :  4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454006" y="2968582"/>
            <a:ext cx="3868899" cy="74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   6,68    : 4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4494429" y="3590393"/>
            <a:ext cx="3245504" cy="7417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= 		1,67  </a:t>
            </a:r>
          </a:p>
        </p:txBody>
      </p:sp>
      <p:sp>
        <p:nvSpPr>
          <p:cNvPr id="10" name="TextBox 1"/>
          <p:cNvSpPr txBox="1">
            <a:spLocks noChangeArrowheads="1"/>
          </p:cNvSpPr>
          <p:nvPr/>
        </p:nvSpPr>
        <p:spPr bwMode="auto">
          <a:xfrm>
            <a:off x="1302204" y="1468633"/>
            <a:ext cx="2489200" cy="55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008" tIns="32004" rIns="64008" bIns="320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1)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Tính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Action Button: Forward or Next 10">
            <a:hlinkClick r:id="rId4" action="ppaction://hlinksldjump" highlightClick="1"/>
          </p:cNvPr>
          <p:cNvSpPr/>
          <p:nvPr/>
        </p:nvSpPr>
        <p:spPr>
          <a:xfrm>
            <a:off x="9703398" y="3469279"/>
            <a:ext cx="2289809" cy="3576980"/>
          </a:xfrm>
          <a:prstGeom prst="actionButtonForwardNex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24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9722249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627</Words>
  <Application>Microsoft Office PowerPoint</Application>
  <PresentationFormat>Widescreen</PresentationFormat>
  <Paragraphs>84</Paragraphs>
  <Slides>17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UTM A&amp;S Graceland</vt:lpstr>
      <vt:lpstr>宋体</vt:lpstr>
      <vt:lpstr>iCiel Gotham Ultra</vt:lpstr>
      <vt:lpstr>Calibri Light</vt:lpstr>
      <vt:lpstr>Calibri</vt:lpstr>
      <vt:lpstr>Segoe UI Black</vt:lpstr>
      <vt:lpstr>Times New Roman</vt:lpstr>
      <vt:lpstr>Arial</vt:lpstr>
      <vt:lpstr>Office Theme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Hp</cp:lastModifiedBy>
  <cp:revision>28</cp:revision>
  <dcterms:created xsi:type="dcterms:W3CDTF">2021-11-10T19:33:16Z</dcterms:created>
  <dcterms:modified xsi:type="dcterms:W3CDTF">2021-12-07T02:26:16Z</dcterms:modified>
</cp:coreProperties>
</file>