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96" r:id="rId2"/>
    <p:sldId id="294" r:id="rId3"/>
    <p:sldId id="306" r:id="rId4"/>
    <p:sldId id="307" r:id="rId5"/>
    <p:sldId id="284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</p:sldIdLst>
  <p:sldSz cx="12192000" cy="6858000"/>
  <p:notesSz cx="6858000" cy="9144000"/>
  <p:embeddedFontLst>
    <p:embeddedFont>
      <p:font typeface="等线" panose="020B0604020202020204" charset="-122"/>
      <p:regular r:id="rId40"/>
      <p:bold r:id="rId41"/>
    </p:embeddedFont>
    <p:embeddedFont>
      <p:font typeface="Arial Black" panose="020B0A04020102020204" pitchFamily="34" charset="0"/>
      <p:bold r:id="rId42"/>
    </p:embeddedFont>
    <p:embeddedFont>
      <p:font typeface="iCiel Cadena" panose="02000503000000020004" charset="0"/>
      <p:bold r:id="rId43"/>
    </p:embeddedFont>
    <p:embeddedFont>
      <p:font typeface="AvantGarde-Demi" panose="02020500000000000000" charset="0"/>
      <p:regular r:id="rId44"/>
    </p:embeddedFont>
    <p:embeddedFont>
      <p:font typeface="等线 Light" panose="020B0604020202020204" charset="-122"/>
      <p:regular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1" autoAdjust="0"/>
  </p:normalViewPr>
  <p:slideViewPr>
    <p:cSldViewPr snapToGrid="0" showGuides="1">
      <p:cViewPr varScale="1">
        <p:scale>
          <a:sx n="43" d="100"/>
          <a:sy n="43" d="100"/>
        </p:scale>
        <p:origin x="3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200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897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40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4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70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26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41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89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04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01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15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42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15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02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230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824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89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06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5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6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3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1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8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8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6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2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8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6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7" y="1585493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00398" y="5014596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8" y="5126855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906499" y="1791192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2614394" y="1785046"/>
            <a:ext cx="1269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77931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972514" y="176884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402451" y="2374576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976655" y="1783423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10095142" y="2401348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906498" y="3662695"/>
            <a:ext cx="10565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906498" y="4485020"/>
            <a:ext cx="105655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90093" y="2428434"/>
            <a:ext cx="1009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3,2</a:t>
            </a:r>
          </a:p>
        </p:txBody>
      </p: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6265785" y="1779315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  <p:bldP spid="1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286877" y="22051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50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107489" y="26575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0,18 m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445309" y="1744226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Tóm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95709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1m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39048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16 : 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692383" y="478577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0,18m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25408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72239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57368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45725"/>
            <a:ext cx="3282549" cy="32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76600"/>
            <a:ext cx="3251499" cy="323311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873760" y="5284970"/>
            <a:ext cx="106578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873760" y="13716000"/>
            <a:ext cx="1065784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Khi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08488" y="2571932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45317" y="3970520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5276238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45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873760" y="5284970"/>
            <a:ext cx="106578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873760" y="5126220"/>
            <a:ext cx="1065784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Khi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08488" y="2571932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45317" y="3970520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5276238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0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82456" y="842464"/>
            <a:ext cx="107389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  <a:cs typeface="+mn-cs"/>
              </a:rPr>
              <a:t>Ví dụ 1: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Một mảnh vườn hình chữ nhật có diện tích 34m</a:t>
            </a:r>
            <a:r>
              <a:rPr lang="en-US" altLang="en-US" sz="3200" b="1" baseline="300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2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, chiều dài 8,5m. Hỏi chiều rộng mảnh vườn là bao nhiêu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mét</a:t>
            </a:r>
            <a:r>
              <a:rPr lang="en-US" alt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chia:  34 : 8,5 </a:t>
            </a:r>
            <a:r>
              <a:rPr lang="en-US" altLang="en-US" sz="3200" b="1" dirty="0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9200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13716000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665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82456" y="842464"/>
            <a:ext cx="107389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err="1">
                <a:latin typeface="Arial" panose="020B0604020202020204" pitchFamily="34" charset="0"/>
              </a:rPr>
              <a:t>mét</a:t>
            </a:r>
            <a:r>
              <a:rPr lang="en-US" altLang="en-US" sz="3200" b="1" smtClean="0">
                <a:latin typeface="Arial" panose="020B0604020202020204" pitchFamily="34" charset="0"/>
              </a:rPr>
              <a:t>?</a:t>
            </a:r>
          </a:p>
          <a:p>
            <a:pPr algn="just">
              <a:spcBef>
                <a:spcPct val="50000"/>
              </a:spcBef>
            </a:pP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chia:  34 : 8,5 </a:t>
            </a:r>
            <a:r>
              <a:rPr lang="en-US" altLang="en-US" sz="3200" b="1" dirty="0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9200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413493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18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764461" y="13716000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3716000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25905" y="13716000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041027" y="2875644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har char=" "/>
            </a:pPr>
            <a:r>
              <a:rPr lang="en-US" altLang="en-US" sz="2800" b="1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endParaRPr lang="en-US" altLang="en-US" sz="2800" b="1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(Đây chính là thực hiện phép nhân cả Số bị chia và Số chia với </a:t>
            </a: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10</a:t>
            </a:r>
            <a:r>
              <a:rPr lang="en-US" altLang="en-US" sz="2400" b="1" smtClean="0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).</a:t>
            </a:r>
            <a:endParaRPr lang="en-US" altLang="en-US" sz="2400" b="1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08640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764461" y="155708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25905" y="2596244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041027" y="2875644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</a:t>
            </a:r>
            <a:r>
              <a:rPr lang="en-US" altLang="en-US" sz="2400" b="1" smtClean="0">
                <a:solidFill>
                  <a:srgbClr val="FF00FF"/>
                </a:solidFill>
                <a:latin typeface="Arial" panose="020B0604020202020204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232787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  <a:cs typeface="+mn-cs"/>
              </a:rPr>
              <a:t>Ví dụ 2: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       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78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: </a:t>
            </a:r>
            <a:r>
              <a:rPr lang="en-US" alt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3716000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13716000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00398" y="13716000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(Đây chính là thực hiện phép nhân cả Số bị chia và Số chia với </a:t>
            </a: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100</a:t>
            </a:r>
            <a:r>
              <a:rPr lang="en-US" altLang="en-US" sz="2400" b="1" smtClean="0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).</a:t>
            </a:r>
            <a:endParaRPr lang="en-US" altLang="en-US" sz="2400" b="1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8" y="13716000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3716000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</a:t>
            </a:r>
            <a:r>
              <a:rPr lang="en-US" altLang="en-US" sz="3200" b="1" smtClean="0">
                <a:latin typeface="Arial" panose="020B0604020202020204" pitchFamily="34" charset="0"/>
              </a:rPr>
              <a:t>3,25</a:t>
            </a:r>
          </a:p>
          <a:p>
            <a:pPr algn="just">
              <a:spcBef>
                <a:spcPct val="50000"/>
              </a:spcBef>
            </a:pP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00398" y="5014596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100</a:t>
            </a:r>
            <a:r>
              <a:rPr lang="en-US" altLang="en-US" sz="2400" b="1" smtClean="0">
                <a:solidFill>
                  <a:srgbClr val="FF00FF"/>
                </a:solidFill>
                <a:latin typeface="Arial" panose="020B0604020202020204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endParaRPr lang="en-US" altLang="en-US" sz="2400" b="1" dirty="0">
              <a:solidFill>
                <a:srgbClr val="FF00F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8" y="5126855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4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13716000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12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16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15726"/>
            <a:ext cx="2809875" cy="27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13716000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13716000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67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39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13716000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1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1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0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91495"/>
            <a:ext cx="2733675" cy="27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51" y="777653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8C4329-A2AB-42A0-B7B4-18E0BA5EAB5F}"/>
              </a:ext>
            </a:extLst>
          </p:cNvPr>
          <p:cNvSpPr txBox="1"/>
          <p:nvPr/>
        </p:nvSpPr>
        <p:spPr>
          <a:xfrm>
            <a:off x="5546608" y="488722"/>
            <a:ext cx="4940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873760" y="5284970"/>
            <a:ext cx="106578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873760" y="5126220"/>
            <a:ext cx="1065784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Khi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08488" y="2571932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45317" y="3970520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5276238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82456" y="842464"/>
            <a:ext cx="107389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chia:  34 : 8,5 </a:t>
            </a:r>
            <a:r>
              <a:rPr lang="en-US" altLang="en-US" sz="3200" b="1" dirty="0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9200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413493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764461" y="155708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25905" y="2596244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041027" y="2875644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  <p:tag name="INKNOELEADERBOARD" val="-73990889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1922</Words>
  <Application>Microsoft Office PowerPoint</Application>
  <PresentationFormat>Widescreen</PresentationFormat>
  <Paragraphs>316</Paragraphs>
  <Slides>37</Slides>
  <Notes>33</Notes>
  <HiddenSlides>18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等线</vt:lpstr>
      <vt:lpstr>Arial Black</vt:lpstr>
      <vt:lpstr>Times New Roman</vt:lpstr>
      <vt:lpstr>Arial</vt:lpstr>
      <vt:lpstr>iCiel Cadena</vt:lpstr>
      <vt:lpstr>AvantGarde-Demi</vt:lpstr>
      <vt:lpstr>等线 Light</vt:lpstr>
      <vt:lpstr>Verdana</vt:lpstr>
      <vt:lpstr>Source Han Serif SC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Hp</cp:lastModifiedBy>
  <cp:revision>56</cp:revision>
  <dcterms:created xsi:type="dcterms:W3CDTF">2019-05-23T07:47:43Z</dcterms:created>
  <dcterms:modified xsi:type="dcterms:W3CDTF">2021-12-08T03:16:19Z</dcterms:modified>
</cp:coreProperties>
</file>