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9"/>
  </p:notesMasterIdLst>
  <p:sldIdLst>
    <p:sldId id="256" r:id="rId2"/>
    <p:sldId id="314" r:id="rId3"/>
    <p:sldId id="315" r:id="rId4"/>
    <p:sldId id="316" r:id="rId5"/>
    <p:sldId id="317" r:id="rId6"/>
    <p:sldId id="318" r:id="rId7"/>
    <p:sldId id="321" r:id="rId8"/>
    <p:sldId id="320" r:id="rId9"/>
    <p:sldId id="257" r:id="rId10"/>
    <p:sldId id="324" r:id="rId11"/>
    <p:sldId id="323" r:id="rId12"/>
    <p:sldId id="322" r:id="rId13"/>
    <p:sldId id="258" r:id="rId14"/>
    <p:sldId id="267" r:id="rId15"/>
    <p:sldId id="325" r:id="rId16"/>
    <p:sldId id="328" r:id="rId17"/>
    <p:sldId id="327" r:id="rId18"/>
  </p:sldIdLst>
  <p:sldSz cx="9144000" cy="5143500" type="screen16x9"/>
  <p:notesSz cx="6858000" cy="9144000"/>
  <p:embeddedFontLst>
    <p:embeddedFont>
      <p:font typeface="UTM Mother" pitchFamily="18" charset="0"/>
      <p:regular r:id="rId20"/>
    </p:embeddedFont>
    <p:embeddedFont>
      <p:font typeface="Catamaran" charset="0"/>
      <p:regular r:id="rId21"/>
      <p:bold r:id="rId22"/>
    </p:embeddedFont>
    <p:embeddedFont>
      <p:font typeface="Dosis" pitchFamily="2" charset="0"/>
      <p:bold r:id="rId23"/>
    </p:embeddedFont>
    <p:embeddedFont>
      <p:font typeface="UTM Karate" pitchFamily="18" charset="0"/>
      <p:regular r:id="rId24"/>
    </p:embeddedFont>
    <p:embeddedFont>
      <p:font typeface="Cambria Math" pitchFamily="18" charset="0"/>
      <p:regular r:id="rId25"/>
    </p:embeddedFont>
    <p:embeddedFont>
      <p:font typeface="UTM Dai Co Viet" pitchFamily="18" charset="0"/>
      <p:regular r:id="rId26"/>
    </p:embeddedFont>
    <p:embeddedFont>
      <p:font typeface="UTM Bienvenue" pitchFamily="18" charset="0"/>
      <p:regular r:id="rId27"/>
    </p:embeddedFont>
    <p:embeddedFont>
      <p:font typeface="UTM Alpine KT" pitchFamily="18" charset="0"/>
      <p:regular r:id="rId28"/>
    </p:embeddedFont>
    <p:embeddedFont>
      <p:font typeface="Alfa Slab One" charset="0"/>
      <p:regular r:id="rId29"/>
    </p:embeddedFont>
    <p:embeddedFont>
      <p:font typeface="HP001 4 hàng" pitchFamily="34" charset="0"/>
      <p:regular r:id="rId30"/>
      <p:bold r:id="rId31"/>
    </p:embeddedFont>
    <p:embeddedFont>
      <p:font typeface="UTM Aquarelle" pitchFamily="18" charset="0"/>
      <p:regular r:id="rId32"/>
    </p:embeddedFont>
    <p:embeddedFont>
      <p:font typeface="UTM Ambrose" pitchFamily="18" charset="0"/>
      <p:regular r:id="rId33"/>
    </p:embeddedFont>
    <p:embeddedFont>
      <p:font typeface="Catamaran Medium"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2A9"/>
    <a:srgbClr val="E5F8FF"/>
    <a:srgbClr val="FEF9E2"/>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48AD06A-D4B2-4BF3-9525-B5B771632E9D}">
  <a:tblStyle styleId="{748AD06A-D4B2-4BF3-9525-B5B771632E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2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8777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Nhấn</a:t>
            </a:r>
            <a:r>
              <a:rPr lang="en-US" dirty="0" smtClean="0"/>
              <a:t> </a:t>
            </a:r>
            <a:r>
              <a:rPr lang="en-US" dirty="0" err="1" smtClean="0"/>
              <a:t>vào</a:t>
            </a:r>
            <a:r>
              <a:rPr lang="en-US" baseline="0" dirty="0" smtClean="0"/>
              <a:t> </a:t>
            </a:r>
            <a:r>
              <a:rPr lang="en-US" baseline="0" dirty="0" err="1" smtClean="0"/>
              <a:t>ong</a:t>
            </a:r>
            <a:r>
              <a:rPr lang="en-US" baseline="0" dirty="0" smtClean="0"/>
              <a:t> </a:t>
            </a:r>
            <a:r>
              <a:rPr lang="en-US" baseline="0" dirty="0" err="1" smtClean="0"/>
              <a:t>ra</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a:p>
            <a:r>
              <a:rPr lang="en-US" baseline="0" dirty="0" err="1" smtClean="0"/>
              <a:t>Nhấn</a:t>
            </a:r>
            <a:r>
              <a:rPr lang="en-US" baseline="0" dirty="0" smtClean="0"/>
              <a:t> </a:t>
            </a:r>
            <a:r>
              <a:rPr lang="en-US" baseline="0" dirty="0" err="1" smtClean="0"/>
              <a:t>mũi</a:t>
            </a:r>
            <a:r>
              <a:rPr lang="en-US" baseline="0" dirty="0" smtClean="0"/>
              <a:t> </a:t>
            </a:r>
            <a:r>
              <a:rPr lang="en-US" baseline="0" dirty="0" err="1" smtClean="0"/>
              <a:t>tên</a:t>
            </a:r>
            <a:r>
              <a:rPr lang="en-US" baseline="0" dirty="0" smtClean="0"/>
              <a:t> </a:t>
            </a:r>
            <a:r>
              <a:rPr lang="en-US" baseline="0" dirty="0" err="1" smtClean="0"/>
              <a:t>đến</a:t>
            </a:r>
            <a:r>
              <a:rPr lang="en-US" baseline="0" dirty="0" smtClean="0"/>
              <a:t> </a:t>
            </a:r>
            <a:r>
              <a:rPr lang="en-US" baseline="0" dirty="0" err="1" smtClean="0"/>
              <a:t>phần</a:t>
            </a:r>
            <a:r>
              <a:rPr lang="en-US" baseline="0" dirty="0" smtClean="0"/>
              <a:t> </a:t>
            </a:r>
            <a:r>
              <a:rPr lang="en-US" baseline="0" dirty="0" err="1" smtClean="0"/>
              <a:t>mới</a:t>
            </a:r>
            <a:r>
              <a:rPr lang="en-US" baseline="0" dirty="0" smtClean="0"/>
              <a:t>.</a:t>
            </a:r>
            <a:endParaRPr lang="en-US" dirty="0"/>
          </a:p>
        </p:txBody>
      </p:sp>
    </p:spTree>
    <p:extLst>
      <p:ext uri="{BB962C8B-B14F-4D97-AF65-F5344CB8AC3E}">
        <p14:creationId xmlns:p14="http://schemas.microsoft.com/office/powerpoint/2010/main" val="223451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vào</a:t>
            </a:r>
            <a:r>
              <a:rPr lang="en-US" baseline="0" dirty="0" smtClean="0"/>
              <a:t> A,B,C,D </a:t>
            </a:r>
            <a:r>
              <a:rPr lang="en-US" baseline="0" dirty="0" err="1" smtClean="0"/>
              <a:t>chọn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baseline="0" dirty="0" smtClean="0"/>
              <a:t>Click ô </a:t>
            </a:r>
            <a:r>
              <a:rPr lang="en-US" baseline="0" dirty="0" err="1" smtClean="0"/>
              <a:t>tổ</a:t>
            </a:r>
            <a:r>
              <a:rPr lang="en-US" baseline="0" dirty="0" smtClean="0"/>
              <a:t> </a:t>
            </a:r>
            <a:r>
              <a:rPr lang="en-US" baseline="0" dirty="0" err="1" smtClean="0"/>
              <a:t>ong</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về</a:t>
            </a:r>
            <a:r>
              <a:rPr lang="en-US" baseline="0" dirty="0" smtClean="0"/>
              <a:t> </a:t>
            </a:r>
            <a:r>
              <a:rPr lang="en-US" baseline="0" dirty="0" err="1" smtClean="0"/>
              <a:t>trang</a:t>
            </a:r>
            <a:r>
              <a:rPr lang="en-US" baseline="0" dirty="0" smtClean="0"/>
              <a:t> game </a:t>
            </a:r>
            <a:r>
              <a:rPr lang="en-US" baseline="0" dirty="0" err="1" smtClean="0"/>
              <a:t>chú</a:t>
            </a:r>
            <a:r>
              <a:rPr lang="en-US" baseline="0" dirty="0" smtClean="0"/>
              <a:t> </a:t>
            </a:r>
            <a:r>
              <a:rPr lang="en-US" baseline="0" dirty="0" err="1" smtClean="0"/>
              <a:t>ong</a:t>
            </a:r>
            <a:r>
              <a:rPr lang="en-US" baseline="0" dirty="0" smtClean="0"/>
              <a:t>.</a:t>
            </a:r>
            <a:endParaRPr lang="en-US" dirty="0"/>
          </a:p>
        </p:txBody>
      </p:sp>
    </p:spTree>
    <p:extLst>
      <p:ext uri="{BB962C8B-B14F-4D97-AF65-F5344CB8AC3E}">
        <p14:creationId xmlns:p14="http://schemas.microsoft.com/office/powerpoint/2010/main" val="400437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2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e0a7835d13_3_5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e0a7835d13_3_5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ddba04b64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ddba04b64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942050" y="1399074"/>
            <a:ext cx="5259900" cy="1631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2113025" y="993928"/>
            <a:ext cx="50256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10800000" flipH="1">
            <a:off x="5292553" y="11248"/>
            <a:ext cx="3851452" cy="1263131"/>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3022529">
            <a:off x="8189662" y="1558918"/>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par>
                                <p:cTn id="20" presetID="53" presetClass="entr" presetSubtype="16"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750"/>
                            </p:stCondLst>
                            <p:childTnLst>
                              <p:par>
                                <p:cTn id="31" presetID="2" presetClass="entr" presetSubtype="1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down)">
                                      <p:cBhvr>
                                        <p:cTn id="39" dur="580">
                                          <p:stCondLst>
                                            <p:cond delay="0"/>
                                          </p:stCondLst>
                                        </p:cTn>
                                        <p:tgtEl>
                                          <p:spTgt spid="11">
                                            <p:txEl>
                                              <p:pRg st="0" end="0"/>
                                            </p:txEl>
                                          </p:spTgt>
                                        </p:tgtEl>
                                      </p:cBhvr>
                                    </p:animEffect>
                                    <p:anim calcmode="lin" valueType="num">
                                      <p:cBhvr>
                                        <p:cTn id="40"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xEl>
                                              <p:pRg st="0" end="0"/>
                                            </p:txEl>
                                          </p:spTgt>
                                        </p:tgtEl>
                                      </p:cBhvr>
                                      <p:to x="100000" y="60000"/>
                                    </p:animScale>
                                    <p:animScale>
                                      <p:cBhvr>
                                        <p:cTn id="46" dur="166" decel="50000">
                                          <p:stCondLst>
                                            <p:cond delay="676"/>
                                          </p:stCondLst>
                                        </p:cTn>
                                        <p:tgtEl>
                                          <p:spTgt spid="11">
                                            <p:txEl>
                                              <p:pRg st="0" end="0"/>
                                            </p:txEl>
                                          </p:spTgt>
                                        </p:tgtEl>
                                      </p:cBhvr>
                                      <p:to x="100000" y="100000"/>
                                    </p:animScale>
                                    <p:animScale>
                                      <p:cBhvr>
                                        <p:cTn id="47" dur="26">
                                          <p:stCondLst>
                                            <p:cond delay="1312"/>
                                          </p:stCondLst>
                                        </p:cTn>
                                        <p:tgtEl>
                                          <p:spTgt spid="11">
                                            <p:txEl>
                                              <p:pRg st="0" end="0"/>
                                            </p:txEl>
                                          </p:spTgt>
                                        </p:tgtEl>
                                      </p:cBhvr>
                                      <p:to x="100000" y="80000"/>
                                    </p:animScale>
                                    <p:animScale>
                                      <p:cBhvr>
                                        <p:cTn id="48" dur="166" decel="50000">
                                          <p:stCondLst>
                                            <p:cond delay="1338"/>
                                          </p:stCondLst>
                                        </p:cTn>
                                        <p:tgtEl>
                                          <p:spTgt spid="11">
                                            <p:txEl>
                                              <p:pRg st="0" end="0"/>
                                            </p:txEl>
                                          </p:spTgt>
                                        </p:tgtEl>
                                      </p:cBhvr>
                                      <p:to x="100000" y="100000"/>
                                    </p:animScale>
                                    <p:animScale>
                                      <p:cBhvr>
                                        <p:cTn id="49" dur="26">
                                          <p:stCondLst>
                                            <p:cond delay="1642"/>
                                          </p:stCondLst>
                                        </p:cTn>
                                        <p:tgtEl>
                                          <p:spTgt spid="11">
                                            <p:txEl>
                                              <p:pRg st="0" end="0"/>
                                            </p:txEl>
                                          </p:spTgt>
                                        </p:tgtEl>
                                      </p:cBhvr>
                                      <p:to x="100000" y="90000"/>
                                    </p:animScale>
                                    <p:animScale>
                                      <p:cBhvr>
                                        <p:cTn id="50" dur="166" decel="50000">
                                          <p:stCondLst>
                                            <p:cond delay="1668"/>
                                          </p:stCondLst>
                                        </p:cTn>
                                        <p:tgtEl>
                                          <p:spTgt spid="11">
                                            <p:txEl>
                                              <p:pRg st="0" end="0"/>
                                            </p:txEl>
                                          </p:spTgt>
                                        </p:tgtEl>
                                      </p:cBhvr>
                                      <p:to x="100000" y="100000"/>
                                    </p:animScale>
                                    <p:animScale>
                                      <p:cBhvr>
                                        <p:cTn id="51" dur="26">
                                          <p:stCondLst>
                                            <p:cond delay="1808"/>
                                          </p:stCondLst>
                                        </p:cTn>
                                        <p:tgtEl>
                                          <p:spTgt spid="11">
                                            <p:txEl>
                                              <p:pRg st="0" end="0"/>
                                            </p:txEl>
                                          </p:spTgt>
                                        </p:tgtEl>
                                      </p:cBhvr>
                                      <p:to x="100000" y="95000"/>
                                    </p:animScale>
                                    <p:animScale>
                                      <p:cBhvr>
                                        <p:cTn id="52" dur="166" decel="50000">
                                          <p:stCondLst>
                                            <p:cond delay="1834"/>
                                          </p:stCondLst>
                                        </p:cTn>
                                        <p:tgtEl>
                                          <p:spTgt spid="11">
                                            <p:txEl>
                                              <p:pRg st="0" end="0"/>
                                            </p:txEl>
                                          </p:spTgt>
                                        </p:tgtEl>
                                      </p:cBhvr>
                                      <p:to x="100000" y="100000"/>
                                    </p:animScale>
                                  </p:childTnLst>
                                </p:cTn>
                              </p:par>
                              <p:par>
                                <p:cTn id="53" presetID="16" presetClass="entr" presetSubtype="37" fill="hold" nodeType="withEffect">
                                  <p:stCondLst>
                                    <p:cond delay="500"/>
                                  </p:stCondLst>
                                  <p:childTnLst>
                                    <p:set>
                                      <p:cBhvr>
                                        <p:cTn id="54" dur="1" fill="hold">
                                          <p:stCondLst>
                                            <p:cond delay="0"/>
                                          </p:stCondLst>
                                        </p:cTn>
                                        <p:tgtEl>
                                          <p:spTgt spid="71"/>
                                        </p:tgtEl>
                                        <p:attrNameLst>
                                          <p:attrName>style.visibility</p:attrName>
                                        </p:attrNameLst>
                                      </p:cBhvr>
                                      <p:to>
                                        <p:strVal val="visible"/>
                                      </p:to>
                                    </p:set>
                                    <p:animEffect transition="in" filter="barn(out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nodePh="1">
                                  <p:stCondLst>
                                    <p:cond delay="0"/>
                                  </p:stCondLst>
                                  <p:endCondLst>
                                    <p:cond evt="begin" delay="0">
                                      <p:tn val="58"/>
                                    </p:cond>
                                  </p:end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6"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wipe(down)">
                      <p:cBhvr>
                        <p:cTn dur="580">
                          <p:stCondLst>
                            <p:cond delay="0"/>
                          </p:stCondLst>
                        </p:cTn>
                        <p:tgtEl>
                          <p:spTgt spid="11"/>
                        </p:tgtEl>
                      </p:cBhvr>
                    </p:animEffect>
                    <p:anim calcmode="lin" valueType="num">
                      <p:cBhvr>
                        <p:cTn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dur="26">
                          <p:stCondLst>
                            <p:cond delay="650"/>
                          </p:stCondLst>
                        </p:cTn>
                        <p:tgtEl>
                          <p:spTgt spid="11"/>
                        </p:tgtEl>
                      </p:cBhvr>
                      <p:to x="100000" y="60000"/>
                    </p:animScale>
                    <p:animScale>
                      <p:cBhvr>
                        <p:cTn dur="166" decel="50000">
                          <p:stCondLst>
                            <p:cond delay="676"/>
                          </p:stCondLst>
                        </p:cTn>
                        <p:tgtEl>
                          <p:spTgt spid="11"/>
                        </p:tgtEl>
                      </p:cBhvr>
                      <p:to x="100000" y="100000"/>
                    </p:animScale>
                    <p:animScale>
                      <p:cBhvr>
                        <p:cTn dur="26">
                          <p:stCondLst>
                            <p:cond delay="1312"/>
                          </p:stCondLst>
                        </p:cTn>
                        <p:tgtEl>
                          <p:spTgt spid="11"/>
                        </p:tgtEl>
                      </p:cBhvr>
                      <p:to x="100000" y="80000"/>
                    </p:animScale>
                    <p:animScale>
                      <p:cBhvr>
                        <p:cTn dur="166" decel="50000">
                          <p:stCondLst>
                            <p:cond delay="1338"/>
                          </p:stCondLst>
                        </p:cTn>
                        <p:tgtEl>
                          <p:spTgt spid="11"/>
                        </p:tgtEl>
                      </p:cBhvr>
                      <p:to x="100000" y="100000"/>
                    </p:animScale>
                    <p:animScale>
                      <p:cBhvr>
                        <p:cTn dur="26">
                          <p:stCondLst>
                            <p:cond delay="1642"/>
                          </p:stCondLst>
                        </p:cTn>
                        <p:tgtEl>
                          <p:spTgt spid="11"/>
                        </p:tgtEl>
                      </p:cBhvr>
                      <p:to x="100000" y="90000"/>
                    </p:animScale>
                    <p:animScale>
                      <p:cBhvr>
                        <p:cTn dur="166" decel="50000">
                          <p:stCondLst>
                            <p:cond delay="1668"/>
                          </p:stCondLst>
                        </p:cTn>
                        <p:tgtEl>
                          <p:spTgt spid="11"/>
                        </p:tgtEl>
                      </p:cBhvr>
                      <p:to x="100000" y="100000"/>
                    </p:animScale>
                    <p:animScale>
                      <p:cBhvr>
                        <p:cTn dur="26">
                          <p:stCondLst>
                            <p:cond delay="1808"/>
                          </p:stCondLst>
                        </p:cTn>
                        <p:tgtEl>
                          <p:spTgt spid="11"/>
                        </p:tgtEl>
                      </p:cBhvr>
                      <p:to x="100000" y="95000"/>
                    </p:animScale>
                    <p:animScale>
                      <p:cBhvr>
                        <p:cTn dur="166" decel="50000">
                          <p:stCondLst>
                            <p:cond delay="1834"/>
                          </p:stCondLst>
                        </p:cTn>
                        <p:tgtEl>
                          <p:spTgt spid="11"/>
                        </p:tgtEl>
                      </p:cBhvr>
                      <p:to x="100000" y="100000"/>
                    </p:animScale>
                  </p:childTnLst>
                </p:cTn>
              </p:par>
            </p:tnLst>
          </p:tmpl>
        </p:tmplLst>
      </p:bldP>
      <p:bldP spid="42" grpId="0" animBg="1"/>
      <p:bldP spid="9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a:spLocks noGrp="1"/>
          </p:cNvSpPr>
          <p:nvPr>
            <p:ph type="title"/>
          </p:nvPr>
        </p:nvSpPr>
        <p:spPr>
          <a:xfrm>
            <a:off x="713225" y="548640"/>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dirty="0"/>
          </a:p>
        </p:txBody>
      </p:sp>
      <p:sp>
        <p:nvSpPr>
          <p:cNvPr id="159" name="Google Shape;159;p4"/>
          <p:cNvSpPr txBox="1">
            <a:spLocks noGrp="1"/>
          </p:cNvSpPr>
          <p:nvPr>
            <p:ph type="body" idx="1"/>
          </p:nvPr>
        </p:nvSpPr>
        <p:spPr>
          <a:xfrm>
            <a:off x="713225" y="1021650"/>
            <a:ext cx="7717500" cy="357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3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dirty="0"/>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rot="7888966" flipH="1">
            <a:off x="8461293" y="-928919"/>
            <a:ext cx="1515812" cy="3091552"/>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cBhvr>
                                        <p:cTn id="11" dur="500" fill="hold"/>
                                        <p:tgtEl>
                                          <p:spTgt spid="226"/>
                                        </p:tgtEl>
                                        <p:attrNameLst>
                                          <p:attrName>ppt_w</p:attrName>
                                        </p:attrNameLst>
                                      </p:cBhvr>
                                      <p:tavLst>
                                        <p:tav tm="0">
                                          <p:val>
                                            <p:fltVal val="0"/>
                                          </p:val>
                                        </p:tav>
                                        <p:tav tm="100000">
                                          <p:val>
                                            <p:strVal val="#ppt_w"/>
                                          </p:val>
                                        </p:tav>
                                      </p:tavLst>
                                    </p:anim>
                                    <p:anim calcmode="lin" valueType="num">
                                      <p:cBhvr>
                                        <p:cTn id="12" dur="500" fill="hold"/>
                                        <p:tgtEl>
                                          <p:spTgt spid="226"/>
                                        </p:tgtEl>
                                        <p:attrNameLst>
                                          <p:attrName>ppt_h</p:attrName>
                                        </p:attrNameLst>
                                      </p:cBhvr>
                                      <p:tavLst>
                                        <p:tav tm="0">
                                          <p:val>
                                            <p:fltVal val="0"/>
                                          </p:val>
                                        </p:tav>
                                        <p:tav tm="100000">
                                          <p:val>
                                            <p:strVal val="#ppt_h"/>
                                          </p:val>
                                        </p:tav>
                                      </p:tavLst>
                                    </p:anim>
                                    <p:animEffect transition="in" filter="fade">
                                      <p:cBhvr>
                                        <p:cTn id="13" dur="500"/>
                                        <p:tgtEl>
                                          <p:spTgt spid="226"/>
                                        </p:tgtEl>
                                      </p:cBhvr>
                                    </p:animEffect>
                                  </p:childTnLst>
                                </p:cTn>
                              </p:par>
                              <p:par>
                                <p:cTn id="14" presetID="53" presetClass="entr" presetSubtype="16"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 calcmode="lin" valueType="num">
                                      <p:cBhvr>
                                        <p:cTn id="16" dur="500" fill="hold"/>
                                        <p:tgtEl>
                                          <p:spTgt spid="160"/>
                                        </p:tgtEl>
                                        <p:attrNameLst>
                                          <p:attrName>ppt_w</p:attrName>
                                        </p:attrNameLst>
                                      </p:cBhvr>
                                      <p:tavLst>
                                        <p:tav tm="0">
                                          <p:val>
                                            <p:fltVal val="0"/>
                                          </p:val>
                                        </p:tav>
                                        <p:tav tm="100000">
                                          <p:val>
                                            <p:strVal val="#ppt_w"/>
                                          </p:val>
                                        </p:tav>
                                      </p:tavLst>
                                    </p:anim>
                                    <p:anim calcmode="lin" valueType="num">
                                      <p:cBhvr>
                                        <p:cTn id="17" dur="500" fill="hold"/>
                                        <p:tgtEl>
                                          <p:spTgt spid="160"/>
                                        </p:tgtEl>
                                        <p:attrNameLst>
                                          <p:attrName>ppt_h</p:attrName>
                                        </p:attrNameLst>
                                      </p:cBhvr>
                                      <p:tavLst>
                                        <p:tav tm="0">
                                          <p:val>
                                            <p:fltVal val="0"/>
                                          </p:val>
                                        </p:tav>
                                        <p:tav tm="100000">
                                          <p:val>
                                            <p:strVal val="#ppt_h"/>
                                          </p:val>
                                        </p:tav>
                                      </p:tavLst>
                                    </p:anim>
                                    <p:animEffect transition="in" filter="fade">
                                      <p:cBhvr>
                                        <p:cTn id="18" dur="500"/>
                                        <p:tgtEl>
                                          <p:spTgt spid="160"/>
                                        </p:tgtEl>
                                      </p:cBhvr>
                                    </p:animEffect>
                                  </p:childTnLst>
                                </p:cTn>
                              </p:par>
                              <p:par>
                                <p:cTn id="19" presetID="53" presetClass="entr" presetSubtype="16" fill="hold" nodeType="withEffect">
                                  <p:stCondLst>
                                    <p:cond delay="0"/>
                                  </p:stCondLst>
                                  <p:childTnLst>
                                    <p:set>
                                      <p:cBhvr>
                                        <p:cTn id="20" dur="1" fill="hold">
                                          <p:stCondLst>
                                            <p:cond delay="0"/>
                                          </p:stCondLst>
                                        </p:cTn>
                                        <p:tgtEl>
                                          <p:spTgt spid="175"/>
                                        </p:tgtEl>
                                        <p:attrNameLst>
                                          <p:attrName>style.visibility</p:attrName>
                                        </p:attrNameLst>
                                      </p:cBhvr>
                                      <p:to>
                                        <p:strVal val="visible"/>
                                      </p:to>
                                    </p:set>
                                    <p:anim calcmode="lin" valueType="num">
                                      <p:cBhvr>
                                        <p:cTn id="21" dur="500" fill="hold"/>
                                        <p:tgtEl>
                                          <p:spTgt spid="175"/>
                                        </p:tgtEl>
                                        <p:attrNameLst>
                                          <p:attrName>ppt_w</p:attrName>
                                        </p:attrNameLst>
                                      </p:cBhvr>
                                      <p:tavLst>
                                        <p:tav tm="0">
                                          <p:val>
                                            <p:fltVal val="0"/>
                                          </p:val>
                                        </p:tav>
                                        <p:tav tm="100000">
                                          <p:val>
                                            <p:strVal val="#ppt_w"/>
                                          </p:val>
                                        </p:tav>
                                      </p:tavLst>
                                    </p:anim>
                                    <p:anim calcmode="lin" valueType="num">
                                      <p:cBhvr>
                                        <p:cTn id="22" dur="500" fill="hold"/>
                                        <p:tgtEl>
                                          <p:spTgt spid="175"/>
                                        </p:tgtEl>
                                        <p:attrNameLst>
                                          <p:attrName>ppt_h</p:attrName>
                                        </p:attrNameLst>
                                      </p:cBhvr>
                                      <p:tavLst>
                                        <p:tav tm="0">
                                          <p:val>
                                            <p:fltVal val="0"/>
                                          </p:val>
                                        </p:tav>
                                        <p:tav tm="100000">
                                          <p:val>
                                            <p:strVal val="#ppt_h"/>
                                          </p:val>
                                        </p:tav>
                                      </p:tavLst>
                                    </p:anim>
                                    <p:animEffect transition="in" filter="fade">
                                      <p:cBhvr>
                                        <p:cTn id="23" dur="500"/>
                                        <p:tgtEl>
                                          <p:spTgt spid="175"/>
                                        </p:tgtEl>
                                      </p:cBhvr>
                                    </p:animEffect>
                                  </p:childTnLst>
                                </p:cTn>
                              </p:par>
                              <p:par>
                                <p:cTn id="24" presetID="53" presetClass="entr" presetSubtype="16" fill="hold" nodeType="withEffect">
                                  <p:stCondLst>
                                    <p:cond delay="0"/>
                                  </p:stCondLst>
                                  <p:childTnLst>
                                    <p:set>
                                      <p:cBhvr>
                                        <p:cTn id="25" dur="1" fill="hold">
                                          <p:stCondLst>
                                            <p:cond delay="0"/>
                                          </p:stCondLst>
                                        </p:cTn>
                                        <p:tgtEl>
                                          <p:spTgt spid="205"/>
                                        </p:tgtEl>
                                        <p:attrNameLst>
                                          <p:attrName>style.visibility</p:attrName>
                                        </p:attrNameLst>
                                      </p:cBhvr>
                                      <p:to>
                                        <p:strVal val="visible"/>
                                      </p:to>
                                    </p:set>
                                    <p:anim calcmode="lin" valueType="num">
                                      <p:cBhvr>
                                        <p:cTn id="26" dur="500" fill="hold"/>
                                        <p:tgtEl>
                                          <p:spTgt spid="205"/>
                                        </p:tgtEl>
                                        <p:attrNameLst>
                                          <p:attrName>ppt_w</p:attrName>
                                        </p:attrNameLst>
                                      </p:cBhvr>
                                      <p:tavLst>
                                        <p:tav tm="0">
                                          <p:val>
                                            <p:fltVal val="0"/>
                                          </p:val>
                                        </p:tav>
                                        <p:tav tm="100000">
                                          <p:val>
                                            <p:strVal val="#ppt_w"/>
                                          </p:val>
                                        </p:tav>
                                      </p:tavLst>
                                    </p:anim>
                                    <p:anim calcmode="lin" valueType="num">
                                      <p:cBhvr>
                                        <p:cTn id="27" dur="500" fill="hold"/>
                                        <p:tgtEl>
                                          <p:spTgt spid="205"/>
                                        </p:tgtEl>
                                        <p:attrNameLst>
                                          <p:attrName>ppt_h</p:attrName>
                                        </p:attrNameLst>
                                      </p:cBhvr>
                                      <p:tavLst>
                                        <p:tav tm="0">
                                          <p:val>
                                            <p:fltVal val="0"/>
                                          </p:val>
                                        </p:tav>
                                        <p:tav tm="100000">
                                          <p:val>
                                            <p:strVal val="#ppt_h"/>
                                          </p:val>
                                        </p:tav>
                                      </p:tavLst>
                                    </p:anim>
                                    <p:animEffect transition="in" filter="fade">
                                      <p:cBhvr>
                                        <p:cTn id="28" dur="500"/>
                                        <p:tgtEl>
                                          <p:spTgt spid="205"/>
                                        </p:tgtEl>
                                      </p:cBhvr>
                                    </p:animEffect>
                                  </p:childTnLst>
                                </p:cTn>
                              </p:par>
                              <p:par>
                                <p:cTn id="29" presetID="2" presetClass="entr" presetSubtype="4"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 calcmode="lin" valueType="num">
                                      <p:cBhvr additive="base">
                                        <p:cTn id="31" dur="500" fill="hold"/>
                                        <p:tgtEl>
                                          <p:spTgt spid="223"/>
                                        </p:tgtEl>
                                        <p:attrNameLst>
                                          <p:attrName>ppt_x</p:attrName>
                                        </p:attrNameLst>
                                      </p:cBhvr>
                                      <p:tavLst>
                                        <p:tav tm="0">
                                          <p:val>
                                            <p:strVal val="#ppt_x"/>
                                          </p:val>
                                        </p:tav>
                                        <p:tav tm="100000">
                                          <p:val>
                                            <p:strVal val="#ppt_x"/>
                                          </p:val>
                                        </p:tav>
                                      </p:tavLst>
                                    </p:anim>
                                    <p:anim calcmode="lin" valueType="num">
                                      <p:cBhvr additive="base">
                                        <p:cTn id="32" dur="500" fill="hold"/>
                                        <p:tgtEl>
                                          <p:spTgt spid="22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50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500" fill="hold"/>
                                        <p:tgtEl>
                                          <p:spTgt spid="204"/>
                                        </p:tgtEl>
                                        <p:attrNameLst>
                                          <p:attrName>ppt_x</p:attrName>
                                        </p:attrNameLst>
                                      </p:cBhvr>
                                      <p:tavLst>
                                        <p:tav tm="0">
                                          <p:val>
                                            <p:strVal val="1+#ppt_w/2"/>
                                          </p:val>
                                        </p:tav>
                                        <p:tav tm="100000">
                                          <p:val>
                                            <p:strVal val="#ppt_x"/>
                                          </p:val>
                                        </p:tav>
                                      </p:tavLst>
                                    </p:anim>
                                    <p:anim calcmode="lin" valueType="num">
                                      <p:cBhvr additive="base">
                                        <p:cTn id="36"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158"/>
                                        </p:tgtEl>
                                        <p:attrNameLst>
                                          <p:attrName>style.visibility</p:attrName>
                                        </p:attrNameLst>
                                      </p:cBhvr>
                                      <p:to>
                                        <p:strVal val="visible"/>
                                      </p:to>
                                    </p:set>
                                    <p:animEffect transition="in" filter="wipe(left)">
                                      <p:cBhvr>
                                        <p:cTn id="41" dur="500"/>
                                        <p:tgtEl>
                                          <p:spTgt spid="15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nodePh="1">
                                  <p:stCondLst>
                                    <p:cond delay="0"/>
                                  </p:stCondLst>
                                  <p:endCondLst>
                                    <p:cond evt="begin" delay="0">
                                      <p:tn val="44"/>
                                    </p:cond>
                                  </p:endCondLst>
                                  <p:childTnLst>
                                    <p:set>
                                      <p:cBhvr>
                                        <p:cTn id="45" dur="1" fill="hold">
                                          <p:stCondLst>
                                            <p:cond delay="0"/>
                                          </p:stCondLst>
                                        </p:cTn>
                                        <p:tgtEl>
                                          <p:spTgt spid="159">
                                            <p:txEl>
                                              <p:pRg st="0" end="0"/>
                                            </p:txEl>
                                          </p:spTgt>
                                        </p:tgtEl>
                                        <p:attrNameLst>
                                          <p:attrName>style.visibility</p:attrName>
                                        </p:attrNameLst>
                                      </p:cBhvr>
                                      <p:to>
                                        <p:strVal val="visible"/>
                                      </p:to>
                                    </p:set>
                                    <p:animEffect transition="in" filter="wipe(left)">
                                      <p:cBhvr>
                                        <p:cTn id="46"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build="p">
        <p:tmplLst>
          <p:tmpl lvl="1">
            <p:tnLst>
              <p:par>
                <p:cTn presetID="22" presetClass="entr" presetSubtype="8" fill="hold" nodeType="clickEffect" nodePh="1">
                  <p:stCondLst>
                    <p:cond delay="0"/>
                  </p:stCondLst>
                  <p:endCondLst>
                    <p:cond delay="0"/>
                  </p:endCondLst>
                  <p:childTnLst>
                    <p:set>
                      <p:cBhvr>
                        <p:cTn dur="1" fill="hold">
                          <p:stCondLst>
                            <p:cond delay="0"/>
                          </p:stCondLst>
                        </p:cTn>
                        <p:tgtEl>
                          <p:spTgt spid="159"/>
                        </p:tgtEl>
                        <p:attrNameLst>
                          <p:attrName>style.visibility</p:attrName>
                        </p:attrNameLst>
                      </p:cBhvr>
                      <p:to>
                        <p:strVal val="visible"/>
                      </p:to>
                    </p:set>
                    <p:animEffect transition="in" filter="wipe(left)">
                      <p:cBhvr>
                        <p:cTn dur="500"/>
                        <p:tgtEl>
                          <p:spTgt spid="159"/>
                        </p:tgtEl>
                      </p:cBhvr>
                    </p:animEffect>
                  </p:childTnLst>
                </p:cTn>
              </p:par>
            </p:tnLst>
          </p:tmpl>
        </p:tmplLst>
      </p:bldP>
      <p:bldP spid="20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403" name="Google Shape;403;p6"/>
          <p:cNvGrpSpPr/>
          <p:nvPr/>
        </p:nvGrpSpPr>
        <p:grpSpPr>
          <a:xfrm rot="10800000" flipH="1">
            <a:off x="7218249" y="-455477"/>
            <a:ext cx="3851452" cy="1263131"/>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6"/>
          <p:cNvSpPr/>
          <p:nvPr/>
        </p:nvSpPr>
        <p:spPr>
          <a:xfrm rot="8100000">
            <a:off x="-435372" y="3358394"/>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6"/>
                                        </p:tgtEl>
                                        <p:attrNameLst>
                                          <p:attrName>style.visibility</p:attrName>
                                        </p:attrNameLst>
                                      </p:cBhvr>
                                      <p:to>
                                        <p:strVal val="visible"/>
                                      </p:to>
                                    </p:set>
                                    <p:anim calcmode="lin" valueType="num">
                                      <p:cBhvr additive="base">
                                        <p:cTn id="7" dur="500" fill="hold"/>
                                        <p:tgtEl>
                                          <p:spTgt spid="406"/>
                                        </p:tgtEl>
                                        <p:attrNameLst>
                                          <p:attrName>ppt_x</p:attrName>
                                        </p:attrNameLst>
                                      </p:cBhvr>
                                      <p:tavLst>
                                        <p:tav tm="0">
                                          <p:val>
                                            <p:strVal val="0-#ppt_w/2"/>
                                          </p:val>
                                        </p:tav>
                                        <p:tav tm="100000">
                                          <p:val>
                                            <p:strVal val="#ppt_x"/>
                                          </p:val>
                                        </p:tav>
                                      </p:tavLst>
                                    </p:anim>
                                    <p:anim calcmode="lin" valueType="num">
                                      <p:cBhvr additive="base">
                                        <p:cTn id="8" dur="500" fill="hold"/>
                                        <p:tgtEl>
                                          <p:spTgt spid="40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25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anim calcmode="lin" valueType="num">
                                      <p:cBhvr>
                                        <p:cTn id="12" dur="500" fill="hold"/>
                                        <p:tgtEl>
                                          <p:spTgt spid="403"/>
                                        </p:tgtEl>
                                        <p:attrNameLst>
                                          <p:attrName>ppt_x</p:attrName>
                                        </p:attrNameLst>
                                      </p:cBhvr>
                                      <p:tavLst>
                                        <p:tav tm="0">
                                          <p:val>
                                            <p:strVal val="#ppt_x"/>
                                          </p:val>
                                        </p:tav>
                                        <p:tav tm="100000">
                                          <p:val>
                                            <p:strVal val="#ppt_x"/>
                                          </p:val>
                                        </p:tav>
                                      </p:tavLst>
                                    </p:anim>
                                    <p:anim calcmode="lin" valueType="num">
                                      <p:cBhvr>
                                        <p:cTn id="13" dur="500" fill="hold"/>
                                        <p:tgtEl>
                                          <p:spTgt spid="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55" name="Google Shape;455;p8"/>
          <p:cNvSpPr txBox="1">
            <a:spLocks noGrp="1"/>
          </p:cNvSpPr>
          <p:nvPr>
            <p:ph type="title" hasCustomPrompt="1"/>
          </p:nvPr>
        </p:nvSpPr>
        <p:spPr>
          <a:xfrm>
            <a:off x="1427550" y="1604743"/>
            <a:ext cx="6288900" cy="1890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baseline="0">
                <a:solidFill>
                  <a:schemeClr val="accent5"/>
                </a:solidFill>
                <a:latin typeface="UTM Ambrose" pitchFamily="18"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dirty="0" err="1" smtClean="0"/>
              <a:t>Củng</a:t>
            </a:r>
            <a:r>
              <a:rPr lang="en-US" dirty="0" smtClean="0"/>
              <a:t> </a:t>
            </a:r>
            <a:r>
              <a:rPr lang="en-US" dirty="0" err="1" smtClean="0"/>
              <a:t>cố</a:t>
            </a:r>
            <a:endParaRPr dirty="0"/>
          </a:p>
        </p:txBody>
      </p:sp>
      <p:grpSp>
        <p:nvGrpSpPr>
          <p:cNvPr id="456" name="Google Shape;456;p8"/>
          <p:cNvGrpSpPr/>
          <p:nvPr/>
        </p:nvGrpSpPr>
        <p:grpSpPr>
          <a:xfrm rot="-1593903">
            <a:off x="8352397" y="3106724"/>
            <a:ext cx="543958" cy="66033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8"/>
          <p:cNvGrpSpPr/>
          <p:nvPr/>
        </p:nvGrpSpPr>
        <p:grpSpPr>
          <a:xfrm rot="1376805">
            <a:off x="8204102" y="4168784"/>
            <a:ext cx="604108" cy="794016"/>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8"/>
          <p:cNvSpPr/>
          <p:nvPr/>
        </p:nvSpPr>
        <p:spPr>
          <a:xfrm rot="-2700000">
            <a:off x="8089503" y="-1081256"/>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8"/>
          <p:cNvGrpSpPr/>
          <p:nvPr/>
        </p:nvGrpSpPr>
        <p:grpSpPr>
          <a:xfrm flipH="1">
            <a:off x="-11201" y="3880364"/>
            <a:ext cx="3851452" cy="1263131"/>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a:off x="3711025" y="4328000"/>
            <a:ext cx="1721950" cy="1631825"/>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wipe(left)">
                                      <p:cBhvr>
                                        <p:cTn id="7" dur="500"/>
                                        <p:tgtEl>
                                          <p:spTgt spid="45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500" fill="hold"/>
                                        <p:tgtEl>
                                          <p:spTgt spid="500"/>
                                        </p:tgtEl>
                                        <p:attrNameLst>
                                          <p:attrName>ppt_x</p:attrName>
                                        </p:attrNameLst>
                                      </p:cBhvr>
                                      <p:tavLst>
                                        <p:tav tm="0">
                                          <p:val>
                                            <p:strVal val="#ppt_x"/>
                                          </p:val>
                                        </p:tav>
                                        <p:tav tm="100000">
                                          <p:val>
                                            <p:strVal val="#ppt_x"/>
                                          </p:val>
                                        </p:tav>
                                      </p:tavLst>
                                    </p:anim>
                                    <p:anim calcmode="lin" valueType="num">
                                      <p:cBhvr additive="base">
                                        <p:cTn id="12" dur="500" fill="hold"/>
                                        <p:tgtEl>
                                          <p:spTgt spid="5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
                                        </p:tgtEl>
                                        <p:attrNameLst>
                                          <p:attrName>style.visibility</p:attrName>
                                        </p:attrNameLst>
                                      </p:cBhvr>
                                      <p:to>
                                        <p:strVal val="visible"/>
                                      </p:to>
                                    </p:set>
                                    <p:anim calcmode="lin" valueType="num">
                                      <p:cBhvr additive="base">
                                        <p:cTn id="15" dur="500" fill="hold"/>
                                        <p:tgtEl>
                                          <p:spTgt spid="501"/>
                                        </p:tgtEl>
                                        <p:attrNameLst>
                                          <p:attrName>ppt_x</p:attrName>
                                        </p:attrNameLst>
                                      </p:cBhvr>
                                      <p:tavLst>
                                        <p:tav tm="0">
                                          <p:val>
                                            <p:strVal val="#ppt_x"/>
                                          </p:val>
                                        </p:tav>
                                        <p:tav tm="100000">
                                          <p:val>
                                            <p:strVal val="#ppt_x"/>
                                          </p:val>
                                        </p:tav>
                                      </p:tavLst>
                                    </p:anim>
                                    <p:anim calcmode="lin" valueType="num">
                                      <p:cBhvr additive="base">
                                        <p:cTn id="16" dur="500" fill="hold"/>
                                        <p:tgtEl>
                                          <p:spTgt spid="501"/>
                                        </p:tgtEl>
                                        <p:attrNameLst>
                                          <p:attrName>ppt_y</p:attrName>
                                        </p:attrNameLst>
                                      </p:cBhvr>
                                      <p:tavLst>
                                        <p:tav tm="0">
                                          <p:val>
                                            <p:strVal val="1+#ppt_h/2"/>
                                          </p:val>
                                        </p:tav>
                                        <p:tav tm="100000">
                                          <p:val>
                                            <p:strVal val="#ppt_y"/>
                                          </p:val>
                                        </p:tav>
                                      </p:tavLst>
                                    </p:anim>
                                  </p:childTnLst>
                                </p:cTn>
                              </p:par>
                              <p:par>
                                <p:cTn id="17" presetID="31" presetClass="entr" presetSubtype="0" fill="hold" nodeType="withEffect">
                                  <p:stCondLst>
                                    <p:cond delay="250"/>
                                  </p:stCondLst>
                                  <p:childTnLst>
                                    <p:set>
                                      <p:cBhvr>
                                        <p:cTn id="18" dur="1" fill="hold">
                                          <p:stCondLst>
                                            <p:cond delay="0"/>
                                          </p:stCondLst>
                                        </p:cTn>
                                        <p:tgtEl>
                                          <p:spTgt spid="456"/>
                                        </p:tgtEl>
                                        <p:attrNameLst>
                                          <p:attrName>style.visibility</p:attrName>
                                        </p:attrNameLst>
                                      </p:cBhvr>
                                      <p:to>
                                        <p:strVal val="visible"/>
                                      </p:to>
                                    </p:set>
                                    <p:anim calcmode="lin" valueType="num">
                                      <p:cBhvr>
                                        <p:cTn id="19" dur="500" fill="hold"/>
                                        <p:tgtEl>
                                          <p:spTgt spid="456"/>
                                        </p:tgtEl>
                                        <p:attrNameLst>
                                          <p:attrName>ppt_w</p:attrName>
                                        </p:attrNameLst>
                                      </p:cBhvr>
                                      <p:tavLst>
                                        <p:tav tm="0">
                                          <p:val>
                                            <p:fltVal val="0"/>
                                          </p:val>
                                        </p:tav>
                                        <p:tav tm="100000">
                                          <p:val>
                                            <p:strVal val="#ppt_w"/>
                                          </p:val>
                                        </p:tav>
                                      </p:tavLst>
                                    </p:anim>
                                    <p:anim calcmode="lin" valueType="num">
                                      <p:cBhvr>
                                        <p:cTn id="20" dur="500" fill="hold"/>
                                        <p:tgtEl>
                                          <p:spTgt spid="456"/>
                                        </p:tgtEl>
                                        <p:attrNameLst>
                                          <p:attrName>ppt_h</p:attrName>
                                        </p:attrNameLst>
                                      </p:cBhvr>
                                      <p:tavLst>
                                        <p:tav tm="0">
                                          <p:val>
                                            <p:fltVal val="0"/>
                                          </p:val>
                                        </p:tav>
                                        <p:tav tm="100000">
                                          <p:val>
                                            <p:strVal val="#ppt_h"/>
                                          </p:val>
                                        </p:tav>
                                      </p:tavLst>
                                    </p:anim>
                                    <p:anim calcmode="lin" valueType="num">
                                      <p:cBhvr>
                                        <p:cTn id="21" dur="500" fill="hold"/>
                                        <p:tgtEl>
                                          <p:spTgt spid="456"/>
                                        </p:tgtEl>
                                        <p:attrNameLst>
                                          <p:attrName>style.rotation</p:attrName>
                                        </p:attrNameLst>
                                      </p:cBhvr>
                                      <p:tavLst>
                                        <p:tav tm="0">
                                          <p:val>
                                            <p:fltVal val="90"/>
                                          </p:val>
                                        </p:tav>
                                        <p:tav tm="100000">
                                          <p:val>
                                            <p:fltVal val="0"/>
                                          </p:val>
                                        </p:tav>
                                      </p:tavLst>
                                    </p:anim>
                                    <p:animEffect transition="in" filter="fade">
                                      <p:cBhvr>
                                        <p:cTn id="22" dur="500"/>
                                        <p:tgtEl>
                                          <p:spTgt spid="456"/>
                                        </p:tgtEl>
                                      </p:cBhvr>
                                    </p:animEffect>
                                  </p:childTnLst>
                                </p:cTn>
                              </p:par>
                              <p:par>
                                <p:cTn id="23" presetID="31" presetClass="entr" presetSubtype="0" fill="hold" nodeType="withEffect">
                                  <p:stCondLst>
                                    <p:cond delay="0"/>
                                  </p:stCondLst>
                                  <p:childTnLst>
                                    <p:set>
                                      <p:cBhvr>
                                        <p:cTn id="24" dur="1" fill="hold">
                                          <p:stCondLst>
                                            <p:cond delay="0"/>
                                          </p:stCondLst>
                                        </p:cTn>
                                        <p:tgtEl>
                                          <p:spTgt spid="485"/>
                                        </p:tgtEl>
                                        <p:attrNameLst>
                                          <p:attrName>style.visibility</p:attrName>
                                        </p:attrNameLst>
                                      </p:cBhvr>
                                      <p:to>
                                        <p:strVal val="visible"/>
                                      </p:to>
                                    </p:set>
                                    <p:anim calcmode="lin" valueType="num">
                                      <p:cBhvr>
                                        <p:cTn id="25" dur="500" fill="hold"/>
                                        <p:tgtEl>
                                          <p:spTgt spid="485"/>
                                        </p:tgtEl>
                                        <p:attrNameLst>
                                          <p:attrName>ppt_w</p:attrName>
                                        </p:attrNameLst>
                                      </p:cBhvr>
                                      <p:tavLst>
                                        <p:tav tm="0">
                                          <p:val>
                                            <p:fltVal val="0"/>
                                          </p:val>
                                        </p:tav>
                                        <p:tav tm="100000">
                                          <p:val>
                                            <p:strVal val="#ppt_w"/>
                                          </p:val>
                                        </p:tav>
                                      </p:tavLst>
                                    </p:anim>
                                    <p:anim calcmode="lin" valueType="num">
                                      <p:cBhvr>
                                        <p:cTn id="26" dur="500" fill="hold"/>
                                        <p:tgtEl>
                                          <p:spTgt spid="485"/>
                                        </p:tgtEl>
                                        <p:attrNameLst>
                                          <p:attrName>ppt_h</p:attrName>
                                        </p:attrNameLst>
                                      </p:cBhvr>
                                      <p:tavLst>
                                        <p:tav tm="0">
                                          <p:val>
                                            <p:fltVal val="0"/>
                                          </p:val>
                                        </p:tav>
                                        <p:tav tm="100000">
                                          <p:val>
                                            <p:strVal val="#ppt_h"/>
                                          </p:val>
                                        </p:tav>
                                      </p:tavLst>
                                    </p:anim>
                                    <p:anim calcmode="lin" valueType="num">
                                      <p:cBhvr>
                                        <p:cTn id="27" dur="500" fill="hold"/>
                                        <p:tgtEl>
                                          <p:spTgt spid="485"/>
                                        </p:tgtEl>
                                        <p:attrNameLst>
                                          <p:attrName>style.rotation</p:attrName>
                                        </p:attrNameLst>
                                      </p:cBhvr>
                                      <p:tavLst>
                                        <p:tav tm="0">
                                          <p:val>
                                            <p:fltVal val="90"/>
                                          </p:val>
                                        </p:tav>
                                        <p:tav tm="100000">
                                          <p:val>
                                            <p:fltVal val="0"/>
                                          </p:val>
                                        </p:tav>
                                      </p:tavLst>
                                    </p:anim>
                                    <p:animEffect transition="in" filter="fade">
                                      <p:cBhvr>
                                        <p:cTn id="28" dur="500"/>
                                        <p:tgtEl>
                                          <p:spTgt spid="485"/>
                                        </p:tgtEl>
                                      </p:cBhvr>
                                    </p:animEffect>
                                  </p:childTnLst>
                                </p:cTn>
                              </p:par>
                            </p:childTnLst>
                          </p:cTn>
                        </p:par>
                        <p:par>
                          <p:cTn id="29" fill="hold">
                            <p:stCondLst>
                              <p:cond delay="1250"/>
                            </p:stCondLst>
                            <p:childTnLst>
                              <p:par>
                                <p:cTn id="30" presetID="16" presetClass="entr" presetSubtype="37" fill="hold" nodeType="afterEffect">
                                  <p:stCondLst>
                                    <p:cond delay="0"/>
                                  </p:stCondLst>
                                  <p:childTnLst>
                                    <p:set>
                                      <p:cBhvr>
                                        <p:cTn id="31" dur="1" fill="hold">
                                          <p:stCondLst>
                                            <p:cond delay="0"/>
                                          </p:stCondLst>
                                        </p:cTn>
                                        <p:tgtEl>
                                          <p:spTgt spid="504"/>
                                        </p:tgtEl>
                                        <p:attrNameLst>
                                          <p:attrName>style.visibility</p:attrName>
                                        </p:attrNameLst>
                                      </p:cBhvr>
                                      <p:to>
                                        <p:strVal val="visible"/>
                                      </p:to>
                                    </p:set>
                                    <p:animEffect transition="in" filter="barn(outVertical)">
                                      <p:cBhvr>
                                        <p:cTn id="32" dur="500"/>
                                        <p:tgtEl>
                                          <p:spTgt spid="50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55"/>
                                        </p:tgtEl>
                                        <p:attrNameLst>
                                          <p:attrName>style.visibility</p:attrName>
                                        </p:attrNameLst>
                                      </p:cBhvr>
                                      <p:to>
                                        <p:strVal val="visible"/>
                                      </p:to>
                                    </p:set>
                                    <p:animEffect transition="in" filter="fade">
                                      <p:cBhvr>
                                        <p:cTn id="37" dur="500"/>
                                        <p:tgtEl>
                                          <p:spTgt spid="455"/>
                                        </p:tgtEl>
                                      </p:cBhvr>
                                    </p:animEffect>
                                    <p:anim calcmode="lin" valueType="num">
                                      <p:cBhvr>
                                        <p:cTn id="38" dur="500" fill="hold"/>
                                        <p:tgtEl>
                                          <p:spTgt spid="455"/>
                                        </p:tgtEl>
                                        <p:attrNameLst>
                                          <p:attrName>ppt_x</p:attrName>
                                        </p:attrNameLst>
                                      </p:cBhvr>
                                      <p:tavLst>
                                        <p:tav tm="0">
                                          <p:val>
                                            <p:strVal val="#ppt_x"/>
                                          </p:val>
                                        </p:tav>
                                        <p:tav tm="100000">
                                          <p:val>
                                            <p:strVal val="#ppt_x"/>
                                          </p:val>
                                        </p:tav>
                                      </p:tavLst>
                                    </p:anim>
                                    <p:anim calcmode="lin" valueType="num">
                                      <p:cBhvr>
                                        <p:cTn id="39" dur="500" fill="hold"/>
                                        <p:tgtEl>
                                          <p:spTgt spid="4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50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1"/>
          <p:cNvGrpSpPr/>
          <p:nvPr/>
        </p:nvGrpSpPr>
        <p:grpSpPr>
          <a:xfrm rot="10800000" flipH="1">
            <a:off x="6740353" y="11248"/>
            <a:ext cx="3851452" cy="1263131"/>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32"/>
          <p:cNvSpPr/>
          <p:nvPr/>
        </p:nvSpPr>
        <p:spPr>
          <a:xfrm>
            <a:off x="150988" y="898925"/>
            <a:ext cx="463063" cy="480848"/>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2"/>
          <p:cNvGrpSpPr/>
          <p:nvPr/>
        </p:nvGrpSpPr>
        <p:grpSpPr>
          <a:xfrm rot="-5400000" flipH="1">
            <a:off x="6595065" y="1294148"/>
            <a:ext cx="3851452" cy="1263131"/>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8" name="Google Shape;2118;p32"/>
          <p:cNvSpPr/>
          <p:nvPr/>
        </p:nvSpPr>
        <p:spPr>
          <a:xfrm rot="8100000">
            <a:off x="-580547" y="3104419"/>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9" name="Google Shape;2119;p32"/>
          <p:cNvGrpSpPr/>
          <p:nvPr/>
        </p:nvGrpSpPr>
        <p:grpSpPr>
          <a:xfrm rot="389517" flipH="1">
            <a:off x="2922097" y="4289521"/>
            <a:ext cx="3851419" cy="12631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32"/>
          <p:cNvSpPr/>
          <p:nvPr/>
        </p:nvSpPr>
        <p:spPr>
          <a:xfrm rot="2179724">
            <a:off x="4016335" y="-112873"/>
            <a:ext cx="1111330" cy="983051"/>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02-Oct-21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52684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51D8152-B902-466F-98EC-96188B0CEEBA}"/>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6DA35C35-39A0-4D59-A986-0958E21BFDA7}" type="datetimeFigureOut">
              <a:rPr lang="zh-CN" altLang="en-US" smtClean="0"/>
              <a:t>2021/10/2</a:t>
            </a:fld>
            <a:endParaRPr lang="zh-CN" altLang="en-US"/>
          </a:p>
        </p:txBody>
      </p:sp>
      <p:sp>
        <p:nvSpPr>
          <p:cNvPr id="3" name="页脚占位符 2">
            <a:extLst>
              <a:ext uri="{FF2B5EF4-FFF2-40B4-BE49-F238E27FC236}">
                <a16:creationId xmlns:a16="http://schemas.microsoft.com/office/drawing/2014/main" xmlns="" id="{7623F889-136D-4532-A243-4873474ABAA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4" name="灯片编号占位符 3">
            <a:extLst>
              <a:ext uri="{FF2B5EF4-FFF2-40B4-BE49-F238E27FC236}">
                <a16:creationId xmlns:a16="http://schemas.microsoft.com/office/drawing/2014/main" xmlns="" id="{12C72751-5C54-4FA9-BAE2-DBFCBFD74F78}"/>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48D46592-3226-47A6-BF22-548B0FA4CE57}" type="slidenum">
              <a:rPr lang="zh-CN" altLang="en-US" smtClean="0"/>
              <a:t>‹#›</a:t>
            </a:fld>
            <a:endParaRPr lang="zh-CN" altLang="en-US"/>
          </a:p>
        </p:txBody>
      </p:sp>
      <p:pic>
        <p:nvPicPr>
          <p:cNvPr id="7" name="Picture 6">
            <a:extLst>
              <a:ext uri="{FF2B5EF4-FFF2-40B4-BE49-F238E27FC236}">
                <a16:creationId xmlns:lc="http://schemas.openxmlformats.org/drawingml/2006/lockedCanvas"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984" y="1057549"/>
            <a:ext cx="913067" cy="913067"/>
          </a:xfrm>
          <a:prstGeom prst="ellipse">
            <a:avLst/>
          </a:prstGeom>
          <a:ln>
            <a:noFill/>
          </a:ln>
          <a:effectLst>
            <a:softEdge rad="1270000"/>
          </a:effectLst>
        </p:spPr>
      </p:pic>
    </p:spTree>
    <p:extLst>
      <p:ext uri="{BB962C8B-B14F-4D97-AF65-F5344CB8AC3E}">
        <p14:creationId xmlns:p14="http://schemas.microsoft.com/office/powerpoint/2010/main" val="4235683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82168"/>
            <a:ext cx="77175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pic>
        <p:nvPicPr>
          <p:cNvPr id="4" name="Picture 3">
            <a:extLst>
              <a:ext uri="{FF2B5EF4-FFF2-40B4-BE49-F238E27FC236}">
                <a16:creationId xmlns="" xmlns:a16="http://schemas.microsoft.com/office/drawing/2014/main" xmlns:lc="http://schemas.openxmlformats.org/drawingml/2006/lockedCanvas" id="{4C5516A7-3ACC-4417-84C2-2C4885ED68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37617" y="0"/>
            <a:ext cx="1217422" cy="1217422"/>
          </a:xfrm>
          <a:prstGeom prst="ellipse">
            <a:avLst/>
          </a:prstGeom>
          <a:ln>
            <a:noFill/>
          </a:ln>
          <a:effectLst>
            <a:softEdge rad="112500"/>
          </a:effectLst>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77" r:id="rId5"/>
    <p:sldLayoutId id="2147483678" r:id="rId6"/>
    <p:sldLayoutId id="2147483684" r:id="rId7"/>
    <p:sldLayoutId id="2147483685"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15" Type="http://schemas.openxmlformats.org/officeDocument/2006/relationships/image" Target="../media/image36.svg"/><Relationship Id="rId4" Type="http://schemas.openxmlformats.org/officeDocument/2006/relationships/image" Target="../media/image14.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15" Type="http://schemas.openxmlformats.org/officeDocument/2006/relationships/image" Target="../media/image36.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13" Type="http://schemas.openxmlformats.org/officeDocument/2006/relationships/image" Target="../media/image34.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50.png"/><Relationship Id="rId15" Type="http://schemas.openxmlformats.org/officeDocument/2006/relationships/image" Target="../media/image36.sv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groups/439653980716707"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590451"/>
            <a:ext cx="6437014" cy="1259496"/>
          </a:xfrm>
          <a:prstGeom prst="rect">
            <a:avLst/>
          </a:prstGeom>
        </p:spPr>
        <p:txBody>
          <a:bodyPr>
            <a:prstTxWarp prst="textPlain">
              <a:avLst/>
            </a:prstTxWarp>
          </a:bodyPr>
          <a:lstStyle/>
          <a:p>
            <a:pPr lvl="0" algn="ct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4128380" y="1175101"/>
            <a:ext cx="1068309" cy="308154"/>
          </a:xfrm>
          <a:prstGeom prst="rect">
            <a:avLst/>
          </a:prstGeom>
        </p:spPr>
        <p:txBody>
          <a:bodyPr>
            <a:prstTxWarp prst="textPlain">
              <a:avLst/>
            </a:prstTxWarp>
          </a:bodyPr>
          <a:lstStyle/>
          <a:p>
            <a:pPr lvl="0" algn="ctr"/>
            <a:r>
              <a:rPr lang="en-US" b="0" i="0" dirty="0" err="1" smtClean="0">
                <a:ln w="38100" cap="flat" cmpd="sng">
                  <a:solidFill>
                    <a:schemeClr val="lt1"/>
                  </a:solidFill>
                  <a:prstDash val="solid"/>
                  <a:round/>
                  <a:headEnd type="none" w="sm" len="sm"/>
                  <a:tailEnd type="none" w="sm" len="sm"/>
                </a:ln>
                <a:noFill/>
                <a:latin typeface="Alfa Slab One"/>
              </a:rPr>
              <a:t>Toán</a:t>
            </a:r>
            <a:r>
              <a:rPr lang="en-US" b="0" i="0" dirty="0" smtClean="0">
                <a:ln w="38100" cap="flat" cmpd="sng">
                  <a:solidFill>
                    <a:schemeClr val="lt1"/>
                  </a:solidFill>
                  <a:prstDash val="solid"/>
                  <a:round/>
                  <a:headEnd type="none" w="sm" len="sm"/>
                  <a:tailEnd type="none" w="sm" len="sm"/>
                </a:ln>
                <a:noFill/>
                <a:latin typeface="Alfa Slab One"/>
              </a:rPr>
              <a:t> </a:t>
            </a:r>
            <a:endParaRPr b="0" i="0" dirty="0">
              <a:ln w="38100" cap="flat" cmpd="sng">
                <a:solidFill>
                  <a:schemeClr val="lt1"/>
                </a:solidFill>
                <a:prstDash val="solid"/>
                <a:round/>
                <a:headEnd type="none" w="sm" len="sm"/>
                <a:tailEnd type="none" w="sm" len="sm"/>
              </a:ln>
              <a:noFill/>
              <a:latin typeface="Alfa Slab One"/>
            </a:endParaRPr>
          </a:p>
        </p:txBody>
      </p:sp>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12560"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smtClean="0"/>
              <a:t>EduFive</a:t>
            </a:r>
            <a:endParaRPr sz="1800" dirty="0">
              <a:solidFill>
                <a:schemeClr val="lt1"/>
              </a:solidFill>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b="1" i="1" dirty="0"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endParaRPr lang="en-US"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8FF"/>
        </a:solidFill>
        <a:effectLst/>
      </p:bgPr>
    </p:bg>
    <p:spTree>
      <p:nvGrpSpPr>
        <p:cNvPr id="1" name=""/>
        <p:cNvGrpSpPr/>
        <p:nvPr/>
      </p:nvGrpSpPr>
      <p:grpSpPr>
        <a:xfrm>
          <a:off x="0" y="0"/>
          <a:ext cx="0" cy="0"/>
          <a:chOff x="0" y="0"/>
          <a:chExt cx="0" cy="0"/>
        </a:xfrm>
      </p:grpSpPr>
      <p:grpSp>
        <p:nvGrpSpPr>
          <p:cNvPr id="15" name="Group 14"/>
          <p:cNvGrpSpPr/>
          <p:nvPr/>
        </p:nvGrpSpPr>
        <p:grpSpPr>
          <a:xfrm>
            <a:off x="-346763" y="2978709"/>
            <a:ext cx="9764301" cy="2734549"/>
            <a:chOff x="-346763" y="2978709"/>
            <a:chExt cx="9764301" cy="2734549"/>
          </a:xfrm>
        </p:grpSpPr>
        <p:pic>
          <p:nvPicPr>
            <p:cNvPr id="16" name="Picture 7"/>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55312"/>
            <a:stretch/>
          </p:blipFill>
          <p:spPr>
            <a:xfrm>
              <a:off x="7504957" y="4313191"/>
              <a:ext cx="1709381" cy="814678"/>
            </a:xfrm>
            <a:prstGeom prst="rect">
              <a:avLst/>
            </a:prstGeom>
          </p:spPr>
        </p:pic>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8272" y="4313190"/>
              <a:ext cx="3825162" cy="830309"/>
            </a:xfrm>
            <a:prstGeom prst="rect">
              <a:avLst/>
            </a:prstGeom>
          </p:spPr>
        </p:pic>
        <p:pic>
          <p:nvPicPr>
            <p:cNvPr id="1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313190"/>
              <a:ext cx="3825162" cy="845939"/>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46763" y="3000740"/>
              <a:ext cx="2712518" cy="2712518"/>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1658521" y="3272954"/>
              <a:ext cx="2440304" cy="244030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291151" y="3071261"/>
              <a:ext cx="2576411" cy="257641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5248905" y="3428697"/>
              <a:ext cx="2128818" cy="2128818"/>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6748575" y="2978709"/>
              <a:ext cx="2668963" cy="2668963"/>
            </a:xfrm>
            <a:prstGeom prst="rect">
              <a:avLst/>
            </a:prstGeom>
          </p:spPr>
        </p:pic>
      </p:grpSp>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HP001 4 hàng" panose="020B0603050302020204" pitchFamily="34" charset="0"/>
              </a:rPr>
              <a:t> 135m =        dm</a:t>
            </a:r>
          </a:p>
          <a:p>
            <a:pPr marL="257175" indent="-257175">
              <a:spcBef>
                <a:spcPct val="50000"/>
              </a:spcBef>
            </a:pPr>
            <a:r>
              <a:rPr lang="en-US" altLang="en-US" sz="2600" b="1" dirty="0">
                <a:latin typeface="HP001 4 hàng" panose="020B0603050302020204" pitchFamily="34" charset="0"/>
              </a:rPr>
              <a:t>   342dm =      cm</a:t>
            </a:r>
          </a:p>
          <a:p>
            <a:pPr marL="257175" indent="-257175">
              <a:spcBef>
                <a:spcPct val="50000"/>
              </a:spcBef>
            </a:pPr>
            <a:r>
              <a:rPr lang="en-US" altLang="en-US" sz="2600" b="1" dirty="0">
                <a:latin typeface="HP001 4 hàng" panose="020B0603050302020204" pitchFamily="34" charset="0"/>
              </a:rPr>
              <a:t>   15cm =         mm</a:t>
            </a:r>
          </a:p>
        </p:txBody>
      </p:sp>
      <p:sp>
        <p:nvSpPr>
          <p:cNvPr id="8" name="Text Box 84"/>
          <p:cNvSpPr txBox="1"/>
          <p:nvPr>
            <p:custDataLst>
              <p:tags r:id="rId2"/>
            </p:custDataLst>
          </p:nvPr>
        </p:nvSpPr>
        <p:spPr>
          <a:xfrm>
            <a:off x="5002126" y="1216233"/>
            <a:ext cx="4822092" cy="1669688"/>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HP001 4 hàng" panose="020B0603050302020204" pitchFamily="34" charset="0"/>
              </a:rPr>
              <a:t>c) 1mm =      cm</a:t>
            </a:r>
          </a:p>
          <a:p>
            <a:pPr marL="257175" indent="-257175">
              <a:spcBef>
                <a:spcPct val="50000"/>
              </a:spcBef>
            </a:pPr>
            <a:r>
              <a:rPr lang="en-US" altLang="en-US" sz="2600" b="1" dirty="0" smtClean="0">
                <a:latin typeface="HP001 4 hàng" panose="020B0603050302020204" pitchFamily="34" charset="0"/>
              </a:rPr>
              <a:t>    </a:t>
            </a:r>
            <a:r>
              <a:rPr lang="en-US" altLang="en-US" sz="2600" b="1" dirty="0">
                <a:latin typeface="HP001 4 hàng" panose="020B0603050302020204" pitchFamily="34" charset="0"/>
              </a:rPr>
              <a:t>1cm =      m</a:t>
            </a:r>
          </a:p>
          <a:p>
            <a:pPr marL="257175" indent="-257175">
              <a:spcBef>
                <a:spcPct val="50000"/>
              </a:spcBef>
            </a:pPr>
            <a:r>
              <a:rPr lang="en-US" altLang="en-US" sz="2600" b="1" dirty="0" smtClean="0">
                <a:latin typeface="HP001 4 hàng" panose="020B0603050302020204" pitchFamily="34" charset="0"/>
              </a:rPr>
              <a:t>    </a:t>
            </a:r>
            <a:r>
              <a:rPr lang="en-US" altLang="en-US" sz="2600" b="1" dirty="0">
                <a:latin typeface="HP001 4 hàng" panose="020B0603050302020204" pitchFamily="34" charset="0"/>
              </a:rPr>
              <a:t>1m  =      km</a:t>
            </a:r>
          </a:p>
        </p:txBody>
      </p:sp>
      <p:sp>
        <p:nvSpPr>
          <p:cNvPr id="9" name="TextBox 8"/>
          <p:cNvSpPr txBox="1"/>
          <p:nvPr/>
        </p:nvSpPr>
        <p:spPr>
          <a:xfrm flipH="1">
            <a:off x="1942962" y="1206626"/>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0" name="TextBox 9"/>
          <p:cNvSpPr txBox="1"/>
          <p:nvPr/>
        </p:nvSpPr>
        <p:spPr>
          <a:xfrm flipH="1">
            <a:off x="2131013" y="18096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1" name="TextBox 10"/>
          <p:cNvSpPr txBox="1"/>
          <p:nvPr/>
        </p:nvSpPr>
        <p:spPr>
          <a:xfrm flipH="1">
            <a:off x="2003255" y="2429679"/>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2" name="TextBox 11"/>
          <p:cNvSpPr txBox="1"/>
          <p:nvPr/>
        </p:nvSpPr>
        <p:spPr>
          <a:xfrm flipH="1">
            <a:off x="6597514" y="12304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3" name="TextBox 12"/>
          <p:cNvSpPr txBox="1"/>
          <p:nvPr/>
        </p:nvSpPr>
        <p:spPr>
          <a:xfrm flipH="1">
            <a:off x="6637845" y="1847506"/>
            <a:ext cx="595096" cy="469359"/>
          </a:xfrm>
          <a:prstGeom prst="rect">
            <a:avLst/>
          </a:prstGeom>
          <a:noFill/>
        </p:spPr>
        <p:txBody>
          <a:bodyPr wrap="square" lIns="68580" tIns="34290" rIns="68580" bIns="34290" rtlCol="0">
            <a:spAutoFit/>
          </a:bodyPr>
          <a:lstStyle/>
          <a:p>
            <a:r>
              <a:rPr lang="en-US" altLang="en-US" sz="2600" b="1" dirty="0" smtClean="0">
                <a:latin typeface="HP001 4 hàng" panose="020B0603050302020204" pitchFamily="34" charset="0"/>
              </a:rPr>
              <a:t>…...</a:t>
            </a:r>
            <a:endParaRPr lang="en-US" sz="2600" dirty="0">
              <a:latin typeface="HP001 4 hàng" panose="020B0603050302020204" pitchFamily="34" charset="0"/>
            </a:endParaRPr>
          </a:p>
        </p:txBody>
      </p:sp>
      <p:sp>
        <p:nvSpPr>
          <p:cNvPr id="14" name="TextBox 13"/>
          <p:cNvSpPr txBox="1"/>
          <p:nvPr/>
        </p:nvSpPr>
        <p:spPr>
          <a:xfrm flipH="1">
            <a:off x="6603610" y="2412714"/>
            <a:ext cx="629331"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Tree>
    <p:extLst>
      <p:ext uri="{BB962C8B-B14F-4D97-AF65-F5344CB8AC3E}">
        <p14:creationId xmlns:p14="http://schemas.microsoft.com/office/powerpoint/2010/main" val="274579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HP001 4 hàng" panose="020B0603050302020204" pitchFamily="34" charset="0"/>
              </a:rPr>
              <a:t> 135m =        dm</a:t>
            </a:r>
          </a:p>
          <a:p>
            <a:pPr marL="257175" indent="-257175">
              <a:spcBef>
                <a:spcPct val="50000"/>
              </a:spcBef>
            </a:pPr>
            <a:r>
              <a:rPr lang="en-US" altLang="en-US" sz="2600" b="1" dirty="0">
                <a:latin typeface="HP001 4 hàng" panose="020B0603050302020204" pitchFamily="34" charset="0"/>
              </a:rPr>
              <a:t>   342dm =      cm</a:t>
            </a:r>
          </a:p>
          <a:p>
            <a:pPr marL="257175" indent="-257175">
              <a:spcBef>
                <a:spcPct val="50000"/>
              </a:spcBef>
            </a:pPr>
            <a:r>
              <a:rPr lang="en-US" altLang="en-US" sz="2600" b="1" dirty="0">
                <a:latin typeface="HP001 4 hàng" panose="020B0603050302020204" pitchFamily="34" charset="0"/>
              </a:rPr>
              <a:t>   15cm =         mm</a:t>
            </a:r>
          </a:p>
        </p:txBody>
      </p:sp>
      <p:sp>
        <p:nvSpPr>
          <p:cNvPr id="9" name="TextBox 8"/>
          <p:cNvSpPr txBox="1"/>
          <p:nvPr/>
        </p:nvSpPr>
        <p:spPr>
          <a:xfrm flipH="1">
            <a:off x="1942962" y="1206626"/>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0" name="TextBox 9"/>
          <p:cNvSpPr txBox="1"/>
          <p:nvPr/>
        </p:nvSpPr>
        <p:spPr>
          <a:xfrm flipH="1">
            <a:off x="2156413" y="18096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1" name="TextBox 10"/>
          <p:cNvSpPr txBox="1"/>
          <p:nvPr/>
        </p:nvSpPr>
        <p:spPr>
          <a:xfrm flipH="1">
            <a:off x="1927055" y="2429679"/>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5" name="TextBox 14"/>
          <p:cNvSpPr txBox="1"/>
          <p:nvPr/>
        </p:nvSpPr>
        <p:spPr>
          <a:xfrm>
            <a:off x="1882817" y="1196346"/>
            <a:ext cx="778098"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1350</a:t>
            </a:r>
          </a:p>
        </p:txBody>
      </p:sp>
      <p:sp>
        <p:nvSpPr>
          <p:cNvPr id="16" name="TextBox 15"/>
          <p:cNvSpPr txBox="1"/>
          <p:nvPr/>
        </p:nvSpPr>
        <p:spPr>
          <a:xfrm>
            <a:off x="1999110" y="1804623"/>
            <a:ext cx="887102"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3420</a:t>
            </a:r>
          </a:p>
        </p:txBody>
      </p:sp>
      <p:sp>
        <p:nvSpPr>
          <p:cNvPr id="17" name="TextBox 16"/>
          <p:cNvSpPr txBox="1"/>
          <p:nvPr/>
        </p:nvSpPr>
        <p:spPr>
          <a:xfrm>
            <a:off x="1977326" y="2421622"/>
            <a:ext cx="601768"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150</a:t>
            </a:r>
          </a:p>
        </p:txBody>
      </p:sp>
      <p:sp>
        <p:nvSpPr>
          <p:cNvPr id="27" name="Google Shape;2147;p38"/>
          <p:cNvSpPr txBox="1">
            <a:spLocks/>
          </p:cNvSpPr>
          <p:nvPr/>
        </p:nvSpPr>
        <p:spPr>
          <a:xfrm>
            <a:off x="4268801" y="1404861"/>
            <a:ext cx="4684699" cy="1124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err="1" smtClean="0">
                <a:solidFill>
                  <a:srgbClr val="0070C0"/>
                </a:solidFill>
                <a:latin typeface="UTM Bienvenue" pitchFamily="18" charset="0"/>
              </a:rPr>
              <a:t>Với</a:t>
            </a:r>
            <a:r>
              <a:rPr lang="en-US" sz="2200" i="1" dirty="0" smtClean="0">
                <a:solidFill>
                  <a:srgbClr val="0070C0"/>
                </a:solidFill>
                <a:latin typeface="UTM Bienvenue" pitchFamily="18" charset="0"/>
              </a:rPr>
              <a:t> 2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liền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kề</a:t>
            </a:r>
            <a:r>
              <a:rPr lang="en-US" sz="2200" i="1" dirty="0" smtClean="0">
                <a:solidFill>
                  <a:srgbClr val="0070C0"/>
                </a:solidFill>
                <a:latin typeface="UTM Bienvenue" pitchFamily="18" charset="0"/>
              </a:rPr>
              <a:t> t</a:t>
            </a:r>
            <a:r>
              <a:rPr lang="vi-VN" sz="2200" i="1" dirty="0" smtClean="0">
                <a:solidFill>
                  <a:srgbClr val="0070C0"/>
                </a:solidFill>
                <a:latin typeface="UTM Bienvenue" pitchFamily="18" charset="0"/>
              </a:rPr>
              <a:t>rong bảng đơn vị đo độ dài</a:t>
            </a:r>
            <a:r>
              <a:rPr lang="en-US" sz="2200" i="1" dirty="0" smtClean="0">
                <a:solidFill>
                  <a:srgbClr val="0070C0"/>
                </a:solidFill>
                <a:latin typeface="UTM Bienvenue" pitchFamily="18" charset="0"/>
              </a:rPr>
              <a:t>:</a:t>
            </a:r>
          </a:p>
          <a:p>
            <a:pPr marL="0" indent="0" algn="just">
              <a:buClr>
                <a:schemeClr val="dk1"/>
              </a:buClr>
              <a:buSzPts val="1100"/>
              <a:buFont typeface="Catamaran"/>
              <a:buNone/>
            </a:pPr>
            <a:r>
              <a:rPr lang="en-US" sz="2200" i="1" dirty="0" smtClean="0">
                <a:solidFill>
                  <a:srgbClr val="0070C0"/>
                </a:solidFill>
                <a:latin typeface="UTM Bienvenue" pitchFamily="18" charset="0"/>
              </a:rPr>
              <a:t>- Đ</a:t>
            </a:r>
            <a:r>
              <a:rPr lang="vi-VN" sz="2200" i="1" dirty="0" smtClean="0">
                <a:solidFill>
                  <a:srgbClr val="0070C0"/>
                </a:solidFill>
                <a:latin typeface="UTM Bienvenue" pitchFamily="18" charset="0"/>
              </a:rPr>
              <a:t>ơn vị </a:t>
            </a:r>
            <a:r>
              <a:rPr lang="en-US" sz="2200" i="1" dirty="0" err="1" smtClean="0">
                <a:solidFill>
                  <a:srgbClr val="0070C0"/>
                </a:solidFill>
                <a:latin typeface="UTM Bienvenue" pitchFamily="18" charset="0"/>
              </a:rPr>
              <a:t>lớn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gấp</a:t>
            </a:r>
            <a:r>
              <a:rPr lang="vi-VN" sz="2200" i="1" dirty="0" smtClean="0">
                <a:solidFill>
                  <a:srgbClr val="0070C0"/>
                </a:solidFill>
                <a:latin typeface="UTM Bienvenue" pitchFamily="18" charset="0"/>
              </a:rPr>
              <a:t> 10 lần</a:t>
            </a:r>
            <a:r>
              <a:rPr lang="en-US" sz="2200" i="1" dirty="0">
                <a:solidFill>
                  <a:srgbClr val="0070C0"/>
                </a:solidFill>
                <a:latin typeface="UTM Bienvenue" pitchFamily="18" charset="0"/>
              </a:rPr>
              <a:t>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bé</a:t>
            </a:r>
            <a:r>
              <a:rPr lang="en-US" sz="2200" i="1" dirty="0" smtClean="0">
                <a:solidFill>
                  <a:srgbClr val="0070C0"/>
                </a:solidFill>
                <a:latin typeface="UTM Bienvenue" pitchFamily="18" charset="0"/>
              </a:rPr>
              <a:t>.</a:t>
            </a:r>
            <a:r>
              <a:rPr lang="vi-VN" sz="2200" i="1" dirty="0" smtClean="0">
                <a:solidFill>
                  <a:srgbClr val="0070C0"/>
                </a:solidFill>
                <a:latin typeface="UTM Bienvenue" pitchFamily="18" charset="0"/>
              </a:rPr>
              <a:t> </a:t>
            </a:r>
            <a:endParaRPr lang="vi-VN" sz="2200" i="1" dirty="0">
              <a:solidFill>
                <a:srgbClr val="0070C0"/>
              </a:solidFill>
              <a:latin typeface="UTM Bienvenue" pitchFamily="18" charset="0"/>
            </a:endParaRPr>
          </a:p>
        </p:txBody>
      </p:sp>
      <p:sp>
        <p:nvSpPr>
          <p:cNvPr id="2" name="Right Arrow 1"/>
          <p:cNvSpPr/>
          <p:nvPr/>
        </p:nvSpPr>
        <p:spPr>
          <a:xfrm>
            <a:off x="3656375" y="1809678"/>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46763" y="2978709"/>
            <a:ext cx="9764301" cy="2734549"/>
            <a:chOff x="-346763" y="2978709"/>
            <a:chExt cx="9764301" cy="2734549"/>
          </a:xfrm>
        </p:grpSpPr>
        <p:pic>
          <p:nvPicPr>
            <p:cNvPr id="18" name="Picture 7"/>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55312"/>
            <a:stretch/>
          </p:blipFill>
          <p:spPr>
            <a:xfrm>
              <a:off x="7504957" y="4313191"/>
              <a:ext cx="1709381" cy="814678"/>
            </a:xfrm>
            <a:prstGeom prst="rect">
              <a:avLst/>
            </a:prstGeom>
          </p:spPr>
        </p:pic>
        <p:pic>
          <p:nvPicPr>
            <p:cNvPr id="1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8272" y="4313190"/>
              <a:ext cx="3825162" cy="830309"/>
            </a:xfrm>
            <a:prstGeom prst="rect">
              <a:avLst/>
            </a:prstGeom>
          </p:spPr>
        </p:pic>
        <p:pic>
          <p:nvPicPr>
            <p:cNvPr id="20"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313190"/>
              <a:ext cx="3825162" cy="845939"/>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46763" y="3000740"/>
              <a:ext cx="2712518" cy="2712518"/>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1658521" y="3272954"/>
              <a:ext cx="2440304" cy="2440304"/>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291151" y="3071261"/>
              <a:ext cx="2576411" cy="2576411"/>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5248905" y="3428697"/>
              <a:ext cx="2128818" cy="2128818"/>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3677146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2000"/>
                                        <p:tgtEl>
                                          <p:spTgt spid="9"/>
                                        </p:tgtEl>
                                      </p:cBhvr>
                                    </p:animEffect>
                                    <p:set>
                                      <p:cBhvr>
                                        <p:cTn id="26" dur="1" fill="hold">
                                          <p:stCondLst>
                                            <p:cond delay="1999"/>
                                          </p:stCondLst>
                                        </p:cTn>
                                        <p:tgtEl>
                                          <p:spTgt spid="9"/>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1"/>
                                        </p:tgtEl>
                                      </p:cBhvr>
                                    </p:animEffect>
                                    <p:set>
                                      <p:cBhvr>
                                        <p:cTn id="42" dur="1" fill="hold">
                                          <p:stCondLst>
                                            <p:cond delay="1999"/>
                                          </p:stCondLst>
                                        </p:cTn>
                                        <p:tgtEl>
                                          <p:spTgt spid="11"/>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left)">
                                      <p:cBhvr>
                                        <p:cTn id="54" dur="750"/>
                                        <p:tgtEl>
                                          <p:spTgt spid="2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
                                            <p:txEl>
                                              <p:pRg st="1" end="1"/>
                                            </p:txEl>
                                          </p:spTgt>
                                        </p:tgtEl>
                                        <p:attrNameLst>
                                          <p:attrName>style.visibility</p:attrName>
                                        </p:attrNameLst>
                                      </p:cBhvr>
                                      <p:to>
                                        <p:strVal val="visible"/>
                                      </p:to>
                                    </p:set>
                                    <p:animEffect transition="in" filter="wipe(left)">
                                      <p:cBhvr>
                                        <p:cTn id="59"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15" grpId="0"/>
      <p:bldP spid="16" grpId="0"/>
      <p:bldP spid="17" grpId="0"/>
      <p:bldP spid="2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8" name="Text Box 84"/>
          <p:cNvSpPr txBox="1"/>
          <p:nvPr>
            <p:custDataLst>
              <p:tags r:id="rId1"/>
            </p:custDataLst>
          </p:nvPr>
        </p:nvSpPr>
        <p:spPr>
          <a:xfrm>
            <a:off x="180034" y="862253"/>
            <a:ext cx="4822092" cy="2602636"/>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HP001 4 hàng" panose="020B0603050302020204" pitchFamily="34" charset="0"/>
              </a:rPr>
              <a:t>c) 1mm =      cm</a:t>
            </a:r>
          </a:p>
          <a:p>
            <a:pPr marL="257175" indent="-257175">
              <a:spcBef>
                <a:spcPct val="50000"/>
              </a:spcBef>
            </a:pPr>
            <a:endParaRPr lang="en-US" altLang="en-US" b="1" dirty="0">
              <a:latin typeface="HP001 4 hàng" panose="020B0603050302020204" pitchFamily="34" charset="0"/>
            </a:endParaRPr>
          </a:p>
          <a:p>
            <a:pPr marL="257175" indent="-257175">
              <a:spcBef>
                <a:spcPct val="50000"/>
              </a:spcBef>
            </a:pPr>
            <a:r>
              <a:rPr lang="en-US" altLang="en-US" sz="2600" b="1" dirty="0">
                <a:latin typeface="HP001 4 hàng" panose="020B0603050302020204" pitchFamily="34" charset="0"/>
              </a:rPr>
              <a:t>    1cm =      m</a:t>
            </a:r>
          </a:p>
          <a:p>
            <a:pPr marL="257175" indent="-257175">
              <a:spcBef>
                <a:spcPct val="50000"/>
              </a:spcBef>
            </a:pPr>
            <a:endParaRPr lang="en-US" altLang="en-US" sz="2400" b="1" dirty="0">
              <a:latin typeface="HP001 4 hàng" panose="020B0603050302020204" pitchFamily="34" charset="0"/>
            </a:endParaRPr>
          </a:p>
          <a:p>
            <a:pPr marL="257175" indent="-257175">
              <a:spcBef>
                <a:spcPct val="50000"/>
              </a:spcBef>
            </a:pPr>
            <a:r>
              <a:rPr lang="en-US" altLang="en-US" sz="2600" b="1" dirty="0">
                <a:latin typeface="HP001 4 hàng" panose="020B0603050302020204" pitchFamily="34" charset="0"/>
              </a:rPr>
              <a:t>    1m  =      km</a:t>
            </a:r>
          </a:p>
        </p:txBody>
      </p:sp>
      <p:sp>
        <p:nvSpPr>
          <p:cNvPr id="12" name="TextBox 11"/>
          <p:cNvSpPr txBox="1"/>
          <p:nvPr/>
        </p:nvSpPr>
        <p:spPr>
          <a:xfrm flipH="1">
            <a:off x="1848548" y="786053"/>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3" name="TextBox 12"/>
          <p:cNvSpPr txBox="1"/>
          <p:nvPr/>
        </p:nvSpPr>
        <p:spPr>
          <a:xfrm flipH="1">
            <a:off x="1847449" y="1703702"/>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4" name="TextBox 13"/>
          <p:cNvSpPr txBox="1"/>
          <p:nvPr/>
        </p:nvSpPr>
        <p:spPr>
          <a:xfrm flipH="1">
            <a:off x="1749714" y="2907363"/>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grpSp>
        <p:nvGrpSpPr>
          <p:cNvPr id="2" name="Group 1"/>
          <p:cNvGrpSpPr/>
          <p:nvPr/>
        </p:nvGrpSpPr>
        <p:grpSpPr>
          <a:xfrm>
            <a:off x="1902647" y="719508"/>
            <a:ext cx="463108" cy="867089"/>
            <a:chOff x="1902647" y="719508"/>
            <a:chExt cx="463108" cy="867089"/>
          </a:xfrm>
        </p:grpSpPr>
        <p:sp>
          <p:nvSpPr>
            <p:cNvPr id="18" name="TextBox 17"/>
            <p:cNvSpPr txBox="1"/>
            <p:nvPr/>
          </p:nvSpPr>
          <p:spPr>
            <a:xfrm>
              <a:off x="1965154" y="719508"/>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19" name="TextBox 18"/>
            <p:cNvSpPr txBox="1"/>
            <p:nvPr/>
          </p:nvSpPr>
          <p:spPr>
            <a:xfrm>
              <a:off x="1902647" y="1113390"/>
              <a:ext cx="463108"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a:t>
              </a:r>
            </a:p>
          </p:txBody>
        </p:sp>
        <p:cxnSp>
          <p:nvCxnSpPr>
            <p:cNvPr id="20" name="Straight Connector 19"/>
            <p:cNvCxnSpPr/>
            <p:nvPr/>
          </p:nvCxnSpPr>
          <p:spPr>
            <a:xfrm>
              <a:off x="1938741" y="1056165"/>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762355" y="1648885"/>
            <a:ext cx="667490" cy="867090"/>
            <a:chOff x="1800455" y="1572685"/>
            <a:chExt cx="667490" cy="867090"/>
          </a:xfrm>
        </p:grpSpPr>
        <p:sp>
          <p:nvSpPr>
            <p:cNvPr id="21" name="TextBox 20"/>
            <p:cNvSpPr txBox="1"/>
            <p:nvPr/>
          </p:nvSpPr>
          <p:spPr>
            <a:xfrm>
              <a:off x="1965154" y="1572685"/>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22" name="TextBox 21"/>
            <p:cNvSpPr txBox="1"/>
            <p:nvPr/>
          </p:nvSpPr>
          <p:spPr>
            <a:xfrm>
              <a:off x="1800455" y="1966568"/>
              <a:ext cx="667490"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100</a:t>
              </a:r>
            </a:p>
          </p:txBody>
        </p:sp>
        <p:cxnSp>
          <p:nvCxnSpPr>
            <p:cNvPr id="23" name="Straight Connector 22"/>
            <p:cNvCxnSpPr/>
            <p:nvPr/>
          </p:nvCxnSpPr>
          <p:spPr>
            <a:xfrm>
              <a:off x="1938741" y="1909342"/>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645259" y="2834658"/>
            <a:ext cx="871874" cy="885539"/>
            <a:chOff x="1708759" y="2783858"/>
            <a:chExt cx="871874" cy="885539"/>
          </a:xfrm>
        </p:grpSpPr>
        <p:sp>
          <p:nvSpPr>
            <p:cNvPr id="24" name="TextBox 23"/>
            <p:cNvSpPr txBox="1"/>
            <p:nvPr/>
          </p:nvSpPr>
          <p:spPr>
            <a:xfrm>
              <a:off x="1906906" y="2783858"/>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25" name="TextBox 24"/>
            <p:cNvSpPr txBox="1"/>
            <p:nvPr/>
          </p:nvSpPr>
          <p:spPr>
            <a:xfrm>
              <a:off x="1708759" y="3196190"/>
              <a:ext cx="871874"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1000</a:t>
              </a:r>
            </a:p>
          </p:txBody>
        </p:sp>
        <p:cxnSp>
          <p:nvCxnSpPr>
            <p:cNvPr id="26" name="Straight Connector 25"/>
            <p:cNvCxnSpPr/>
            <p:nvPr/>
          </p:nvCxnSpPr>
          <p:spPr>
            <a:xfrm flipV="1">
              <a:off x="1813585" y="3118076"/>
              <a:ext cx="581780" cy="2439"/>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Google Shape;2147;p38"/>
              <p:cNvSpPr txBox="1">
                <a:spLocks/>
              </p:cNvSpPr>
              <p:nvPr/>
            </p:nvSpPr>
            <p:spPr>
              <a:xfrm>
                <a:off x="4163926" y="1601365"/>
                <a:ext cx="4684699" cy="18822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smtClean="0">
                    <a:solidFill>
                      <a:srgbClr val="0070C0"/>
                    </a:solidFill>
                    <a:latin typeface="UTM Bienvenue" pitchFamily="18" charset="0"/>
                  </a:rPr>
                  <a:t>Với 2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liền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kề</a:t>
                </a:r>
                <a:r>
                  <a:rPr lang="en-US" sz="2200" i="1" dirty="0" smtClean="0">
                    <a:solidFill>
                      <a:srgbClr val="0070C0"/>
                    </a:solidFill>
                    <a:latin typeface="UTM Bienvenue" pitchFamily="18" charset="0"/>
                  </a:rPr>
                  <a:t> t</a:t>
                </a:r>
                <a:r>
                  <a:rPr lang="vi-VN" sz="2200" i="1" dirty="0" smtClean="0">
                    <a:solidFill>
                      <a:srgbClr val="0070C0"/>
                    </a:solidFill>
                    <a:latin typeface="UTM Bienvenue" pitchFamily="18" charset="0"/>
                  </a:rPr>
                  <a:t>rong bảng đơn vị đo độ dài</a:t>
                </a:r>
                <a:r>
                  <a:rPr lang="en-US" sz="2200" i="1" dirty="0" smtClean="0">
                    <a:solidFill>
                      <a:srgbClr val="0070C0"/>
                    </a:solidFill>
                    <a:latin typeface="UTM Bienvenue" pitchFamily="18" charset="0"/>
                  </a:rPr>
                  <a:t>:</a:t>
                </a:r>
              </a:p>
              <a:p>
                <a:pPr marL="0" indent="0" algn="just">
                  <a:buClr>
                    <a:schemeClr val="dk1"/>
                  </a:buClr>
                  <a:buSzPts val="1100"/>
                  <a:buFont typeface="Catamaran"/>
                  <a:buNone/>
                </a:pPr>
                <a:r>
                  <a:rPr lang="en-US" sz="2200" i="1" dirty="0" smtClean="0">
                    <a:solidFill>
                      <a:srgbClr val="0070C0"/>
                    </a:solidFill>
                    <a:latin typeface="UTM Bienvenue" pitchFamily="18" charset="0"/>
                  </a:rPr>
                  <a:t>- Đ</a:t>
                </a:r>
                <a:r>
                  <a:rPr lang="vi-VN" sz="2200" i="1" dirty="0" smtClean="0">
                    <a:solidFill>
                      <a:srgbClr val="0070C0"/>
                    </a:solidFill>
                    <a:latin typeface="UTM Bienvenue" pitchFamily="18" charset="0"/>
                  </a:rPr>
                  <a:t>ơn vị </a:t>
                </a:r>
                <a:r>
                  <a:rPr lang="en-US" sz="2200" i="1" dirty="0" err="1" smtClean="0">
                    <a:solidFill>
                      <a:srgbClr val="0070C0"/>
                    </a:solidFill>
                    <a:latin typeface="UTM Bienvenue" pitchFamily="18" charset="0"/>
                  </a:rPr>
                  <a:t>bé</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bằng</a:t>
                </a:r>
                <a:r>
                  <a:rPr lang="en-US" sz="2200" i="1" dirty="0" smtClean="0">
                    <a:solidFill>
                      <a:srgbClr val="0070C0"/>
                    </a:solidFill>
                    <a:latin typeface="UTM Bienvenue" pitchFamily="18" charset="0"/>
                  </a:rPr>
                  <a:t> </a:t>
                </a:r>
                <a:r>
                  <a:rPr lang="vi-VN" sz="2200" i="1" dirty="0" smtClean="0">
                    <a:solidFill>
                      <a:srgbClr val="0070C0"/>
                    </a:solidFill>
                    <a:latin typeface="UTM Bienvenue" pitchFamily="18" charset="0"/>
                  </a:rPr>
                  <a:t> </a:t>
                </a:r>
                <a:r>
                  <a:rPr lang="en-US" sz="2200" i="1" dirty="0" smtClean="0">
                    <a:solidFill>
                      <a:srgbClr val="0070C0"/>
                    </a:solidFill>
                    <a:latin typeface="UTM Bienvenue" pitchFamily="18" charset="0"/>
                  </a:rPr>
                  <a:t> </a:t>
                </a:r>
                <a14:m>
                  <m:oMath xmlns:m="http://schemas.openxmlformats.org/officeDocument/2006/math">
                    <m:f>
                      <m:fPr>
                        <m:ctrlPr>
                          <a:rPr lang="en-US" sz="3200" b="1" i="1" smtClean="0">
                            <a:solidFill>
                              <a:srgbClr val="0070C0"/>
                            </a:solidFill>
                            <a:latin typeface="Cambria Math"/>
                          </a:rPr>
                        </m:ctrlPr>
                      </m:fPr>
                      <m:num>
                        <m:r>
                          <a:rPr lang="en-US" sz="3200" b="1" i="1" smtClean="0">
                            <a:solidFill>
                              <a:srgbClr val="0070C0"/>
                            </a:solidFill>
                            <a:latin typeface="Cambria Math"/>
                          </a:rPr>
                          <m:t>𝟏</m:t>
                        </m:r>
                      </m:num>
                      <m:den>
                        <m:r>
                          <a:rPr lang="en-US" sz="3200" b="1" i="1" smtClean="0">
                            <a:solidFill>
                              <a:srgbClr val="0070C0"/>
                            </a:solidFill>
                            <a:latin typeface="Cambria Math"/>
                          </a:rPr>
                          <m:t>𝟏𝟎</m:t>
                        </m:r>
                      </m:den>
                    </m:f>
                  </m:oMath>
                </a14:m>
                <a:r>
                  <a:rPr lang="en-US" sz="2200" i="1" dirty="0" smtClean="0">
                    <a:solidFill>
                      <a:srgbClr val="0070C0"/>
                    </a:solidFill>
                    <a:latin typeface="UTM Bienvenue" pitchFamily="18" charset="0"/>
                  </a:rPr>
                  <a:t>   đơn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lớn</a:t>
                </a:r>
                <a:r>
                  <a:rPr lang="en-US" sz="2200" i="1" dirty="0" smtClean="0">
                    <a:solidFill>
                      <a:srgbClr val="0070C0"/>
                    </a:solidFill>
                    <a:latin typeface="UTM Bienvenue" pitchFamily="18" charset="0"/>
                  </a:rPr>
                  <a:t>.</a:t>
                </a:r>
                <a:r>
                  <a:rPr lang="vi-VN" sz="2200" i="1" dirty="0" smtClean="0">
                    <a:solidFill>
                      <a:srgbClr val="0070C0"/>
                    </a:solidFill>
                    <a:latin typeface="UTM Bienvenue" pitchFamily="18" charset="0"/>
                  </a:rPr>
                  <a:t> </a:t>
                </a:r>
                <a:endParaRPr lang="vi-VN" sz="2200" i="1" dirty="0">
                  <a:solidFill>
                    <a:srgbClr val="0070C0"/>
                  </a:solidFill>
                  <a:latin typeface="UTM Bienvenue" pitchFamily="18" charset="0"/>
                </a:endParaRPr>
              </a:p>
            </p:txBody>
          </p:sp>
        </mc:Choice>
        <mc:Fallback xmlns="">
          <p:sp>
            <p:nvSpPr>
              <p:cNvPr id="27" name="Google Shape;2147;p38"/>
              <p:cNvSpPr txBox="1">
                <a:spLocks noRot="1" noChangeAspect="1" noMove="1" noResize="1" noEditPoints="1" noAdjustHandles="1" noChangeArrowheads="1" noChangeShapeType="1" noTextEdit="1"/>
              </p:cNvSpPr>
              <p:nvPr/>
            </p:nvSpPr>
            <p:spPr>
              <a:xfrm>
                <a:off x="4163926" y="1601365"/>
                <a:ext cx="4684699" cy="1882228"/>
              </a:xfrm>
              <a:prstGeom prst="rect">
                <a:avLst/>
              </a:prstGeom>
              <a:blipFill rotWithShape="1">
                <a:blip r:embed="rId5"/>
                <a:stretch>
                  <a:fillRect l="-1560" r="-1691"/>
                </a:stretch>
              </a:blipFill>
              <a:ln>
                <a:noFill/>
              </a:ln>
            </p:spPr>
            <p:txBody>
              <a:bodyPr/>
              <a:lstStyle/>
              <a:p>
                <a:r>
                  <a:rPr lang="en-US">
                    <a:noFill/>
                  </a:rPr>
                  <a:t> </a:t>
                </a:r>
              </a:p>
            </p:txBody>
          </p:sp>
        </mc:Fallback>
      </mc:AlternateContent>
      <p:sp>
        <p:nvSpPr>
          <p:cNvPr id="30" name="Right Arrow 29"/>
          <p:cNvSpPr/>
          <p:nvPr/>
        </p:nvSpPr>
        <p:spPr>
          <a:xfrm>
            <a:off x="3551500" y="2006182"/>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46763" y="2978709"/>
            <a:ext cx="9764301" cy="2734549"/>
            <a:chOff x="-346763" y="2978709"/>
            <a:chExt cx="9764301" cy="2734549"/>
          </a:xfrm>
        </p:grpSpPr>
        <p:pic>
          <p:nvPicPr>
            <p:cNvPr id="44" name="Picture 7"/>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55312"/>
            <a:stretch/>
          </p:blipFill>
          <p:spPr>
            <a:xfrm>
              <a:off x="7504957" y="4313191"/>
              <a:ext cx="1709381" cy="814678"/>
            </a:xfrm>
            <a:prstGeom prst="rect">
              <a:avLst/>
            </a:prstGeom>
          </p:spPr>
        </p:pic>
        <p:pic>
          <p:nvPicPr>
            <p:cNvPr id="43"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8272" y="4313190"/>
              <a:ext cx="3825162" cy="830309"/>
            </a:xfrm>
            <a:prstGeom prst="rect">
              <a:avLst/>
            </a:prstGeom>
          </p:spPr>
        </p:pic>
        <p:pic>
          <p:nvPicPr>
            <p:cNvPr id="42"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313190"/>
              <a:ext cx="3825162" cy="845939"/>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46763" y="3000740"/>
              <a:ext cx="2712518" cy="2712518"/>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1658521" y="3272954"/>
              <a:ext cx="2440304" cy="2440304"/>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291151" y="3071261"/>
              <a:ext cx="2576411" cy="2576411"/>
            </a:xfrm>
            <a:prstGeom prst="rect">
              <a:avLst/>
            </a:prstGeom>
          </p:spPr>
        </p:pic>
        <p:pic>
          <p:nvPicPr>
            <p:cNvPr id="38" name="Picture 3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5248905" y="3428697"/>
              <a:ext cx="2128818" cy="2128818"/>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2882998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left)">
                                      <p:cBhvr>
                                        <p:cTn id="52" dur="75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xEl>
                                              <p:pRg st="1" end="1"/>
                                            </p:txEl>
                                          </p:spTgt>
                                        </p:tgtEl>
                                        <p:attrNameLst>
                                          <p:attrName>style.visibility</p:attrName>
                                        </p:attrNameLst>
                                      </p:cBhvr>
                                      <p:to>
                                        <p:strVal val="visible"/>
                                      </p:to>
                                    </p:set>
                                    <p:animEffect transition="in" filter="wipe(left)">
                                      <p:cBhvr>
                                        <p:cTn id="57"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3" grpId="0"/>
      <p:bldP spid="13" grpId="1"/>
      <p:bldP spid="14" grpId="0"/>
      <p:bldP spid="14" grpId="1"/>
      <p:bldP spid="27" grpId="0" build="p"/>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6" name="TextBox 5"/>
          <p:cNvSpPr txBox="1"/>
          <p:nvPr/>
        </p:nvSpPr>
        <p:spPr>
          <a:xfrm>
            <a:off x="416107" y="202164"/>
            <a:ext cx="6670769" cy="530915"/>
          </a:xfrm>
          <a:prstGeom prst="rect">
            <a:avLst/>
          </a:prstGeom>
          <a:noFill/>
        </p:spPr>
        <p:txBody>
          <a:bodyPr wrap="none" lIns="68580" tIns="34290" rIns="68580" bIns="34290" rtlCol="0">
            <a:spAutoFit/>
          </a:bodyPr>
          <a:lstStyle/>
          <a:p>
            <a:r>
              <a:rPr lang="en-US" sz="3000" b="1" u="sng" dirty="0" err="1">
                <a:solidFill>
                  <a:srgbClr val="FFFF00"/>
                </a:solidFill>
                <a:latin typeface="HP001 4 hàng" panose="020B0603050302020204" pitchFamily="34" charset="0"/>
              </a:rPr>
              <a:t>Bài</a:t>
            </a:r>
            <a:r>
              <a:rPr lang="en-US" sz="3000" b="1" u="sng" dirty="0">
                <a:solidFill>
                  <a:srgbClr val="FFFF00"/>
                </a:solidFill>
                <a:latin typeface="HP001 4 hàng" panose="020B0603050302020204" pitchFamily="34" charset="0"/>
              </a:rPr>
              <a:t> 2</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Viết</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số</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thích</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hợp</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vào</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chỗ</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chấm</a:t>
            </a:r>
            <a:r>
              <a:rPr lang="en-US" sz="3000" b="1" dirty="0">
                <a:solidFill>
                  <a:srgbClr val="FFFF00"/>
                </a:solidFill>
                <a:latin typeface="HP001 4 hàng" panose="020B0603050302020204" pitchFamily="34" charset="0"/>
              </a:rPr>
              <a:t>:</a:t>
            </a:r>
          </a:p>
        </p:txBody>
      </p:sp>
      <p:sp>
        <p:nvSpPr>
          <p:cNvPr id="23" name="TextBox 22"/>
          <p:cNvSpPr txBox="1"/>
          <p:nvPr/>
        </p:nvSpPr>
        <p:spPr>
          <a:xfrm>
            <a:off x="2531302" y="875997"/>
            <a:ext cx="4555574"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4km 37m =      m      </a:t>
            </a:r>
          </a:p>
        </p:txBody>
      </p:sp>
      <p:sp>
        <p:nvSpPr>
          <p:cNvPr id="24" name="TextBox 23"/>
          <p:cNvSpPr txBox="1"/>
          <p:nvPr/>
        </p:nvSpPr>
        <p:spPr>
          <a:xfrm>
            <a:off x="4913944" y="882739"/>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5" name="TextBox 24"/>
          <p:cNvSpPr txBox="1"/>
          <p:nvPr/>
        </p:nvSpPr>
        <p:spPr>
          <a:xfrm>
            <a:off x="2590661" y="1532348"/>
            <a:ext cx="4386057"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8m 12cm =     cm      </a:t>
            </a:r>
          </a:p>
        </p:txBody>
      </p:sp>
      <p:sp>
        <p:nvSpPr>
          <p:cNvPr id="26" name="TextBox 25"/>
          <p:cNvSpPr txBox="1"/>
          <p:nvPr/>
        </p:nvSpPr>
        <p:spPr>
          <a:xfrm>
            <a:off x="4808888" y="1532348"/>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7" name="TextBox 26"/>
          <p:cNvSpPr txBox="1"/>
          <p:nvPr/>
        </p:nvSpPr>
        <p:spPr>
          <a:xfrm>
            <a:off x="2590661" y="2286489"/>
            <a:ext cx="4105932"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354dm =    m     </a:t>
            </a:r>
            <a:r>
              <a:rPr lang="en-US" sz="3000" b="1" dirty="0" err="1">
                <a:solidFill>
                  <a:schemeClr val="bg1"/>
                </a:solidFill>
                <a:latin typeface="HP001 4 hàng" panose="020B0603050302020204" pitchFamily="34" charset="0"/>
              </a:rPr>
              <a:t>dm</a:t>
            </a:r>
            <a:endParaRPr lang="en-US" sz="3000" b="1" dirty="0">
              <a:solidFill>
                <a:schemeClr val="bg1"/>
              </a:solidFill>
              <a:latin typeface="HP001 4 hàng" panose="020B0603050302020204" pitchFamily="34" charset="0"/>
            </a:endParaRPr>
          </a:p>
        </p:txBody>
      </p:sp>
      <p:sp>
        <p:nvSpPr>
          <p:cNvPr id="28" name="TextBox 27"/>
          <p:cNvSpPr txBox="1"/>
          <p:nvPr/>
        </p:nvSpPr>
        <p:spPr>
          <a:xfrm>
            <a:off x="4315867" y="2271249"/>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9" name="TextBox 28"/>
          <p:cNvSpPr txBox="1"/>
          <p:nvPr/>
        </p:nvSpPr>
        <p:spPr>
          <a:xfrm>
            <a:off x="5365391" y="2275633"/>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0" name="TextBox 29"/>
          <p:cNvSpPr txBox="1"/>
          <p:nvPr/>
        </p:nvSpPr>
        <p:spPr>
          <a:xfrm>
            <a:off x="2590661" y="2976007"/>
            <a:ext cx="4181674"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3040m =    km    m</a:t>
            </a:r>
          </a:p>
        </p:txBody>
      </p:sp>
      <p:sp>
        <p:nvSpPr>
          <p:cNvPr id="31" name="TextBox 30"/>
          <p:cNvSpPr txBox="1"/>
          <p:nvPr/>
        </p:nvSpPr>
        <p:spPr>
          <a:xfrm>
            <a:off x="4315867" y="2960768"/>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2" name="TextBox 31"/>
          <p:cNvSpPr txBox="1"/>
          <p:nvPr/>
        </p:nvSpPr>
        <p:spPr>
          <a:xfrm>
            <a:off x="5550029" y="2965152"/>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3" name="TextBox 32"/>
          <p:cNvSpPr txBox="1"/>
          <p:nvPr/>
        </p:nvSpPr>
        <p:spPr>
          <a:xfrm>
            <a:off x="4681498" y="1493980"/>
            <a:ext cx="763670"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812</a:t>
            </a:r>
          </a:p>
        </p:txBody>
      </p:sp>
      <p:sp>
        <p:nvSpPr>
          <p:cNvPr id="34" name="TextBox 33"/>
          <p:cNvSpPr txBox="1"/>
          <p:nvPr/>
        </p:nvSpPr>
        <p:spPr>
          <a:xfrm>
            <a:off x="4298967" y="2228100"/>
            <a:ext cx="600164"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35</a:t>
            </a:r>
          </a:p>
        </p:txBody>
      </p:sp>
      <p:sp>
        <p:nvSpPr>
          <p:cNvPr id="35" name="TextBox 34"/>
          <p:cNvSpPr txBox="1"/>
          <p:nvPr/>
        </p:nvSpPr>
        <p:spPr>
          <a:xfrm>
            <a:off x="5489222" y="2215842"/>
            <a:ext cx="383759"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a:t>
            </a:r>
          </a:p>
        </p:txBody>
      </p:sp>
      <p:sp>
        <p:nvSpPr>
          <p:cNvPr id="36" name="TextBox 35"/>
          <p:cNvSpPr txBox="1"/>
          <p:nvPr/>
        </p:nvSpPr>
        <p:spPr>
          <a:xfrm>
            <a:off x="4430512" y="2918852"/>
            <a:ext cx="368130"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3</a:t>
            </a:r>
          </a:p>
        </p:txBody>
      </p:sp>
      <p:sp>
        <p:nvSpPr>
          <p:cNvPr id="37" name="TextBox 36"/>
          <p:cNvSpPr txBox="1"/>
          <p:nvPr/>
        </p:nvSpPr>
        <p:spPr>
          <a:xfrm>
            <a:off x="5539151" y="2918852"/>
            <a:ext cx="618199"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40</a:t>
            </a:r>
          </a:p>
        </p:txBody>
      </p:sp>
      <p:sp>
        <p:nvSpPr>
          <p:cNvPr id="38" name="TextBox 37"/>
          <p:cNvSpPr txBox="1"/>
          <p:nvPr/>
        </p:nvSpPr>
        <p:spPr>
          <a:xfrm>
            <a:off x="4710117" y="839610"/>
            <a:ext cx="1070246"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4037</a:t>
            </a:r>
          </a:p>
        </p:txBody>
      </p:sp>
      <p:sp>
        <p:nvSpPr>
          <p:cNvPr id="3" name="Rectangle 2"/>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4km = 4000m nên 4km 37m = 4000m + 37m = 4037m</a:t>
            </a:r>
          </a:p>
        </p:txBody>
      </p:sp>
      <p:sp>
        <p:nvSpPr>
          <p:cNvPr id="41" name="Rectangle 40"/>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00</a:t>
            </a:r>
            <a:r>
              <a:rPr lang="en-US" altLang="en-US" sz="2600" b="1" dirty="0" smtClean="0">
                <a:solidFill>
                  <a:srgbClr val="FEF9E2"/>
                </a:solidFill>
                <a:latin typeface="Times New Roman" pitchFamily="18" charset="0"/>
                <a:cs typeface="Times New Roman" pitchFamily="18" charset="0"/>
              </a:rPr>
              <a:t>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nên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12c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800c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12c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812c</a:t>
            </a:r>
            <a:r>
              <a:rPr lang="vi-VN" altLang="en-US" sz="2600" b="1" dirty="0" smtClean="0">
                <a:solidFill>
                  <a:srgbClr val="FEF9E2"/>
                </a:solidFill>
                <a:latin typeface="Times New Roman" pitchFamily="18" charset="0"/>
                <a:cs typeface="Times New Roman" pitchFamily="18" charset="0"/>
              </a:rPr>
              <a:t>m</a:t>
            </a:r>
            <a:endParaRPr lang="vi-VN" altLang="en-US" sz="2600" b="1" dirty="0">
              <a:solidFill>
                <a:srgbClr val="FEF9E2"/>
              </a:solidFill>
              <a:latin typeface="Times New Roman" pitchFamily="18" charset="0"/>
              <a:cs typeface="Times New Roman" pitchFamily="18" charset="0"/>
            </a:endParaRPr>
          </a:p>
        </p:txBody>
      </p:sp>
      <p:sp>
        <p:nvSpPr>
          <p:cNvPr id="42" name="Rectangle 41"/>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354d</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350d</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a:t>
            </a:r>
            <a:r>
              <a:rPr lang="vi-VN" altLang="en-US" sz="2600" b="1" dirty="0" smtClean="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4dm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4dm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35m 4dm</a:t>
            </a:r>
            <a:endParaRPr lang="vi-VN" altLang="en-US" sz="2600" b="1" dirty="0">
              <a:solidFill>
                <a:srgbClr val="FEF9E2"/>
              </a:solidFill>
              <a:latin typeface="Times New Roman" pitchFamily="18" charset="0"/>
              <a:cs typeface="Times New Roman" pitchFamily="18" charset="0"/>
            </a:endParaRPr>
          </a:p>
        </p:txBody>
      </p:sp>
      <p:sp>
        <p:nvSpPr>
          <p:cNvPr id="43" name="Rectangle 42"/>
          <p:cNvSpPr/>
          <p:nvPr/>
        </p:nvSpPr>
        <p:spPr>
          <a:xfrm>
            <a:off x="718352"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3040</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3000</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a:t>
            </a:r>
            <a:r>
              <a:rPr lang="vi-VN" altLang="en-US" sz="2600" b="1" dirty="0" smtClean="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40m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3km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40m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3km 40m</a:t>
            </a:r>
            <a:endParaRPr lang="vi-VN" altLang="en-US" sz="2600" b="1" dirty="0">
              <a:solidFill>
                <a:srgbClr val="FEF9E2"/>
              </a:solidFill>
              <a:latin typeface="Times New Roman" pitchFamily="18" charset="0"/>
              <a:cs typeface="Times New Roman" pitchFamily="18" charset="0"/>
            </a:endParaRPr>
          </a:p>
        </p:txBody>
      </p:sp>
      <p:sp>
        <p:nvSpPr>
          <p:cNvPr id="44" name="TextBox 43"/>
          <p:cNvSpPr txBox="1">
            <a:spLocks noChangeArrowheads="1"/>
          </p:cNvSpPr>
          <p:nvPr/>
        </p:nvSpPr>
        <p:spPr bwMode="auto">
          <a:xfrm>
            <a:off x="629290" y="3464194"/>
            <a:ext cx="850201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b="1" dirty="0">
                <a:solidFill>
                  <a:srgbClr val="FFFF00"/>
                </a:solidFill>
                <a:latin typeface="Times New Roman" pitchFamily="18" charset="0"/>
                <a:cs typeface="Times New Roman" pitchFamily="18" charset="0"/>
              </a:rPr>
              <a:t>Vậy dựa vào mối quan hệ dựa các đơn vị đo độ dài, chúng ta có thể chuyển đổi các số đo có hai tên đơn vị đo sang các số đo có một đơn vị đo và ngược lại.</a:t>
            </a:r>
            <a:endParaRPr lang="en-US" sz="2400" b="1" dirty="0">
              <a:solidFill>
                <a:srgbClr val="FFFF00"/>
              </a:solidFill>
              <a:latin typeface="UTM Karate"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in)">
                                      <p:cBhvr>
                                        <p:cTn id="30" dur="2000"/>
                                        <p:tgtEl>
                                          <p:spTgt spid="2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circle(in)">
                                      <p:cBhvr>
                                        <p:cTn id="36" dur="2000"/>
                                        <p:tgtEl>
                                          <p:spTgt spid="3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32" fill="hold" grpId="1" nodeType="clickEffect">
                                  <p:stCondLst>
                                    <p:cond delay="0"/>
                                  </p:stCondLst>
                                  <p:childTnLst>
                                    <p:animEffect transition="out" filter="circle(out)">
                                      <p:cBhvr>
                                        <p:cTn id="48" dur="2000"/>
                                        <p:tgtEl>
                                          <p:spTgt spid="24"/>
                                        </p:tgtEl>
                                      </p:cBhvr>
                                    </p:animEffect>
                                    <p:set>
                                      <p:cBhvr>
                                        <p:cTn id="49" dur="1" fill="hold">
                                          <p:stCondLst>
                                            <p:cond delay="1999"/>
                                          </p:stCondLst>
                                        </p:cTn>
                                        <p:tgtEl>
                                          <p:spTgt spid="24"/>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2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xit" presetSubtype="32" fill="hold" grpId="1" nodeType="clickEffect">
                                  <p:stCondLst>
                                    <p:cond delay="0"/>
                                  </p:stCondLst>
                                  <p:childTnLst>
                                    <p:animEffect transition="out" filter="circle(out)">
                                      <p:cBhvr>
                                        <p:cTn id="65" dur="2000"/>
                                        <p:tgtEl>
                                          <p:spTgt spid="26"/>
                                        </p:tgtEl>
                                      </p:cBhvr>
                                    </p:animEffect>
                                    <p:set>
                                      <p:cBhvr>
                                        <p:cTn id="66" dur="1" fill="hold">
                                          <p:stCondLst>
                                            <p:cond delay="1999"/>
                                          </p:stCondLst>
                                        </p:cTn>
                                        <p:tgtEl>
                                          <p:spTgt spid="26"/>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28"/>
                                        </p:tgtEl>
                                      </p:cBhvr>
                                    </p:animEffect>
                                    <p:set>
                                      <p:cBhvr>
                                        <p:cTn id="83" dur="1" fill="hold">
                                          <p:stCondLst>
                                            <p:cond delay="1999"/>
                                          </p:stCondLst>
                                        </p:cTn>
                                        <p:tgtEl>
                                          <p:spTgt spid="28"/>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29"/>
                                        </p:tgtEl>
                                      </p:cBhvr>
                                    </p:animEffect>
                                    <p:set>
                                      <p:cBhvr>
                                        <p:cTn id="86" dur="1" fill="hold">
                                          <p:stCondLst>
                                            <p:cond delay="1999"/>
                                          </p:stCondLst>
                                        </p:cTn>
                                        <p:tgtEl>
                                          <p:spTgt spid="29"/>
                                        </p:tgtEl>
                                        <p:attrNameLst>
                                          <p:attrName>style.visibility</p:attrName>
                                        </p:attrNameLst>
                                      </p:cBhvr>
                                      <p:to>
                                        <p:strVal val="hidden"/>
                                      </p:to>
                                    </p:set>
                                  </p:childTnLst>
                                </p:cTn>
                              </p:par>
                              <p:par>
                                <p:cTn id="87" presetID="6" presetClass="entr" presetSubtype="16"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circle(in)">
                                      <p:cBhvr>
                                        <p:cTn id="89" dur="2000"/>
                                        <p:tgtEl>
                                          <p:spTgt spid="34"/>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ircle(in)">
                                      <p:cBhvr>
                                        <p:cTn id="92" dur="20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xit" presetSubtype="32" fill="hold" grpId="1" nodeType="clickEffect">
                                  <p:stCondLst>
                                    <p:cond delay="0"/>
                                  </p:stCondLst>
                                  <p:childTnLst>
                                    <p:animEffect transition="out" filter="circle(out)">
                                      <p:cBhvr>
                                        <p:cTn id="105" dur="2000"/>
                                        <p:tgtEl>
                                          <p:spTgt spid="32"/>
                                        </p:tgtEl>
                                      </p:cBhvr>
                                    </p:animEffect>
                                    <p:set>
                                      <p:cBhvr>
                                        <p:cTn id="106" dur="1" fill="hold">
                                          <p:stCondLst>
                                            <p:cond delay="1999"/>
                                          </p:stCondLst>
                                        </p:cTn>
                                        <p:tgtEl>
                                          <p:spTgt spid="32"/>
                                        </p:tgtEl>
                                        <p:attrNameLst>
                                          <p:attrName>style.visibility</p:attrName>
                                        </p:attrNameLst>
                                      </p:cBhvr>
                                      <p:to>
                                        <p:strVal val="hidden"/>
                                      </p:to>
                                    </p:set>
                                  </p:childTnLst>
                                </p:cTn>
                              </p:par>
                              <p:par>
                                <p:cTn id="107" presetID="6" presetClass="exit" presetSubtype="32" fill="hold" grpId="1" nodeType="withEffect">
                                  <p:stCondLst>
                                    <p:cond delay="0"/>
                                  </p:stCondLst>
                                  <p:childTnLst>
                                    <p:animEffect transition="out" filter="circle(out)">
                                      <p:cBhvr>
                                        <p:cTn id="108" dur="2000"/>
                                        <p:tgtEl>
                                          <p:spTgt spid="31"/>
                                        </p:tgtEl>
                                      </p:cBhvr>
                                    </p:animEffect>
                                    <p:set>
                                      <p:cBhvr>
                                        <p:cTn id="109" dur="1" fill="hold">
                                          <p:stCondLst>
                                            <p:cond delay="1999"/>
                                          </p:stCondLst>
                                        </p:cTn>
                                        <p:tgtEl>
                                          <p:spTgt spid="31"/>
                                        </p:tgtEl>
                                        <p:attrNameLst>
                                          <p:attrName>style.visibility</p:attrName>
                                        </p:attrNameLst>
                                      </p:cBhvr>
                                      <p:to>
                                        <p:strVal val="hidden"/>
                                      </p:to>
                                    </p:set>
                                  </p:childTnLst>
                                </p:cTn>
                              </p:par>
                              <p:par>
                                <p:cTn id="110" presetID="6" presetClass="entr" presetSubtype="16"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circle(in)">
                                      <p:cBhvr>
                                        <p:cTn id="112" dur="2000"/>
                                        <p:tgtEl>
                                          <p:spTgt spid="36"/>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circle(in)">
                                      <p:cBhvr>
                                        <p:cTn id="115" dur="2000"/>
                                        <p:tgtEl>
                                          <p:spTgt spid="37"/>
                                        </p:tgtEl>
                                      </p:cBhvr>
                                    </p:animEffect>
                                  </p:childTnLst>
                                </p:cTn>
                              </p:par>
                            </p:childTnLst>
                          </p:cTn>
                        </p:par>
                        <p:par>
                          <p:cTn id="116" fill="hold">
                            <p:stCondLst>
                              <p:cond delay="2000"/>
                            </p:stCondLst>
                            <p:childTnLst>
                              <p:par>
                                <p:cTn id="117" presetID="10" presetClass="exit" presetSubtype="0" fill="hold" grpId="1" nodeType="afterEffect">
                                  <p:stCondLst>
                                    <p:cond delay="0"/>
                                  </p:stCondLst>
                                  <p:childTnLst>
                                    <p:animEffect transition="out" filter="fad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4" grpId="1"/>
      <p:bldP spid="25" grpId="0"/>
      <p:bldP spid="26" grpId="0"/>
      <p:bldP spid="26" grpId="1"/>
      <p:bldP spid="27" grpId="0"/>
      <p:bldP spid="28" grpId="0"/>
      <p:bldP spid="28" grpId="1"/>
      <p:bldP spid="29" grpId="0"/>
      <p:bldP spid="29" grpId="1"/>
      <p:bldP spid="30" grpId="0"/>
      <p:bldP spid="31" grpId="0"/>
      <p:bldP spid="31" grpId="1"/>
      <p:bldP spid="32" grpId="0"/>
      <p:bldP spid="32" grpId="1"/>
      <p:bldP spid="33" grpId="0"/>
      <p:bldP spid="34" grpId="0"/>
      <p:bldP spid="35" grpId="0"/>
      <p:bldP spid="36" grpId="0"/>
      <p:bldP spid="37" grpId="0"/>
      <p:bldP spid="38" grpId="0"/>
      <p:bldP spid="3" grpId="0"/>
      <p:bldP spid="3" grpId="1"/>
      <p:bldP spid="41" grpId="0"/>
      <p:bldP spid="41" grpId="1"/>
      <p:bldP spid="42" grpId="0"/>
      <p:bldP spid="42" grpId="1"/>
      <p:bldP spid="43" grpId="0"/>
      <p:bldP spid="43" grpId="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5" name="Google Shape;2415;p48"/>
          <p:cNvSpPr txBox="1">
            <a:spLocks noGrp="1"/>
          </p:cNvSpPr>
          <p:nvPr>
            <p:ph type="title"/>
          </p:nvPr>
        </p:nvSpPr>
        <p:spPr>
          <a:xfrm>
            <a:off x="1402150" y="1287243"/>
            <a:ext cx="6288900" cy="1890300"/>
          </a:xfrm>
          <a:prstGeom prst="rect">
            <a:avLst/>
          </a:prstGeom>
          <a:effectLst>
            <a:glow rad="101600">
              <a:schemeClr val="accent4">
                <a:satMod val="175000"/>
                <a:alpha val="40000"/>
              </a:schemeClr>
            </a:glow>
          </a:effectLst>
        </p:spPr>
        <p:txBody>
          <a:bodyPr spcFirstLastPara="1" wrap="square" lIns="91425" tIns="91425" rIns="91425" bIns="91425" anchor="ctr" anchorCtr="0">
            <a:noAutofit/>
            <a:scene3d>
              <a:camera prst="obliqueTopLeft"/>
              <a:lightRig rig="threePt" dir="t"/>
            </a:scene3d>
          </a:bodyPr>
          <a:lstStyle/>
          <a:p>
            <a:pPr marL="0" lvl="0" indent="0" algn="ctr" rtl="0">
              <a:spcBef>
                <a:spcPts val="0"/>
              </a:spcBef>
              <a:spcAft>
                <a:spcPts val="0"/>
              </a:spcAft>
              <a:buNone/>
            </a:pPr>
            <a:r>
              <a:rPr lang="en" b="1" dirty="0" smtClean="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Củng cố</a:t>
            </a:r>
            <a:endParaRPr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0" y="157656"/>
            <a:ext cx="2216795" cy="13799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117599" y="831150"/>
            <a:ext cx="7213601" cy="3577800"/>
          </a:xfrm>
          <a:prstGeom prst="rect">
            <a:avLst/>
          </a:prstGeom>
        </p:spPr>
        <p:txBody>
          <a:bodyPr spcFirstLastPara="1" wrap="square" lIns="91425" tIns="91425" rIns="91425" bIns="91425" anchor="t" anchorCtr="0">
            <a:noAutofit/>
          </a:bodyPr>
          <a:lstStyle/>
          <a:p>
            <a:pPr mar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Bảng</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đơn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đo</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a:t>
            </a:r>
          </a:p>
          <a:p>
            <a:pPr marL="0" lv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Quan</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hệ</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giữa</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các</a:t>
            </a:r>
            <a:r>
              <a:rPr lang="en-US" altLang="vi-VN" sz="3200" dirty="0">
                <a:solidFill>
                  <a:schemeClr val="bg1"/>
                </a:solidFill>
                <a:latin typeface="UTM Bienvenue" pitchFamily="18" charset="0"/>
              </a:rPr>
              <a:t> </a:t>
            </a:r>
            <a:r>
              <a:rPr lang="vi-VN" altLang="vi-VN" sz="3200" dirty="0">
                <a:solidFill>
                  <a:schemeClr val="bg1"/>
                </a:solidFill>
                <a:latin typeface="UTM Bienvenue" pitchFamily="18" charset="0"/>
              </a:rPr>
              <a:t>đơ</a:t>
            </a:r>
            <a:r>
              <a:rPr lang="en-US" altLang="vi-VN" sz="3200" dirty="0">
                <a:solidFill>
                  <a:schemeClr val="bg1"/>
                </a:solidFill>
                <a:latin typeface="UTM Bienvenue" pitchFamily="18" charset="0"/>
              </a:rPr>
              <a:t>n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vi-VN" altLang="vi-VN" sz="3200" dirty="0">
                <a:solidFill>
                  <a:schemeClr val="bg1"/>
                </a:solidFill>
                <a:latin typeface="UTM Bienvenue" pitchFamily="18" charset="0"/>
              </a:rPr>
              <a:t>đ</a:t>
            </a:r>
            <a:r>
              <a:rPr lang="en-US" altLang="vi-VN" sz="3200" dirty="0">
                <a:solidFill>
                  <a:schemeClr val="bg1"/>
                </a:solidFill>
                <a:latin typeface="UTM Bienvenue" pitchFamily="18" charset="0"/>
              </a:rPr>
              <a:t>o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 t</a:t>
            </a:r>
            <a:r>
              <a:rPr lang="vi-VN" sz="3200" dirty="0" smtClean="0">
                <a:solidFill>
                  <a:schemeClr val="bg1"/>
                </a:solidFill>
                <a:latin typeface="UTM Bienvenue" pitchFamily="18" charset="0"/>
              </a:rPr>
              <a:t>rong </a:t>
            </a:r>
            <a:r>
              <a:rPr lang="vi-VN" sz="3200" dirty="0">
                <a:solidFill>
                  <a:schemeClr val="bg1"/>
                </a:solidFill>
                <a:latin typeface="UTM Bienvenue" pitchFamily="18" charset="0"/>
              </a:rPr>
              <a:t>bảng đơn vị đo độ dài, hai đơn vị đo liền kề nhau gấp (hoặc kém) nhau 10 lần. </a:t>
            </a:r>
          </a:p>
          <a:p>
            <a:pPr mar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Chuyển</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đổi</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các</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đơn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đo</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a:t>
            </a: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98502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88879" y="252880"/>
            <a:ext cx="8545156" cy="6739016"/>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2442985" y="1327175"/>
            <a:ext cx="5780158" cy="1317188"/>
          </a:xfrm>
          <a:prstGeom prst="rect">
            <a:avLst/>
          </a:prstGeom>
        </p:spPr>
        <p:txBody>
          <a:bodyPr wrap="square" lIns="0" tIns="0" rIns="0" bIns="0" rtlCol="0" anchor="t">
            <a:spAutoFit/>
          </a:bodyPr>
          <a:lstStyle/>
          <a:p>
            <a:pPr algn="ctr">
              <a:lnSpc>
                <a:spcPts val="3405"/>
              </a:lnSpc>
            </a:pPr>
            <a:r>
              <a:rPr lang="en-US" sz="3300" dirty="0" err="1">
                <a:solidFill>
                  <a:srgbClr val="C00000"/>
                </a:solidFill>
                <a:latin typeface="UTM Alpine KT" pitchFamily="18" charset="0"/>
              </a:rPr>
              <a:t>Cảm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ơn</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các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em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đã</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chú</a:t>
            </a:r>
            <a:r>
              <a:rPr lang="en-US" sz="3300" dirty="0">
                <a:solidFill>
                  <a:srgbClr val="C00000"/>
                </a:solidFill>
                <a:latin typeface="UTM Alpine KT" pitchFamily="18" charset="0"/>
              </a:rPr>
              <a:t> ý </a:t>
            </a:r>
            <a:r>
              <a:rPr lang="en-US" sz="3300" dirty="0" err="1">
                <a:solidFill>
                  <a:srgbClr val="C00000"/>
                </a:solidFill>
                <a:latin typeface="UTM Alpine KT" pitchFamily="18" charset="0"/>
              </a:rPr>
              <a:t>bài</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học</a:t>
            </a:r>
            <a:r>
              <a:rPr lang="en-US" sz="3300" dirty="0">
                <a:solidFill>
                  <a:srgbClr val="C00000"/>
                </a:solidFill>
                <a:latin typeface="UTM Alpine KT" pitchFamily="18" charset="0"/>
              </a:rPr>
              <a:t>!</a:t>
            </a:r>
          </a:p>
          <a:p>
            <a:pPr algn="ctr">
              <a:lnSpc>
                <a:spcPts val="3405"/>
              </a:lnSpc>
            </a:pPr>
            <a:endParaRPr lang="en-US" sz="3300" dirty="0">
              <a:solidFill>
                <a:srgbClr val="C00000"/>
              </a:solidFill>
              <a:latin typeface="UTM Alpine KT" pitchFamily="18" charset="0"/>
            </a:endParaRPr>
          </a:p>
          <a:p>
            <a:pPr algn="ctr">
              <a:lnSpc>
                <a:spcPts val="3405"/>
              </a:lnSpc>
            </a:pPr>
            <a:r>
              <a:rPr lang="en-US" sz="3300" dirty="0" err="1">
                <a:solidFill>
                  <a:srgbClr val="C00000"/>
                </a:solidFill>
                <a:latin typeface="UTM Alpine KT" pitchFamily="18" charset="0"/>
              </a:rPr>
              <a:t>Chúc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các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em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học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tốt</a:t>
            </a:r>
            <a:r>
              <a:rPr lang="en-US" sz="3300" dirty="0">
                <a:solidFill>
                  <a:srgbClr val="C00000"/>
                </a:solidFill>
                <a:latin typeface="UTM Alpine KT" pitchFamily="18" charset="0"/>
              </a:rPr>
              <a:t>!</a:t>
            </a:r>
          </a:p>
        </p:txBody>
      </p:sp>
    </p:spTree>
    <p:extLst>
      <p:ext uri="{BB962C8B-B14F-4D97-AF65-F5344CB8AC3E}">
        <p14:creationId xmlns:p14="http://schemas.microsoft.com/office/powerpoint/2010/main" val="18350657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1787"/>
          </a:xfrm>
          <a:prstGeom prst="rect">
            <a:avLst/>
          </a:prstGeom>
        </p:spPr>
      </p:pic>
      <p:sp>
        <p:nvSpPr>
          <p:cNvPr id="5" name="文本框 28">
            <a:extLst>
              <a:ext uri="{FF2B5EF4-FFF2-40B4-BE49-F238E27FC236}">
                <a16:creationId xmlns="" xmlns:a16="http://schemas.microsoft.com/office/drawing/2014/main" id="{85B0815E-45B3-4AED-BCFF-744A73809326}"/>
              </a:ext>
            </a:extLst>
          </p:cNvPr>
          <p:cNvSpPr txBox="1"/>
          <p:nvPr/>
        </p:nvSpPr>
        <p:spPr>
          <a:xfrm>
            <a:off x="1219249" y="1002003"/>
            <a:ext cx="7103342" cy="3614824"/>
          </a:xfrm>
          <a:prstGeom prst="rect">
            <a:avLst/>
          </a:prstGeom>
          <a:noFill/>
        </p:spPr>
        <p:txBody>
          <a:bodyPr wrap="square" lIns="68568" tIns="34284" rIns="68568" bIns="3428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Chân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thành</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cảm</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Quý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Thầy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đã</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yêu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thích</a:t>
            </a:r>
            <a:r>
              <a:rPr lang="en-US" altLang="zh-CN" sz="2400" dirty="0">
                <a:solidFill>
                  <a:srgbClr val="5C8D89"/>
                </a:solidFill>
                <a:latin typeface="UTM Aquarelle" pitchFamily="18" charset="0"/>
                <a:ea typeface="inpin heiti" charset="-122"/>
                <a:cs typeface="Times New Roman" panose="02020603050405020304" pitchFamily="18" charset="0"/>
              </a:rPr>
              <a:t>, tin </a:t>
            </a:r>
            <a:r>
              <a:rPr lang="en-US" altLang="zh-CN" sz="2400" dirty="0" err="1">
                <a:solidFill>
                  <a:srgbClr val="5C8D89"/>
                </a:solidFill>
                <a:latin typeface="UTM Aquarelle" pitchFamily="18" charset="0"/>
                <a:ea typeface="inpin heiti" charset="-122"/>
                <a:cs typeface="Times New Roman" panose="02020603050405020304" pitchFamily="18" charset="0"/>
              </a:rPr>
              <a:t>tưởng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và</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ủng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hộ</a:t>
            </a:r>
            <a:r>
              <a:rPr lang="en-US" altLang="zh-CN" sz="24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Mong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rằng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tài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liệu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này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sẽ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giúp</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Quý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Thầy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gặt</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hái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được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nhiều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thành</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trong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sự</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nghiệp</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trồng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người</a:t>
            </a:r>
            <a:r>
              <a:rPr lang="en-US" altLang="zh-CN" sz="24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Để</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biết</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thêm</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nhiều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tài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nguyên</a:t>
            </a:r>
            <a:r>
              <a:rPr lang="en-US" altLang="zh-CN" sz="2400" dirty="0">
                <a:solidFill>
                  <a:srgbClr val="5C8D89"/>
                </a:solidFill>
                <a:latin typeface="UTM Aquarelle" pitchFamily="18" charset="0"/>
                <a:ea typeface="inpin heiti" charset="-122"/>
                <a:cs typeface="Times New Roman" panose="02020603050405020304" pitchFamily="18" charset="0"/>
              </a:rPr>
              <a:t> hay </a:t>
            </a:r>
            <a:r>
              <a:rPr lang="en-US" altLang="zh-CN" sz="2400" dirty="0" err="1">
                <a:solidFill>
                  <a:srgbClr val="5C8D89"/>
                </a:solidFill>
                <a:latin typeface="UTM Aquarelle" pitchFamily="18" charset="0"/>
                <a:ea typeface="inpin heiti" charset="-122"/>
                <a:cs typeface="Times New Roman" panose="02020603050405020304" pitchFamily="18" charset="0"/>
              </a:rPr>
              <a:t>các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bạn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hãy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truy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cập</a:t>
            </a:r>
            <a:r>
              <a:rPr lang="en-US" altLang="zh-CN" sz="2400" dirty="0">
                <a:solidFill>
                  <a:srgbClr val="5C8D89"/>
                </a:solidFill>
                <a:latin typeface="UTM Aquarelle" pitchFamily="18" charset="0"/>
                <a:ea typeface="inpin heiti" charset="-122"/>
                <a:cs typeface="Times New Roman" panose="02020603050405020304" pitchFamily="18" charset="0"/>
              </a:rPr>
              <a:t> group fb: </a:t>
            </a:r>
            <a:r>
              <a:rPr lang="en-US" altLang="zh-CN" sz="2400" dirty="0" err="1">
                <a:solidFill>
                  <a:srgbClr val="5C8D89"/>
                </a:solidFill>
                <a:latin typeface="UTM Aquarelle" pitchFamily="18" charset="0"/>
                <a:ea typeface="inpin heiti" charset="-122"/>
                <a:cs typeface="Times New Roman" panose="02020603050405020304" pitchFamily="18" charset="0"/>
              </a:rPr>
              <a:t>Giáo</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viên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Tiểu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học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lớp</a:t>
            </a:r>
            <a:r>
              <a:rPr lang="en-US" altLang="zh-CN" sz="2400" dirty="0">
                <a:solidFill>
                  <a:srgbClr val="5C8D89"/>
                </a:solidFill>
                <a:latin typeface="UTM Aquarelle" pitchFamily="18" charset="0"/>
                <a:ea typeface="inpin heiti" charset="-122"/>
                <a:cs typeface="Times New Roman" panose="02020603050405020304" pitchFamily="18" charset="0"/>
              </a:rPr>
              <a:t> 5-EduFive qua </a:t>
            </a:r>
            <a:r>
              <a:rPr lang="en-US" altLang="zh-CN" sz="2400" dirty="0" err="1">
                <a:solidFill>
                  <a:srgbClr val="5C8D89"/>
                </a:solidFill>
                <a:latin typeface="UTM Aquarelle" pitchFamily="18" charset="0"/>
                <a:ea typeface="inpin heiti" charset="-122"/>
                <a:cs typeface="Times New Roman" panose="02020603050405020304" pitchFamily="18" charset="0"/>
              </a:rPr>
              <a:t>đường</a:t>
            </a:r>
            <a:r>
              <a:rPr lang="en-US" altLang="zh-CN" sz="2400" dirty="0">
                <a:solidFill>
                  <a:srgbClr val="5C8D89"/>
                </a:solidFill>
                <a:latin typeface="UTM Aquarelle" pitchFamily="18" charset="0"/>
                <a:ea typeface="inpin heiti" charset="-122"/>
                <a:cs typeface="Times New Roman" panose="02020603050405020304" pitchFamily="18" charset="0"/>
              </a:rPr>
              <a:t> link: </a:t>
            </a:r>
          </a:p>
          <a:p>
            <a:pPr algn="ctr">
              <a:lnSpc>
                <a:spcPct val="120000"/>
              </a:lnSpc>
            </a:pPr>
            <a:r>
              <a:rPr lang="en-US" altLang="zh-CN" sz="2400" dirty="0">
                <a:solidFill>
                  <a:srgbClr val="C00000"/>
                </a:solidFill>
                <a:latin typeface="UTM Aquarelle" pitchFamily="18" charset="0"/>
                <a:ea typeface="inpin heiti" charset="-122"/>
                <a:cs typeface="Times New Roman" panose="02020603050405020304" pitchFamily="18" charset="0"/>
                <a:hlinkClick r:id="rId3"/>
              </a:rPr>
              <a:t>https://www.facebook.com/groups/439653980716707</a:t>
            </a:r>
            <a:endParaRPr lang="en-US" altLang="zh-CN" sz="2400" dirty="0">
              <a:solidFill>
                <a:srgbClr val="C00000"/>
              </a:solidFill>
              <a:latin typeface="UTM Aquarelle" pitchFamily="18" charset="0"/>
              <a:ea typeface="inpin heiti" charset="-122"/>
              <a:cs typeface="Times New Roman" panose="02020603050405020304" pitchFamily="18" charset="0"/>
            </a:endParaRPr>
          </a:p>
          <a:p>
            <a:pPr algn="ctr">
              <a:lnSpc>
                <a:spcPct val="120000"/>
              </a:lnSpc>
            </a:pPr>
            <a:r>
              <a:rPr lang="en-US" altLang="zh-CN" sz="2400" b="1" dirty="0" err="1">
                <a:solidFill>
                  <a:srgbClr val="F20051"/>
                </a:solidFill>
                <a:latin typeface="UTM Dai Co Viet" pitchFamily="18" charset="0"/>
                <a:ea typeface="inpin heiti" charset="-122"/>
                <a:cs typeface="Times New Roman" panose="02020603050405020304" pitchFamily="18" charset="0"/>
              </a:rPr>
              <a:t>EduFive</a:t>
            </a:r>
            <a:endParaRPr lang="zh-CN" altLang="en-US" sz="2400" b="1" dirty="0">
              <a:solidFill>
                <a:srgbClr val="F20051"/>
              </a:solidFill>
              <a:latin typeface="UTM Dai Co Viet" pitchFamily="18" charset="0"/>
              <a:ea typeface="inpin heiti" charset="-122"/>
              <a:cs typeface="Times New Roman" panose="02020603050405020304" pitchFamily="18" charset="0"/>
            </a:endParaRPr>
          </a:p>
        </p:txBody>
      </p:sp>
      <p:sp>
        <p:nvSpPr>
          <p:cNvPr id="3" name="TextBox 2"/>
          <p:cNvSpPr txBox="1"/>
          <p:nvPr/>
        </p:nvSpPr>
        <p:spPr>
          <a:xfrm>
            <a:off x="709048" y="354130"/>
            <a:ext cx="2627162" cy="761747"/>
          </a:xfrm>
          <a:prstGeom prst="rect">
            <a:avLst/>
          </a:prstGeom>
          <a:noFill/>
        </p:spPr>
        <p:txBody>
          <a:bodyPr wrap="none" lIns="68580" tIns="34290" rIns="68580" bIns="34290" rtlCol="0">
            <a:spAutoFit/>
          </a:bodyPr>
          <a:lstStyle/>
          <a:p>
            <a:r>
              <a:rPr lang="en-US" sz="4500" dirty="0" err="1">
                <a:solidFill>
                  <a:srgbClr val="F20051"/>
                </a:solidFill>
                <a:latin typeface="UTM Mother" pitchFamily="18" charset="0"/>
              </a:rPr>
              <a:t>Cảm</a:t>
            </a:r>
            <a:r>
              <a:rPr lang="en-US" sz="4500" dirty="0">
                <a:solidFill>
                  <a:srgbClr val="F20051"/>
                </a:solidFill>
                <a:latin typeface="UTM Mother" pitchFamily="18" charset="0"/>
              </a:rPr>
              <a:t> </a:t>
            </a:r>
            <a:r>
              <a:rPr lang="en-US" sz="4500" dirty="0" err="1">
                <a:solidFill>
                  <a:srgbClr val="F20051"/>
                </a:solidFill>
                <a:latin typeface="UTM Mother" pitchFamily="18" charset="0"/>
              </a:rPr>
              <a:t>ơn</a:t>
            </a:r>
            <a:r>
              <a:rPr lang="en-US" sz="4500" dirty="0">
                <a:solidFill>
                  <a:srgbClr val="F20051"/>
                </a:solidFill>
                <a:latin typeface="UTM Mother" pitchFamily="18" charset="0"/>
              </a:rPr>
              <a:t>!</a:t>
            </a:r>
          </a:p>
        </p:txBody>
      </p:sp>
    </p:spTree>
    <p:extLst>
      <p:ext uri="{BB962C8B-B14F-4D97-AF65-F5344CB8AC3E}">
        <p14:creationId xmlns:p14="http://schemas.microsoft.com/office/powerpoint/2010/main" val="2004411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09600" y="630267"/>
            <a:ext cx="8077200" cy="971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600" dirty="0" smtClean="0">
                <a:solidFill>
                  <a:srgbClr val="FF0000"/>
                </a:solidFill>
                <a:latin typeface="Times New Roman" pitchFamily="18" charset="0"/>
                <a:cs typeface="Times New Roman" pitchFamily="18" charset="0"/>
              </a:rPr>
              <a:t> GIÚP ONG VỀ TỔ</a:t>
            </a:r>
            <a:endParaRPr lang="en-US" sz="6600" dirty="0">
              <a:solidFill>
                <a:srgbClr val="FF0000"/>
              </a:solidFill>
              <a:latin typeface="Times New Roman" pitchFamily="18" charset="0"/>
              <a:cs typeface="Times New Roman" pitchFamily="18" charset="0"/>
            </a:endParaRPr>
          </a:p>
        </p:txBody>
      </p:sp>
      <p:pic>
        <p:nvPicPr>
          <p:cNvPr id="5" name="Picture 4" descr="560ec1f238fa36f16d98f82a4df1b695.png"/>
          <p:cNvPicPr>
            <a:picLocks noChangeAspect="1"/>
          </p:cNvPicPr>
          <p:nvPr/>
        </p:nvPicPr>
        <p:blipFill>
          <a:blip r:embed="rId3" cstate="print"/>
          <a:stretch>
            <a:fillRect/>
          </a:stretch>
        </p:blipFill>
        <p:spPr>
          <a:xfrm flipH="1">
            <a:off x="838200" y="2311401"/>
            <a:ext cx="2057400" cy="2146300"/>
          </a:xfrm>
          <a:prstGeom prst="rect">
            <a:avLst/>
          </a:prstGeom>
        </p:spPr>
      </p:pic>
      <p:pic>
        <p:nvPicPr>
          <p:cNvPr id="6" name="Picture 5" descr="07bd8c3cac6524c1da824b5c116ad819.png"/>
          <p:cNvPicPr>
            <a:picLocks noChangeAspect="1"/>
          </p:cNvPicPr>
          <p:nvPr/>
        </p:nvPicPr>
        <p:blipFill>
          <a:blip r:embed="rId4" cstate="print"/>
          <a:stretch>
            <a:fillRect/>
          </a:stretch>
        </p:blipFill>
        <p:spPr>
          <a:xfrm flipH="1">
            <a:off x="6019800" y="1830416"/>
            <a:ext cx="3124200" cy="2131983"/>
          </a:xfrm>
          <a:prstGeom prst="rect">
            <a:avLst/>
          </a:prstGeom>
        </p:spPr>
      </p:pic>
      <p:sp>
        <p:nvSpPr>
          <p:cNvPr id="8" name="Cloud 7">
            <a:hlinkClick r:id="rId5" action="ppaction://hlinksldjump"/>
          </p:cNvPr>
          <p:cNvSpPr/>
          <p:nvPr/>
        </p:nvSpPr>
        <p:spPr>
          <a:xfrm>
            <a:off x="3505200" y="1601817"/>
            <a:ext cx="2590800" cy="165735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9" name="Oval 8"/>
          <p:cNvSpPr/>
          <p:nvPr/>
        </p:nvSpPr>
        <p:spPr>
          <a:xfrm>
            <a:off x="2743200" y="3087717"/>
            <a:ext cx="1524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3124200" y="2859117"/>
            <a:ext cx="304800" cy="1714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hlinkClick r:id="rId5" action="ppaction://hlinksldjump"/>
          </p:cNvPr>
          <p:cNvSpPr/>
          <p:nvPr/>
        </p:nvSpPr>
        <p:spPr>
          <a:xfrm>
            <a:off x="3689205" y="2059017"/>
            <a:ext cx="209544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latin typeface="Times New Roman" pitchFamily="18" charset="0"/>
                <a:cs typeface="Times New Roman" pitchFamily="18" charset="0"/>
              </a:rPr>
              <a:t>PLAY</a:t>
            </a:r>
            <a:endParaRPr lang="en-US" sz="5400" b="1" spc="50" dirty="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4947379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14000" b="-16000"/>
          </a:stretch>
        </a:blipFill>
        <a:effectLst/>
      </p:bgPr>
    </p:bg>
    <p:spTree>
      <p:nvGrpSpPr>
        <p:cNvPr id="1" name=""/>
        <p:cNvGrpSpPr/>
        <p:nvPr/>
      </p:nvGrpSpPr>
      <p:grpSpPr>
        <a:xfrm>
          <a:off x="0" y="0"/>
          <a:ext cx="0" cy="0"/>
          <a:chOff x="0" y="0"/>
          <a:chExt cx="0" cy="0"/>
        </a:xfrm>
      </p:grpSpPr>
      <p:pic>
        <p:nvPicPr>
          <p:cNvPr id="5" name="Picture 4" descr="1.png">
            <a:hlinkClick r:id="rId4" action="ppaction://hlinksldjump"/>
          </p:cNvPr>
          <p:cNvPicPr>
            <a:picLocks noChangeAspect="1"/>
          </p:cNvPicPr>
          <p:nvPr/>
        </p:nvPicPr>
        <p:blipFill>
          <a:blip r:embed="rId5" cstate="print"/>
          <a:stretch>
            <a:fillRect/>
          </a:stretch>
        </p:blipFill>
        <p:spPr>
          <a:xfrm>
            <a:off x="-228600" y="2171700"/>
            <a:ext cx="914400" cy="696861"/>
          </a:xfrm>
          <a:prstGeom prst="rect">
            <a:avLst/>
          </a:prstGeom>
        </p:spPr>
      </p:pic>
      <p:pic>
        <p:nvPicPr>
          <p:cNvPr id="6" name="Picture 5" descr="2.png">
            <a:hlinkClick r:id="rId6" action="ppaction://hlinksldjump"/>
          </p:cNvPr>
          <p:cNvPicPr>
            <a:picLocks noChangeAspect="1"/>
          </p:cNvPicPr>
          <p:nvPr/>
        </p:nvPicPr>
        <p:blipFill>
          <a:blip r:embed="rId7" cstate="print"/>
          <a:stretch>
            <a:fillRect/>
          </a:stretch>
        </p:blipFill>
        <p:spPr>
          <a:xfrm>
            <a:off x="2819400" y="1085850"/>
            <a:ext cx="838200" cy="628650"/>
          </a:xfrm>
          <a:prstGeom prst="rect">
            <a:avLst/>
          </a:prstGeom>
        </p:spPr>
      </p:pic>
      <p:pic>
        <p:nvPicPr>
          <p:cNvPr id="7" name="Picture 6" descr="4.png">
            <a:hlinkClick r:id="rId8" action="ppaction://hlinksldjump"/>
          </p:cNvPr>
          <p:cNvPicPr>
            <a:picLocks noChangeAspect="1"/>
          </p:cNvPicPr>
          <p:nvPr/>
        </p:nvPicPr>
        <p:blipFill>
          <a:blip r:embed="rId9" cstate="print"/>
          <a:stretch>
            <a:fillRect/>
          </a:stretch>
        </p:blipFill>
        <p:spPr>
          <a:xfrm>
            <a:off x="-762000" y="3429000"/>
            <a:ext cx="914400" cy="759279"/>
          </a:xfrm>
          <a:prstGeom prst="rect">
            <a:avLst/>
          </a:prstGeom>
        </p:spPr>
      </p:pic>
      <p:sp>
        <p:nvSpPr>
          <p:cNvPr id="2" name="Right Arrow 1">
            <a:hlinkClick r:id="rId10" action="ppaction://hlinksldjump"/>
          </p:cNvPr>
          <p:cNvSpPr/>
          <p:nvPr/>
        </p:nvSpPr>
        <p:spPr>
          <a:xfrm>
            <a:off x="381000" y="4343400"/>
            <a:ext cx="711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50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3.46945E-18 0 C 3.46945E-18 -0.05509 0.06424 -0.09722 0.14236 -0.09722 C 0.22292 -0.09722 0.2875 -0.05509 0.2875 0 C 0.2875 0.05486 0.35174 0.09745 0.43229 0.09745 C 0.51042 0.09745 0.575 0.05486 0.575 0 " pathEditMode="relative" rAng="0" ptsTypes="fffff">
                                      <p:cBhvr>
                                        <p:cTn id="6" dur="3000" fill="hold"/>
                                        <p:tgtEl>
                                          <p:spTgt spid="5"/>
                                        </p:tgtEl>
                                        <p:attrNameLst>
                                          <p:attrName>ppt_x</p:attrName>
                                          <p:attrName>ppt_y</p:attrName>
                                        </p:attrNameLst>
                                      </p:cBhvr>
                                      <p:rCtr x="287" y="0"/>
                                    </p:animMotion>
                                  </p:childTnLst>
                                </p:cTn>
                              </p:par>
                              <p:par>
                                <p:cTn id="7" presetID="0" presetClass="path" presetSubtype="0" accel="50000" decel="50000" fill="hold" nodeType="withEffect">
                                  <p:stCondLst>
                                    <p:cond delay="0"/>
                                  </p:stCondLst>
                                  <p:childTnLst>
                                    <p:animMotion origin="layout" path="M 1.11111E-6 -8.14815E-6 C -0.00712 0.06782 -0.01424 0.13587 0.00451 0.1655 C 0.02326 0.19513 0.07691 0.19652 0.11198 0.17777 C 0.14705 0.15902 0.18646 0.07222 0.2151 0.05231 C 0.24375 0.0324 0.26354 0.04537 0.28333 0.05856 " pathEditMode="relative" ptsTypes="aaaaA">
                                      <p:cBhvr>
                                        <p:cTn id="8" dur="3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4.81481E-6 C 0.04097 -0.02962 0.08211 -0.05902 0.12968 -0.07291 C 0.17708 -0.0868 0.22986 -0.09467 0.28437 -0.08287 C 0.33906 -0.07106 0.38784 0.00116 0.45729 -0.00254 C 0.52656 -0.00601 0.61319 -0.05509 0.7 -0.1037 " pathEditMode="relative" rAng="0" ptsTypes="aaaaA">
                                      <p:cBhvr>
                                        <p:cTn id="10" dur="3000" fill="hold"/>
                                        <p:tgtEl>
                                          <p:spTgt spid="7"/>
                                        </p:tgtEl>
                                        <p:attrNameLst>
                                          <p:attrName>ppt_x</p:attrName>
                                          <p:attrName>ppt_y</p:attrName>
                                        </p:attrNameLst>
                                      </p:cBhvr>
                                      <p:rCtr x="350" y="-5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28333 0.05857 C 0.27396 0.08843 0.26476 0.11852 0.30104 0.14861 C 0.3375 0.17894 0.41927 0.2088 0.50156 0.23889 " pathEditMode="relative" rAng="0" ptsTypes="aaA">
                                      <p:cBhvr>
                                        <p:cTn id="15" dur="2000" fill="hold"/>
                                        <p:tgtEl>
                                          <p:spTgt spid="6"/>
                                        </p:tgtEl>
                                        <p:attrNameLst>
                                          <p:attrName>ppt_x</p:attrName>
                                          <p:attrName>ppt_y</p:attrName>
                                        </p:attrNameLst>
                                      </p:cBhvr>
                                      <p:rCtr x="100" y="90"/>
                                    </p:animMotion>
                                  </p:childTnLst>
                                </p:cTn>
                              </p:par>
                            </p:childTnLst>
                          </p:cTn>
                        </p:par>
                        <p:par>
                          <p:cTn id="16" fill="hold">
                            <p:stCondLst>
                              <p:cond delay="2000"/>
                            </p:stCondLst>
                            <p:childTnLst>
                              <p:par>
                                <p:cTn id="17" presetID="55" presetClass="exit" presetSubtype="0" fill="hold" nodeType="afterEffect">
                                  <p:stCondLst>
                                    <p:cond delay="0"/>
                                  </p:stCondLst>
                                  <p:childTnLst>
                                    <p:anim calcmode="lin" valueType="num">
                                      <p:cBhvr>
                                        <p:cTn id="18" dur="1000"/>
                                        <p:tgtEl>
                                          <p:spTgt spid="6"/>
                                        </p:tgtEl>
                                        <p:attrNameLst>
                                          <p:attrName>ppt_w</p:attrName>
                                        </p:attrNameLst>
                                      </p:cBhvr>
                                      <p:tavLst>
                                        <p:tav tm="0">
                                          <p:val>
                                            <p:strVal val="ppt_w"/>
                                          </p:val>
                                        </p:tav>
                                        <p:tav tm="100000">
                                          <p:val>
                                            <p:strVal val="ppt_w*0.70"/>
                                          </p:val>
                                        </p:tav>
                                      </p:tavLst>
                                    </p:anim>
                                    <p:anim calcmode="lin" valueType="num">
                                      <p:cBhvr>
                                        <p:cTn id="19" dur="1000"/>
                                        <p:tgtEl>
                                          <p:spTgt spid="6"/>
                                        </p:tgtEl>
                                        <p:attrNameLst>
                                          <p:attrName>ppt_h</p:attrName>
                                        </p:attrNameLst>
                                      </p:cBhvr>
                                      <p:tavLst>
                                        <p:tav tm="0">
                                          <p:val>
                                            <p:strVal val="ppt_h"/>
                                          </p:val>
                                        </p:tav>
                                        <p:tav tm="100000">
                                          <p:val>
                                            <p:strVal val="ppt_h"/>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575 7.40741E-6 C 0.59965 -0.01064 0.62448 -0.02129 0.6401 -0.03032 C 0.65573 -0.03934 0.65468 -0.0493 0.66892 -0.05439 C 0.68316 -0.05948 0.71215 -0.0743 0.725 -0.06064 C 0.73784 -0.04698 0.73281 0.01343 0.74618 0.02825 C 0.75955 0.04306 0.78229 0.03566 0.8052 0.02825 " pathEditMode="relative" ptsTypes="aaaaaA">
                                      <p:cBhvr>
                                        <p:cTn id="26" dur="2000" fill="hold"/>
                                        <p:tgtEl>
                                          <p:spTgt spid="5"/>
                                        </p:tgtEl>
                                        <p:attrNameLst>
                                          <p:attrName>ppt_x</p:attrName>
                                          <p:attrName>ppt_y</p:attrName>
                                        </p:attrNameLst>
                                      </p:cBhvr>
                                    </p:animMotion>
                                  </p:childTnLst>
                                </p:cTn>
                              </p:par>
                            </p:childTnLst>
                          </p:cTn>
                        </p:par>
                        <p:par>
                          <p:cTn id="27" fill="hold">
                            <p:stCondLst>
                              <p:cond delay="2000"/>
                            </p:stCondLst>
                            <p:childTnLst>
                              <p:par>
                                <p:cTn id="28" presetID="55" presetClass="exit" presetSubtype="0" fill="hold" nodeType="afterEffect">
                                  <p:stCondLst>
                                    <p:cond delay="0"/>
                                  </p:stCondLst>
                                  <p:childTnLst>
                                    <p:anim calcmode="lin" valueType="num">
                                      <p:cBhvr>
                                        <p:cTn id="29" dur="1000"/>
                                        <p:tgtEl>
                                          <p:spTgt spid="5"/>
                                        </p:tgtEl>
                                        <p:attrNameLst>
                                          <p:attrName>ppt_w</p:attrName>
                                        </p:attrNameLst>
                                      </p:cBhvr>
                                      <p:tavLst>
                                        <p:tav tm="0">
                                          <p:val>
                                            <p:strVal val="ppt_w"/>
                                          </p:val>
                                        </p:tav>
                                        <p:tav tm="100000">
                                          <p:val>
                                            <p:strVal val="ppt_w*0.70"/>
                                          </p:val>
                                        </p:tav>
                                      </p:tavLst>
                                    </p:anim>
                                    <p:anim calcmode="lin" valueType="num">
                                      <p:cBhvr>
                                        <p:cTn id="30" dur="1000"/>
                                        <p:tgtEl>
                                          <p:spTgt spid="5"/>
                                        </p:tgtEl>
                                        <p:attrNameLst>
                                          <p:attrName>ppt_h</p:attrName>
                                        </p:attrNameLst>
                                      </p:cBhvr>
                                      <p:tavLst>
                                        <p:tav tm="0">
                                          <p:val>
                                            <p:strVal val="ppt_h"/>
                                          </p:val>
                                        </p:tav>
                                        <p:tav tm="100000">
                                          <p:val>
                                            <p:strVal val="ppt_h"/>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6" cstate="print"/>
          <a:stretch>
            <a:fillRect/>
          </a:stretch>
        </p:blipFill>
        <p:spPr>
          <a:xfrm>
            <a:off x="-228600" y="-304801"/>
            <a:ext cx="9372600" cy="3805141"/>
          </a:xfrm>
          <a:prstGeom prst="rect">
            <a:avLst/>
          </a:prstGeom>
        </p:spPr>
      </p:pic>
      <p:sp>
        <p:nvSpPr>
          <p:cNvPr id="5" name="TextBox 4"/>
          <p:cNvSpPr txBox="1"/>
          <p:nvPr/>
        </p:nvSpPr>
        <p:spPr>
          <a:xfrm>
            <a:off x="1447800" y="882650"/>
            <a:ext cx="6324600" cy="1815882"/>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Ba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Nếu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8000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1kg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3kg.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 kg </a:t>
            </a:r>
            <a:r>
              <a:rPr lang="en-US" sz="2800" dirty="0" err="1" smtClean="0">
                <a:solidFill>
                  <a:srgbClr val="FF0000"/>
                </a:solidFill>
                <a:latin typeface="Times New Roman" pitchFamily="18" charset="0"/>
                <a:cs typeface="Times New Roman" pitchFamily="18" charset="0"/>
              </a:rPr>
              <a:t>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6000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1kg.</a:t>
            </a:r>
            <a:endParaRPr lang="en-US" sz="2800" dirty="0">
              <a:solidFill>
                <a:srgbClr val="FF0000"/>
              </a:solidFill>
              <a:latin typeface="Times New Roman" pitchFamily="18" charset="0"/>
              <a:cs typeface="Times New Roman" pitchFamily="18" charset="0"/>
            </a:endParaRPr>
          </a:p>
        </p:txBody>
      </p:sp>
      <p:pic>
        <p:nvPicPr>
          <p:cNvPr id="6" name="Picture 5" descr="1456.png"/>
          <p:cNvPicPr>
            <a:picLocks noChangeAspect="1"/>
          </p:cNvPicPr>
          <p:nvPr/>
        </p:nvPicPr>
        <p:blipFill>
          <a:blip r:embed="rId7" cstate="print"/>
          <a:stretch>
            <a:fillRect/>
          </a:stretch>
        </p:blipFill>
        <p:spPr>
          <a:xfrm>
            <a:off x="1096878" y="3005041"/>
            <a:ext cx="3119522" cy="431580"/>
          </a:xfrm>
          <a:prstGeom prst="rect">
            <a:avLst/>
          </a:prstGeom>
        </p:spPr>
      </p:pic>
      <p:sp>
        <p:nvSpPr>
          <p:cNvPr id="7" name="Oval 6"/>
          <p:cNvSpPr/>
          <p:nvPr/>
        </p:nvSpPr>
        <p:spPr>
          <a:xfrm>
            <a:off x="182478" y="294789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7" cstate="print"/>
          <a:stretch>
            <a:fillRect/>
          </a:stretch>
        </p:blipFill>
        <p:spPr>
          <a:xfrm>
            <a:off x="1096878" y="3660850"/>
            <a:ext cx="3119522" cy="431580"/>
          </a:xfrm>
          <a:prstGeom prst="rect">
            <a:avLst/>
          </a:prstGeom>
        </p:spPr>
      </p:pic>
      <p:pic>
        <p:nvPicPr>
          <p:cNvPr id="9" name="Picture 8" descr="1456.png"/>
          <p:cNvPicPr>
            <a:picLocks noChangeAspect="1"/>
          </p:cNvPicPr>
          <p:nvPr/>
        </p:nvPicPr>
        <p:blipFill>
          <a:blip r:embed="rId7" cstate="print"/>
          <a:stretch>
            <a:fillRect/>
          </a:stretch>
        </p:blipFill>
        <p:spPr>
          <a:xfrm>
            <a:off x="5951622" y="3012025"/>
            <a:ext cx="3039978" cy="431580"/>
          </a:xfrm>
          <a:prstGeom prst="rect">
            <a:avLst/>
          </a:prstGeom>
        </p:spPr>
      </p:pic>
      <p:pic>
        <p:nvPicPr>
          <p:cNvPr id="10" name="Picture 9" descr="1456.png"/>
          <p:cNvPicPr>
            <a:picLocks noChangeAspect="1"/>
          </p:cNvPicPr>
          <p:nvPr/>
        </p:nvPicPr>
        <p:blipFill>
          <a:blip r:embed="rId7" cstate="print"/>
          <a:stretch>
            <a:fillRect/>
          </a:stretch>
        </p:blipFill>
        <p:spPr>
          <a:xfrm>
            <a:off x="5951622" y="3697825"/>
            <a:ext cx="3039978" cy="431580"/>
          </a:xfrm>
          <a:prstGeom prst="rect">
            <a:avLst/>
          </a:prstGeom>
        </p:spPr>
      </p:pic>
      <p:sp>
        <p:nvSpPr>
          <p:cNvPr id="11" name="Oval 10"/>
          <p:cNvSpPr/>
          <p:nvPr/>
        </p:nvSpPr>
        <p:spPr>
          <a:xfrm>
            <a:off x="5037222" y="29548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182478" y="357654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037222" y="36406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98433" y="293348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5" name="TextBox 14"/>
          <p:cNvSpPr txBox="1"/>
          <p:nvPr/>
        </p:nvSpPr>
        <p:spPr>
          <a:xfrm>
            <a:off x="5153177" y="3626266"/>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6" name="TextBox 15"/>
          <p:cNvSpPr txBox="1"/>
          <p:nvPr/>
        </p:nvSpPr>
        <p:spPr>
          <a:xfrm>
            <a:off x="5153177" y="2940466"/>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298433" y="3589291"/>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8" name="TextBox 17"/>
          <p:cNvSpPr txBox="1"/>
          <p:nvPr/>
        </p:nvSpPr>
        <p:spPr>
          <a:xfrm>
            <a:off x="1169768" y="2966779"/>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4kg</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173078" y="36225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6kg</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6027822" y="2996123"/>
            <a:ext cx="2874878"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24kg</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6027822" y="3681923"/>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3kg</a:t>
            </a:r>
            <a:endParaRPr lang="en-US" sz="2800" dirty="0">
              <a:solidFill>
                <a:srgbClr val="002060"/>
              </a:solidFill>
              <a:latin typeface="Times New Roman" pitchFamily="18" charset="0"/>
              <a:cs typeface="Times New Roman" pitchFamily="18" charset="0"/>
            </a:endParaRPr>
          </a:p>
        </p:txBody>
      </p:sp>
      <p:pic>
        <p:nvPicPr>
          <p:cNvPr id="24" name="Picture 23" descr="1.png"/>
          <p:cNvPicPr>
            <a:picLocks noChangeAspect="1"/>
          </p:cNvPicPr>
          <p:nvPr/>
        </p:nvPicPr>
        <p:blipFill>
          <a:blip r:embed="rId8" cstate="print"/>
          <a:stretch>
            <a:fillRect/>
          </a:stretch>
        </p:blipFill>
        <p:spPr>
          <a:xfrm>
            <a:off x="1066801" y="514350"/>
            <a:ext cx="1028553" cy="783857"/>
          </a:xfrm>
          <a:prstGeom prst="rect">
            <a:avLst/>
          </a:prstGeom>
        </p:spPr>
      </p:pic>
      <p:pic>
        <p:nvPicPr>
          <p:cNvPr id="27" name="Picture 26" descr="fd2eb0da63d7a14861647a759c721ae2.png">
            <a:hlinkClick r:id="rId9" action="ppaction://hlinksldjump"/>
          </p:cNvPr>
          <p:cNvPicPr>
            <a:picLocks noChangeAspect="1"/>
          </p:cNvPicPr>
          <p:nvPr/>
        </p:nvPicPr>
        <p:blipFill>
          <a:blip r:embed="rId10"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3945507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954107"/>
          </a:xfrm>
          <a:prstGeom prst="rect">
            <a:avLst/>
          </a:prstGeom>
          <a:noFill/>
        </p:spPr>
        <p:txBody>
          <a:bodyPr wrap="square" rtlCol="0">
            <a:spAutoFit/>
          </a:bodyPr>
          <a:lstStyle/>
          <a:p>
            <a:pPr algn="just"/>
            <a:r>
              <a:rPr lang="en-US" sz="2800" dirty="0" err="1" smtClean="0">
                <a:solidFill>
                  <a:srgbClr val="FF0000"/>
                </a:solidFill>
                <a:latin typeface="Times New Roman" pitchFamily="18" charset="0"/>
                <a:cs typeface="Times New Roman" pitchFamily="18" charset="0"/>
              </a:rPr>
              <a:t>Mẹ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thêu</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chiếc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thêu</a:t>
            </a:r>
            <a:r>
              <a:rPr lang="en-US" sz="2800" dirty="0" smtClean="0">
                <a:solidFill>
                  <a:srgbClr val="FF0000"/>
                </a:solidFill>
                <a:latin typeface="Times New Roman" pitchFamily="18" charset="0"/>
                <a:cs typeface="Times New Roman" pitchFamily="18" charset="0"/>
              </a:rPr>
              <a:t> 6 </a:t>
            </a:r>
            <a:r>
              <a:rPr lang="en-US" sz="2800" dirty="0" err="1" smtClean="0">
                <a:solidFill>
                  <a:srgbClr val="FF0000"/>
                </a:solidFill>
                <a:latin typeface="Times New Roman" pitchFamily="18" charset="0"/>
                <a:cs typeface="Times New Roman" pitchFamily="18" charset="0"/>
              </a:rPr>
              <a:t>chiếc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43250"/>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234315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25555" y="44512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5" name="TextBox 14"/>
          <p:cNvSpPr txBox="1"/>
          <p:nvPr/>
        </p:nvSpPr>
        <p:spPr>
          <a:xfrm>
            <a:off x="725555" y="233669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6" name="TextBox 15"/>
          <p:cNvSpPr txBox="1"/>
          <p:nvPr/>
        </p:nvSpPr>
        <p:spPr>
          <a:xfrm>
            <a:off x="725555" y="37654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725555" y="30796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8" name="TextBox 17"/>
          <p:cNvSpPr txBox="1"/>
          <p:nvPr/>
        </p:nvSpPr>
        <p:spPr>
          <a:xfrm>
            <a:off x="1600200" y="24191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1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600200" y="31114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4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1600200" y="37972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6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4109107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707886"/>
          </a:xfrm>
          <a:prstGeom prst="rect">
            <a:avLst/>
          </a:prstGeom>
          <a:noFill/>
        </p:spPr>
        <p:txBody>
          <a:bodyPr wrap="square" rtlCol="0">
            <a:spAutoFit/>
          </a:bodyPr>
          <a:lstStyle/>
          <a:p>
            <a:pPr algn="ctr"/>
            <a:r>
              <a:rPr lang="en-US" sz="4000" dirty="0">
                <a:solidFill>
                  <a:srgbClr val="FF0000"/>
                </a:solidFill>
                <a:latin typeface="Times New Roman" pitchFamily="18" charset="0"/>
                <a:cs typeface="Times New Roman" pitchFamily="18" charset="0"/>
              </a:rPr>
              <a:t>50m = ? cm</a:t>
            </a: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22312"/>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24003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41457" y="3123805"/>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5" name="TextBox 14"/>
          <p:cNvSpPr txBox="1"/>
          <p:nvPr/>
        </p:nvSpPr>
        <p:spPr>
          <a:xfrm>
            <a:off x="741457" y="44512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6" name="TextBox 15"/>
          <p:cNvSpPr txBox="1"/>
          <p:nvPr/>
        </p:nvSpPr>
        <p:spPr>
          <a:xfrm>
            <a:off x="709653" y="3757491"/>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717604" y="2377940"/>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8" name="TextBox 17"/>
          <p:cNvSpPr txBox="1"/>
          <p:nvPr/>
        </p:nvSpPr>
        <p:spPr>
          <a:xfrm>
            <a:off x="1596890" y="24191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50000</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600200" y="3084050"/>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5000</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1600200" y="3805197"/>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1766993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590451"/>
            <a:ext cx="6437014" cy="1259496"/>
          </a:xfrm>
          <a:prstGeom prst="rect">
            <a:avLst/>
          </a:prstGeom>
        </p:spPr>
        <p:txBody>
          <a:bodyPr>
            <a:prstTxWarp prst="textPlain">
              <a:avLst/>
            </a:prstTxWarp>
          </a:bodyPr>
          <a:lstStyle/>
          <a:p>
            <a:pPr lvl="0" algn="ct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4128380" y="1175101"/>
            <a:ext cx="1068309" cy="308154"/>
          </a:xfrm>
          <a:prstGeom prst="rect">
            <a:avLst/>
          </a:prstGeom>
        </p:spPr>
        <p:txBody>
          <a:bodyPr>
            <a:prstTxWarp prst="textPlain">
              <a:avLst/>
            </a:prstTxWarp>
          </a:bodyPr>
          <a:lstStyle/>
          <a:p>
            <a:pPr lvl="0" algn="ctr"/>
            <a:r>
              <a:rPr lang="en-US" b="0" i="0" dirty="0" err="1" smtClean="0">
                <a:ln w="38100" cap="flat" cmpd="sng">
                  <a:solidFill>
                    <a:schemeClr val="lt1"/>
                  </a:solidFill>
                  <a:prstDash val="solid"/>
                  <a:round/>
                  <a:headEnd type="none" w="sm" len="sm"/>
                  <a:tailEnd type="none" w="sm" len="sm"/>
                </a:ln>
                <a:noFill/>
                <a:latin typeface="Alfa Slab One"/>
              </a:rPr>
              <a:t>Toán</a:t>
            </a:r>
            <a:r>
              <a:rPr lang="en-US" b="0" i="0" dirty="0" smtClean="0">
                <a:ln w="38100" cap="flat" cmpd="sng">
                  <a:solidFill>
                    <a:schemeClr val="lt1"/>
                  </a:solidFill>
                  <a:prstDash val="solid"/>
                  <a:round/>
                  <a:headEnd type="none" w="sm" len="sm"/>
                  <a:tailEnd type="none" w="sm" len="sm"/>
                </a:ln>
                <a:noFill/>
                <a:latin typeface="Alfa Slab One"/>
              </a:rPr>
              <a:t> </a:t>
            </a:r>
            <a:endParaRPr b="0" i="0" dirty="0">
              <a:ln w="38100" cap="flat" cmpd="sng">
                <a:solidFill>
                  <a:schemeClr val="lt1"/>
                </a:solidFill>
                <a:prstDash val="solid"/>
                <a:round/>
                <a:headEnd type="none" w="sm" len="sm"/>
                <a:tailEnd type="none" w="sm" len="sm"/>
              </a:ln>
              <a:noFill/>
              <a:latin typeface="Alfa Slab One"/>
            </a:endParaRPr>
          </a:p>
        </p:txBody>
      </p:sp>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12560"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smtClean="0"/>
              <a:t>EduFive</a:t>
            </a:r>
            <a:endParaRPr sz="1800" dirty="0">
              <a:solidFill>
                <a:schemeClr val="lt1"/>
              </a:solidFill>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b="1" i="1" dirty="0"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endParaRPr lang="en-US"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168529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EF9E2"/>
        </a:solidFill>
        <a:effectLst/>
      </p:bgPr>
    </p:bg>
    <p:spTree>
      <p:nvGrpSpPr>
        <p:cNvPr id="1" name=""/>
        <p:cNvGrpSpPr/>
        <p:nvPr/>
      </p:nvGrpSpPr>
      <p:grpSpPr>
        <a:xfrm>
          <a:off x="0" y="0"/>
          <a:ext cx="0" cy="0"/>
          <a:chOff x="0" y="0"/>
          <a:chExt cx="0" cy="0"/>
        </a:xfrm>
      </p:grpSpPr>
      <p:sp>
        <p:nvSpPr>
          <p:cNvPr id="6" name="TextBox 5"/>
          <p:cNvSpPr txBox="1"/>
          <p:nvPr/>
        </p:nvSpPr>
        <p:spPr>
          <a:xfrm>
            <a:off x="26183" y="103064"/>
            <a:ext cx="1068241" cy="423193"/>
          </a:xfrm>
          <a:prstGeom prst="rect">
            <a:avLst/>
          </a:prstGeom>
          <a:noFill/>
        </p:spPr>
        <p:txBody>
          <a:bodyPr wrap="none" lIns="68580" tIns="34290" rIns="68580" bIns="34290" rtlCol="0">
            <a:spAutoFit/>
          </a:bodyPr>
          <a:lstStyle/>
          <a:p>
            <a:r>
              <a:rPr lang="en-US" sz="2300" b="1" u="sng" dirty="0" err="1">
                <a:solidFill>
                  <a:srgbClr val="FF0000"/>
                </a:solidFill>
                <a:latin typeface="HP001 4 hàng" panose="020B0603050302020204" pitchFamily="34" charset="0"/>
              </a:rPr>
              <a:t>Bài</a:t>
            </a:r>
            <a:r>
              <a:rPr lang="en-US" sz="2300" b="1" u="sng" dirty="0">
                <a:solidFill>
                  <a:srgbClr val="FF0000"/>
                </a:solidFill>
                <a:latin typeface="HP001 4 hàng" panose="020B0603050302020204" pitchFamily="34" charset="0"/>
              </a:rPr>
              <a:t> 1</a:t>
            </a:r>
            <a:r>
              <a:rPr lang="en-US" sz="2300" b="1" dirty="0">
                <a:solidFill>
                  <a:srgbClr val="FF0000"/>
                </a:solidFill>
                <a:latin typeface="HP001 4 hàng" panose="020B0603050302020204" pitchFamily="34" charset="0"/>
              </a:rPr>
              <a:t>: </a:t>
            </a:r>
          </a:p>
        </p:txBody>
      </p:sp>
      <p:sp>
        <p:nvSpPr>
          <p:cNvPr id="7" name="TextBox 6"/>
          <p:cNvSpPr txBox="1"/>
          <p:nvPr/>
        </p:nvSpPr>
        <p:spPr>
          <a:xfrm>
            <a:off x="519781" y="454245"/>
            <a:ext cx="5891677" cy="423193"/>
          </a:xfrm>
          <a:prstGeom prst="rect">
            <a:avLst/>
          </a:prstGeom>
          <a:noFill/>
        </p:spPr>
        <p:txBody>
          <a:bodyPr wrap="none" lIns="68580" tIns="34290" rIns="68580" bIns="34290" rtlCol="0">
            <a:spAutoFit/>
          </a:bodyPr>
          <a:lstStyle/>
          <a:p>
            <a:r>
              <a:rPr lang="en-US" sz="2300" b="1" dirty="0">
                <a:solidFill>
                  <a:srgbClr val="0070C0"/>
                </a:solidFill>
                <a:latin typeface="HP001 4 hàng" panose="020B0603050302020204" pitchFamily="34" charset="0"/>
              </a:rPr>
              <a:t>a. </a:t>
            </a:r>
            <a:r>
              <a:rPr lang="en-US" sz="2300" b="1" dirty="0" err="1">
                <a:solidFill>
                  <a:srgbClr val="0070C0"/>
                </a:solidFill>
                <a:latin typeface="HP001 4 hàng" panose="020B0603050302020204" pitchFamily="34" charset="0"/>
              </a:rPr>
              <a:t>Viết</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cho</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đầy</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đủ</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bảng</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đơn</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vị</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đo</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độ</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dài</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sau</a:t>
            </a:r>
            <a:r>
              <a:rPr lang="en-US" sz="2300" b="1" dirty="0">
                <a:solidFill>
                  <a:srgbClr val="0070C0"/>
                </a:solidFill>
                <a:latin typeface="HP001 4 hàng" panose="020B06030503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166095068"/>
              </p:ext>
            </p:extLst>
          </p:nvPr>
        </p:nvGraphicFramePr>
        <p:xfrm>
          <a:off x="1" y="926575"/>
          <a:ext cx="9144002" cy="2515394"/>
        </p:xfrm>
        <a:graphic>
          <a:graphicData uri="http://schemas.openxmlformats.org/drawingml/2006/table">
            <a:tbl>
              <a:tblPr firstRow="1" bandRow="1">
                <a:tableStyleId>{5940675A-B579-460E-94D1-54222C63F5DA}</a:tableStyleId>
              </a:tblPr>
              <a:tblGrid>
                <a:gridCol w="1306286"/>
                <a:gridCol w="1306286"/>
                <a:gridCol w="1306286"/>
                <a:gridCol w="1306286"/>
                <a:gridCol w="1306286"/>
                <a:gridCol w="1306286"/>
                <a:gridCol w="1306286"/>
              </a:tblGrid>
              <a:tr h="381946">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tc>
                  <a:txBody>
                    <a:bodyPr/>
                    <a:lstStyle/>
                    <a:p>
                      <a:endParaRPr lang="en-US" sz="1100" dirty="0"/>
                    </a:p>
                  </a:txBody>
                  <a:tcPr marL="68580" marR="68580" marT="34290" marB="34290"/>
                </a:tc>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tr>
              <a:tr h="373577">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r>
              <a:tr h="1759871">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r>
            </a:tbl>
          </a:graphicData>
        </a:graphic>
      </p:graphicFrame>
      <p:sp>
        <p:nvSpPr>
          <p:cNvPr id="9" name="TextBox 8"/>
          <p:cNvSpPr txBox="1"/>
          <p:nvPr/>
        </p:nvSpPr>
        <p:spPr>
          <a:xfrm>
            <a:off x="4202187" y="1021464"/>
            <a:ext cx="667490" cy="423193"/>
          </a:xfrm>
          <a:prstGeom prst="rect">
            <a:avLst/>
          </a:prstGeom>
          <a:noFill/>
        </p:spPr>
        <p:txBody>
          <a:bodyPr wrap="none" lIns="68580" tIns="34290" rIns="68580" bIns="34290" rtlCol="0">
            <a:spAutoFit/>
          </a:bodyPr>
          <a:lstStyle/>
          <a:p>
            <a:r>
              <a:rPr lang="en-US" sz="2300" b="1" dirty="0" err="1">
                <a:solidFill>
                  <a:srgbClr val="DE32A9"/>
                </a:solidFill>
                <a:latin typeface="HP001 4 hàng" panose="020B0603050302020204" pitchFamily="34" charset="0"/>
              </a:rPr>
              <a:t>Mét</a:t>
            </a:r>
            <a:endParaRPr lang="en-US" sz="2300" b="1" dirty="0">
              <a:solidFill>
                <a:srgbClr val="DE32A9"/>
              </a:solidFill>
              <a:latin typeface="HP001 4 hàng" panose="020B0603050302020204" pitchFamily="34" charset="0"/>
            </a:endParaRPr>
          </a:p>
        </p:txBody>
      </p:sp>
      <p:sp>
        <p:nvSpPr>
          <p:cNvPr id="10" name="TextBox 9"/>
          <p:cNvSpPr txBox="1"/>
          <p:nvPr/>
        </p:nvSpPr>
        <p:spPr>
          <a:xfrm>
            <a:off x="1146849" y="993780"/>
            <a:ext cx="1820050" cy="423193"/>
          </a:xfrm>
          <a:prstGeom prst="rect">
            <a:avLst/>
          </a:prstGeom>
          <a:noFill/>
        </p:spPr>
        <p:txBody>
          <a:bodyPr wrap="none" lIns="68580" tIns="34290" rIns="68580" bIns="34290" rtlCol="0">
            <a:spAutoFit/>
          </a:bodyPr>
          <a:lstStyle/>
          <a:p>
            <a:r>
              <a:rPr lang="en-US" sz="2300" b="1" dirty="0" err="1">
                <a:solidFill>
                  <a:srgbClr val="00B050"/>
                </a:solidFill>
                <a:latin typeface="HP001 4 hàng" panose="020B0603050302020204" pitchFamily="34" charset="0"/>
              </a:rPr>
              <a:t>Lớn</a:t>
            </a:r>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hơn</a:t>
            </a:r>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mét</a:t>
            </a:r>
            <a:endParaRPr lang="en-US" sz="2300" b="1" dirty="0">
              <a:solidFill>
                <a:srgbClr val="00B050"/>
              </a:solidFill>
              <a:latin typeface="HP001 4 hàng" panose="020B0603050302020204" pitchFamily="34" charset="0"/>
            </a:endParaRPr>
          </a:p>
        </p:txBody>
      </p:sp>
      <p:sp>
        <p:nvSpPr>
          <p:cNvPr id="11" name="TextBox 10"/>
          <p:cNvSpPr txBox="1"/>
          <p:nvPr/>
        </p:nvSpPr>
        <p:spPr>
          <a:xfrm>
            <a:off x="6361972" y="987451"/>
            <a:ext cx="1693412"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HP001 4 hàng" panose="020B0603050302020204" pitchFamily="34" charset="0"/>
              </a:rPr>
              <a:t>Bé</a:t>
            </a:r>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hơn</a:t>
            </a:r>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mét</a:t>
            </a:r>
            <a:endParaRPr lang="en-US" sz="2300" b="1" dirty="0">
              <a:solidFill>
                <a:schemeClr val="accent3">
                  <a:lumMod val="50000"/>
                </a:schemeClr>
              </a:solidFill>
              <a:latin typeface="HP001 4 hàng" panose="020B0603050302020204" pitchFamily="34" charset="0"/>
            </a:endParaRPr>
          </a:p>
        </p:txBody>
      </p:sp>
      <p:sp>
        <p:nvSpPr>
          <p:cNvPr id="12" name="TextBox 11"/>
          <p:cNvSpPr txBox="1"/>
          <p:nvPr/>
        </p:nvSpPr>
        <p:spPr>
          <a:xfrm>
            <a:off x="4367147" y="1361912"/>
            <a:ext cx="417422"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m</a:t>
            </a:r>
          </a:p>
        </p:txBody>
      </p:sp>
      <p:sp>
        <p:nvSpPr>
          <p:cNvPr id="13" name="TextBox 12"/>
          <p:cNvSpPr txBox="1"/>
          <p:nvPr/>
        </p:nvSpPr>
        <p:spPr>
          <a:xfrm>
            <a:off x="419329" y="1379964"/>
            <a:ext cx="58734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km</a:t>
            </a:r>
          </a:p>
        </p:txBody>
      </p:sp>
      <p:sp>
        <p:nvSpPr>
          <p:cNvPr id="14" name="TextBox 13"/>
          <p:cNvSpPr txBox="1"/>
          <p:nvPr/>
        </p:nvSpPr>
        <p:spPr>
          <a:xfrm>
            <a:off x="1696920" y="1395673"/>
            <a:ext cx="593752" cy="423193"/>
          </a:xfrm>
          <a:prstGeom prst="rect">
            <a:avLst/>
          </a:prstGeom>
          <a:noFill/>
        </p:spPr>
        <p:txBody>
          <a:bodyPr wrap="none" lIns="68580" tIns="34290" rIns="68580" bIns="34290" rtlCol="0">
            <a:spAutoFit/>
          </a:bodyPr>
          <a:lstStyle/>
          <a:p>
            <a:r>
              <a:rPr lang="en-US" sz="2300" b="1" dirty="0" err="1">
                <a:solidFill>
                  <a:srgbClr val="00B050"/>
                </a:solidFill>
                <a:latin typeface="HP001 4 hàng" panose="020B0603050302020204" pitchFamily="34" charset="0"/>
              </a:rPr>
              <a:t>hm</a:t>
            </a:r>
            <a:endParaRPr lang="en-US" sz="2300" b="1" dirty="0">
              <a:solidFill>
                <a:srgbClr val="00B050"/>
              </a:solidFill>
              <a:latin typeface="HP001 4 hàng" panose="020B0603050302020204" pitchFamily="34" charset="0"/>
            </a:endParaRPr>
          </a:p>
        </p:txBody>
      </p:sp>
      <p:sp>
        <p:nvSpPr>
          <p:cNvPr id="15" name="TextBox 14"/>
          <p:cNvSpPr txBox="1"/>
          <p:nvPr/>
        </p:nvSpPr>
        <p:spPr>
          <a:xfrm>
            <a:off x="2968315" y="1361912"/>
            <a:ext cx="71237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dam</a:t>
            </a:r>
          </a:p>
        </p:txBody>
      </p:sp>
      <p:sp>
        <p:nvSpPr>
          <p:cNvPr id="16" name="TextBox 15"/>
          <p:cNvSpPr txBox="1"/>
          <p:nvPr/>
        </p:nvSpPr>
        <p:spPr>
          <a:xfrm>
            <a:off x="5622660" y="1361912"/>
            <a:ext cx="563296"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HP001 4 hàng" panose="020B0603050302020204" pitchFamily="34" charset="0"/>
              </a:rPr>
              <a:t>dm</a:t>
            </a:r>
            <a:endParaRPr lang="en-US" sz="2300" b="1" dirty="0">
              <a:solidFill>
                <a:schemeClr val="accent3">
                  <a:lumMod val="50000"/>
                </a:schemeClr>
              </a:solidFill>
              <a:latin typeface="HP001 4 hàng" panose="020B0603050302020204" pitchFamily="34" charset="0"/>
            </a:endParaRPr>
          </a:p>
        </p:txBody>
      </p:sp>
      <p:sp>
        <p:nvSpPr>
          <p:cNvPr id="17" name="TextBox 16"/>
          <p:cNvSpPr txBox="1"/>
          <p:nvPr/>
        </p:nvSpPr>
        <p:spPr>
          <a:xfrm>
            <a:off x="6909188" y="1347244"/>
            <a:ext cx="512000"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cm</a:t>
            </a:r>
          </a:p>
        </p:txBody>
      </p:sp>
      <p:sp>
        <p:nvSpPr>
          <p:cNvPr id="18" name="TextBox 17"/>
          <p:cNvSpPr txBox="1"/>
          <p:nvPr/>
        </p:nvSpPr>
        <p:spPr>
          <a:xfrm>
            <a:off x="8121777" y="1361912"/>
            <a:ext cx="69634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mm</a:t>
            </a:r>
          </a:p>
        </p:txBody>
      </p:sp>
      <p:sp>
        <p:nvSpPr>
          <p:cNvPr id="19" name="TextBox 18"/>
          <p:cNvSpPr txBox="1"/>
          <p:nvPr/>
        </p:nvSpPr>
        <p:spPr>
          <a:xfrm>
            <a:off x="4282135" y="1811285"/>
            <a:ext cx="523220"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1m</a:t>
            </a:r>
          </a:p>
        </p:txBody>
      </p:sp>
      <p:sp>
        <p:nvSpPr>
          <p:cNvPr id="20" name="TextBox 19"/>
          <p:cNvSpPr txBox="1"/>
          <p:nvPr/>
        </p:nvSpPr>
        <p:spPr>
          <a:xfrm>
            <a:off x="3868601" y="2322892"/>
            <a:ext cx="1146789"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 10dm</a:t>
            </a:r>
          </a:p>
        </p:txBody>
      </p:sp>
      <p:sp>
        <p:nvSpPr>
          <p:cNvPr id="21" name="TextBox 20"/>
          <p:cNvSpPr txBox="1"/>
          <p:nvPr/>
        </p:nvSpPr>
        <p:spPr>
          <a:xfrm>
            <a:off x="3868561" y="2881887"/>
            <a:ext cx="1366400"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    dam</a:t>
            </a:r>
          </a:p>
        </p:txBody>
      </p:sp>
      <p:grpSp>
        <p:nvGrpSpPr>
          <p:cNvPr id="29" name="Group 28"/>
          <p:cNvGrpSpPr/>
          <p:nvPr/>
        </p:nvGrpSpPr>
        <p:grpSpPr>
          <a:xfrm>
            <a:off x="4110695" y="2687317"/>
            <a:ext cx="423834" cy="817075"/>
            <a:chOff x="4110695" y="2687317"/>
            <a:chExt cx="423834" cy="817075"/>
          </a:xfrm>
        </p:grpSpPr>
        <p:sp>
          <p:nvSpPr>
            <p:cNvPr id="22" name="TextBox 21"/>
            <p:cNvSpPr txBox="1"/>
            <p:nvPr/>
          </p:nvSpPr>
          <p:spPr>
            <a:xfrm>
              <a:off x="4173203" y="2687317"/>
              <a:ext cx="244298"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a:t>
              </a:r>
            </a:p>
          </p:txBody>
        </p:sp>
        <p:sp>
          <p:nvSpPr>
            <p:cNvPr id="23" name="TextBox 22"/>
            <p:cNvSpPr txBox="1"/>
            <p:nvPr/>
          </p:nvSpPr>
          <p:spPr>
            <a:xfrm>
              <a:off x="4110695" y="3081199"/>
              <a:ext cx="423834"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10</a:t>
              </a:r>
            </a:p>
          </p:txBody>
        </p:sp>
        <p:cxnSp>
          <p:nvCxnSpPr>
            <p:cNvPr id="25" name="Straight Connector 24"/>
            <p:cNvCxnSpPr/>
            <p:nvPr/>
          </p:nvCxnSpPr>
          <p:spPr>
            <a:xfrm>
              <a:off x="4146789" y="3023974"/>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17730" y="1811285"/>
            <a:ext cx="69313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1km</a:t>
            </a:r>
          </a:p>
        </p:txBody>
      </p:sp>
      <p:sp>
        <p:nvSpPr>
          <p:cNvPr id="28" name="TextBox 27"/>
          <p:cNvSpPr txBox="1"/>
          <p:nvPr/>
        </p:nvSpPr>
        <p:spPr>
          <a:xfrm>
            <a:off x="-6258" y="2322892"/>
            <a:ext cx="117724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10hm</a:t>
            </a:r>
          </a:p>
        </p:txBody>
      </p:sp>
      <p:sp>
        <p:nvSpPr>
          <p:cNvPr id="33" name="TextBox 32"/>
          <p:cNvSpPr txBox="1"/>
          <p:nvPr/>
        </p:nvSpPr>
        <p:spPr>
          <a:xfrm>
            <a:off x="1571716" y="1811285"/>
            <a:ext cx="69955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1hm</a:t>
            </a:r>
          </a:p>
        </p:txBody>
      </p:sp>
      <p:sp>
        <p:nvSpPr>
          <p:cNvPr id="34" name="TextBox 33"/>
          <p:cNvSpPr txBox="1"/>
          <p:nvPr/>
        </p:nvSpPr>
        <p:spPr>
          <a:xfrm>
            <a:off x="1230985" y="2350706"/>
            <a:ext cx="129586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10dam</a:t>
            </a:r>
          </a:p>
        </p:txBody>
      </p:sp>
      <p:grpSp>
        <p:nvGrpSpPr>
          <p:cNvPr id="39" name="Group 38"/>
          <p:cNvGrpSpPr/>
          <p:nvPr/>
        </p:nvGrpSpPr>
        <p:grpSpPr>
          <a:xfrm>
            <a:off x="1240169" y="2687317"/>
            <a:ext cx="1359988" cy="817075"/>
            <a:chOff x="1240169" y="2687317"/>
            <a:chExt cx="1359988" cy="817075"/>
          </a:xfrm>
        </p:grpSpPr>
        <p:sp>
          <p:nvSpPr>
            <p:cNvPr id="35" name="TextBox 34"/>
            <p:cNvSpPr txBox="1"/>
            <p:nvPr/>
          </p:nvSpPr>
          <p:spPr>
            <a:xfrm>
              <a:off x="1240169" y="2874251"/>
              <a:ext cx="135998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km</a:t>
              </a:r>
            </a:p>
          </p:txBody>
        </p:sp>
        <p:grpSp>
          <p:nvGrpSpPr>
            <p:cNvPr id="2" name="Group 1"/>
            <p:cNvGrpSpPr/>
            <p:nvPr/>
          </p:nvGrpSpPr>
          <p:grpSpPr>
            <a:xfrm>
              <a:off x="1559798" y="2687317"/>
              <a:ext cx="423834" cy="817075"/>
              <a:chOff x="1559798" y="2687317"/>
              <a:chExt cx="423834" cy="817075"/>
            </a:xfrm>
          </p:grpSpPr>
          <p:sp>
            <p:nvSpPr>
              <p:cNvPr id="36" name="TextBox 35"/>
              <p:cNvSpPr txBox="1"/>
              <p:nvPr/>
            </p:nvSpPr>
            <p:spPr>
              <a:xfrm>
                <a:off x="1622306" y="2687317"/>
                <a:ext cx="24429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a:t>
                </a:r>
              </a:p>
            </p:txBody>
          </p:sp>
          <p:sp>
            <p:nvSpPr>
              <p:cNvPr id="37" name="TextBox 36"/>
              <p:cNvSpPr txBox="1"/>
              <p:nvPr/>
            </p:nvSpPr>
            <p:spPr>
              <a:xfrm>
                <a:off x="1559798" y="3081199"/>
                <a:ext cx="423834"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10</a:t>
                </a:r>
              </a:p>
            </p:txBody>
          </p:sp>
          <p:cxnSp>
            <p:nvCxnSpPr>
              <p:cNvPr id="38" name="Straight Connector 37"/>
              <p:cNvCxnSpPr/>
              <p:nvPr/>
            </p:nvCxnSpPr>
            <p:spPr>
              <a:xfrm>
                <a:off x="1595892" y="30239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2837794" y="1847359"/>
            <a:ext cx="818173"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1dam</a:t>
            </a:r>
          </a:p>
        </p:txBody>
      </p:sp>
      <p:sp>
        <p:nvSpPr>
          <p:cNvPr id="41" name="TextBox 40"/>
          <p:cNvSpPr txBox="1"/>
          <p:nvPr/>
        </p:nvSpPr>
        <p:spPr>
          <a:xfrm>
            <a:off x="2546267" y="2352340"/>
            <a:ext cx="100091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10m</a:t>
            </a:r>
          </a:p>
        </p:txBody>
      </p:sp>
      <p:sp>
        <p:nvSpPr>
          <p:cNvPr id="42" name="TextBox 41"/>
          <p:cNvSpPr txBox="1"/>
          <p:nvPr/>
        </p:nvSpPr>
        <p:spPr>
          <a:xfrm>
            <a:off x="2542635" y="2920287"/>
            <a:ext cx="136640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hm</a:t>
            </a:r>
            <a:endParaRPr lang="en-US" sz="2300" b="1" dirty="0">
              <a:solidFill>
                <a:srgbClr val="00B050"/>
              </a:solidFill>
              <a:latin typeface="HP001 4 hàng" panose="020B0603050302020204" pitchFamily="34" charset="0"/>
            </a:endParaRPr>
          </a:p>
        </p:txBody>
      </p:sp>
      <p:grpSp>
        <p:nvGrpSpPr>
          <p:cNvPr id="4" name="Group 3"/>
          <p:cNvGrpSpPr/>
          <p:nvPr/>
        </p:nvGrpSpPr>
        <p:grpSpPr>
          <a:xfrm>
            <a:off x="2893057" y="2725717"/>
            <a:ext cx="423834" cy="817075"/>
            <a:chOff x="2893057" y="2725717"/>
            <a:chExt cx="423834" cy="817075"/>
          </a:xfrm>
        </p:grpSpPr>
        <p:sp>
          <p:nvSpPr>
            <p:cNvPr id="43" name="TextBox 42"/>
            <p:cNvSpPr txBox="1"/>
            <p:nvPr/>
          </p:nvSpPr>
          <p:spPr>
            <a:xfrm>
              <a:off x="2955565" y="2725717"/>
              <a:ext cx="24429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a:t>
              </a:r>
            </a:p>
          </p:txBody>
        </p:sp>
        <p:sp>
          <p:nvSpPr>
            <p:cNvPr id="44" name="TextBox 43"/>
            <p:cNvSpPr txBox="1"/>
            <p:nvPr/>
          </p:nvSpPr>
          <p:spPr>
            <a:xfrm>
              <a:off x="2893057" y="3119599"/>
              <a:ext cx="423834"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10</a:t>
              </a:r>
            </a:p>
          </p:txBody>
        </p:sp>
        <p:cxnSp>
          <p:nvCxnSpPr>
            <p:cNvPr id="45" name="Straight Connector 44"/>
            <p:cNvCxnSpPr/>
            <p:nvPr/>
          </p:nvCxnSpPr>
          <p:spPr>
            <a:xfrm>
              <a:off x="2929151" y="30623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519266" y="1847359"/>
            <a:ext cx="66909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1dm</a:t>
            </a:r>
          </a:p>
        </p:txBody>
      </p:sp>
      <p:sp>
        <p:nvSpPr>
          <p:cNvPr id="47" name="TextBox 46"/>
          <p:cNvSpPr txBox="1"/>
          <p:nvPr/>
        </p:nvSpPr>
        <p:spPr>
          <a:xfrm>
            <a:off x="5166112" y="2344861"/>
            <a:ext cx="109549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10cm</a:t>
            </a:r>
          </a:p>
        </p:txBody>
      </p:sp>
      <p:grpSp>
        <p:nvGrpSpPr>
          <p:cNvPr id="5" name="Group 4"/>
          <p:cNvGrpSpPr/>
          <p:nvPr/>
        </p:nvGrpSpPr>
        <p:grpSpPr>
          <a:xfrm>
            <a:off x="5166112" y="2723391"/>
            <a:ext cx="1071447" cy="817075"/>
            <a:chOff x="5166112" y="2723391"/>
            <a:chExt cx="1071447" cy="817075"/>
          </a:xfrm>
        </p:grpSpPr>
        <p:sp>
          <p:nvSpPr>
            <p:cNvPr id="48" name="TextBox 47"/>
            <p:cNvSpPr txBox="1"/>
            <p:nvPr/>
          </p:nvSpPr>
          <p:spPr>
            <a:xfrm>
              <a:off x="5166112" y="2917961"/>
              <a:ext cx="1071447"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m</a:t>
              </a:r>
            </a:p>
          </p:txBody>
        </p:sp>
        <p:grpSp>
          <p:nvGrpSpPr>
            <p:cNvPr id="30" name="Group 29"/>
            <p:cNvGrpSpPr/>
            <p:nvPr/>
          </p:nvGrpSpPr>
          <p:grpSpPr>
            <a:xfrm>
              <a:off x="5453113" y="2723391"/>
              <a:ext cx="423834" cy="817075"/>
              <a:chOff x="5453113" y="2723391"/>
              <a:chExt cx="423834" cy="817075"/>
            </a:xfrm>
          </p:grpSpPr>
          <p:sp>
            <p:nvSpPr>
              <p:cNvPr id="49" name="TextBox 48"/>
              <p:cNvSpPr txBox="1"/>
              <p:nvPr/>
            </p:nvSpPr>
            <p:spPr>
              <a:xfrm>
                <a:off x="5515621" y="2723391"/>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50" name="TextBox 49"/>
              <p:cNvSpPr txBox="1"/>
              <p:nvPr/>
            </p:nvSpPr>
            <p:spPr>
              <a:xfrm>
                <a:off x="5453113" y="3117273"/>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51" name="Straight Connector 50"/>
              <p:cNvCxnSpPr/>
              <p:nvPr/>
            </p:nvCxnSpPr>
            <p:spPr>
              <a:xfrm>
                <a:off x="5489207" y="3060048"/>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868299" y="1847359"/>
            <a:ext cx="6177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1cm</a:t>
            </a:r>
          </a:p>
        </p:txBody>
      </p:sp>
      <p:sp>
        <p:nvSpPr>
          <p:cNvPr id="53" name="TextBox 52"/>
          <p:cNvSpPr txBox="1"/>
          <p:nvPr/>
        </p:nvSpPr>
        <p:spPr>
          <a:xfrm>
            <a:off x="6451839" y="2353625"/>
            <a:ext cx="127983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10mm</a:t>
            </a:r>
          </a:p>
        </p:txBody>
      </p:sp>
      <p:grpSp>
        <p:nvGrpSpPr>
          <p:cNvPr id="74" name="Group 73"/>
          <p:cNvGrpSpPr/>
          <p:nvPr/>
        </p:nvGrpSpPr>
        <p:grpSpPr>
          <a:xfrm>
            <a:off x="6455215" y="2719297"/>
            <a:ext cx="1217321" cy="817076"/>
            <a:chOff x="6455215" y="2719297"/>
            <a:chExt cx="1217321" cy="817076"/>
          </a:xfrm>
        </p:grpSpPr>
        <p:sp>
          <p:nvSpPr>
            <p:cNvPr id="54" name="TextBox 53"/>
            <p:cNvSpPr txBox="1"/>
            <p:nvPr/>
          </p:nvSpPr>
          <p:spPr>
            <a:xfrm>
              <a:off x="6455215" y="2911542"/>
              <a:ext cx="1217321"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dm</a:t>
              </a:r>
              <a:endParaRPr lang="en-US" sz="2300" b="1" dirty="0">
                <a:solidFill>
                  <a:schemeClr val="accent3">
                    <a:lumMod val="50000"/>
                  </a:schemeClr>
                </a:solidFill>
                <a:latin typeface="HP001 4 hàng" panose="020B0603050302020204" pitchFamily="34" charset="0"/>
              </a:endParaRPr>
            </a:p>
          </p:txBody>
        </p:sp>
        <p:grpSp>
          <p:nvGrpSpPr>
            <p:cNvPr id="31" name="Group 30"/>
            <p:cNvGrpSpPr/>
            <p:nvPr/>
          </p:nvGrpSpPr>
          <p:grpSpPr>
            <a:xfrm>
              <a:off x="6711301" y="2719297"/>
              <a:ext cx="423834" cy="817076"/>
              <a:chOff x="6711301" y="2719297"/>
              <a:chExt cx="423834" cy="817076"/>
            </a:xfrm>
          </p:grpSpPr>
          <p:sp>
            <p:nvSpPr>
              <p:cNvPr id="55" name="TextBox 54"/>
              <p:cNvSpPr txBox="1"/>
              <p:nvPr/>
            </p:nvSpPr>
            <p:spPr>
              <a:xfrm>
                <a:off x="6773809" y="2719297"/>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56" name="TextBox 55"/>
              <p:cNvSpPr txBox="1"/>
              <p:nvPr/>
            </p:nvSpPr>
            <p:spPr>
              <a:xfrm>
                <a:off x="6711301" y="3113180"/>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57" name="Straight Connector 56"/>
              <p:cNvCxnSpPr/>
              <p:nvPr/>
            </p:nvCxnSpPr>
            <p:spPr>
              <a:xfrm>
                <a:off x="6747395" y="3055955"/>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8051531" y="1847359"/>
            <a:ext cx="80214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1mm</a:t>
            </a:r>
          </a:p>
        </p:txBody>
      </p:sp>
      <p:grpSp>
        <p:nvGrpSpPr>
          <p:cNvPr id="75" name="Group 74"/>
          <p:cNvGrpSpPr/>
          <p:nvPr/>
        </p:nvGrpSpPr>
        <p:grpSpPr>
          <a:xfrm>
            <a:off x="7821733" y="2725061"/>
            <a:ext cx="1284647" cy="817076"/>
            <a:chOff x="7821733" y="2725061"/>
            <a:chExt cx="1284647" cy="817076"/>
          </a:xfrm>
        </p:grpSpPr>
        <p:sp>
          <p:nvSpPr>
            <p:cNvPr id="60" name="TextBox 59"/>
            <p:cNvSpPr txBox="1"/>
            <p:nvPr/>
          </p:nvSpPr>
          <p:spPr>
            <a:xfrm>
              <a:off x="7821733" y="2919631"/>
              <a:ext cx="1284647"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cm</a:t>
              </a:r>
            </a:p>
          </p:txBody>
        </p:sp>
        <p:grpSp>
          <p:nvGrpSpPr>
            <p:cNvPr id="32" name="Group 31"/>
            <p:cNvGrpSpPr/>
            <p:nvPr/>
          </p:nvGrpSpPr>
          <p:grpSpPr>
            <a:xfrm>
              <a:off x="8191861" y="2725061"/>
              <a:ext cx="423834" cy="817076"/>
              <a:chOff x="8191861" y="2217061"/>
              <a:chExt cx="423834" cy="817076"/>
            </a:xfrm>
          </p:grpSpPr>
          <p:sp>
            <p:nvSpPr>
              <p:cNvPr id="61" name="TextBox 60"/>
              <p:cNvSpPr txBox="1"/>
              <p:nvPr/>
            </p:nvSpPr>
            <p:spPr>
              <a:xfrm>
                <a:off x="8254369" y="2217061"/>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62" name="TextBox 61"/>
              <p:cNvSpPr txBox="1"/>
              <p:nvPr/>
            </p:nvSpPr>
            <p:spPr>
              <a:xfrm>
                <a:off x="8191861" y="2610944"/>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63" name="Straight Connector 62"/>
              <p:cNvCxnSpPr/>
              <p:nvPr/>
            </p:nvCxnSpPr>
            <p:spPr>
              <a:xfrm>
                <a:off x="8227955" y="2553719"/>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Text Box 231"/>
          <p:cNvSpPr txBox="1"/>
          <p:nvPr/>
        </p:nvSpPr>
        <p:spPr>
          <a:xfrm>
            <a:off x="13728" y="3586921"/>
            <a:ext cx="9376557"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smtClean="0">
                <a:solidFill>
                  <a:srgbClr val="0070C0"/>
                </a:solidFill>
                <a:latin typeface="HP001 4 hàng" panose="020B0603050302020204" pitchFamily="34" charset="0"/>
              </a:rPr>
              <a:t>b. </a:t>
            </a:r>
            <a:r>
              <a:rPr lang="en-US" altLang="vi-VN" sz="2300" b="1" dirty="0">
                <a:solidFill>
                  <a:srgbClr val="0070C0"/>
                </a:solidFill>
                <a:latin typeface="HP001 4 hàng" panose="020B0603050302020204" pitchFamily="34" charset="0"/>
              </a:rPr>
              <a:t>Nhận xét:</a:t>
            </a:r>
            <a:r>
              <a:rPr lang="en-US" altLang="vi-VN" sz="2300" b="1" dirty="0">
                <a:solidFill>
                  <a:schemeClr val="tx1"/>
                </a:solidFill>
                <a:latin typeface="HP001 4 hàng" panose="020B0603050302020204" pitchFamily="34" charset="0"/>
              </a:rPr>
              <a:t> Trong bảng đơn vị đo </a:t>
            </a:r>
            <a:r>
              <a:rPr lang="en-US" altLang="vi-VN" sz="2300" b="1" dirty="0" err="1">
                <a:solidFill>
                  <a:schemeClr val="tx1"/>
                </a:solidFill>
                <a:latin typeface="HP001 4 hàng" panose="020B0603050302020204" pitchFamily="34" charset="0"/>
              </a:rPr>
              <a:t>độ</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dài</a:t>
            </a:r>
            <a:r>
              <a:rPr lang="en-US" altLang="vi-VN" sz="2300" b="1" dirty="0">
                <a:solidFill>
                  <a:schemeClr val="tx1"/>
                </a:solidFill>
                <a:latin typeface="HP001 4 hàng" panose="020B0603050302020204" pitchFamily="34" charset="0"/>
              </a:rPr>
              <a:t>, hai đơn vị đo liền kề </a:t>
            </a:r>
            <a:r>
              <a:rPr lang="en-US" altLang="vi-VN" sz="2300" b="1" dirty="0" err="1">
                <a:solidFill>
                  <a:schemeClr val="tx1"/>
                </a:solidFill>
                <a:latin typeface="HP001 4 hàng" panose="020B0603050302020204" pitchFamily="34" charset="0"/>
              </a:rPr>
              <a:t>nhau</a:t>
            </a:r>
            <a:r>
              <a:rPr lang="en-US" altLang="vi-VN" sz="2300" b="1" dirty="0">
                <a:solidFill>
                  <a:schemeClr val="tx1"/>
                </a:solidFill>
                <a:latin typeface="HP001 4 hàng" panose="020B0603050302020204" pitchFamily="34" charset="0"/>
              </a:rPr>
              <a:t>:</a:t>
            </a:r>
          </a:p>
        </p:txBody>
      </p:sp>
      <p:sp>
        <p:nvSpPr>
          <p:cNvPr id="64" name="Text Box 235"/>
          <p:cNvSpPr txBox="1"/>
          <p:nvPr/>
        </p:nvSpPr>
        <p:spPr>
          <a:xfrm>
            <a:off x="132328" y="4591383"/>
            <a:ext cx="6900334"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smtClean="0">
                <a:solidFill>
                  <a:schemeClr val="tx1"/>
                </a:solidFill>
                <a:latin typeface="HP001 4 hàng" panose="020B0603050302020204" pitchFamily="34" charset="0"/>
              </a:rPr>
              <a:t>- </a:t>
            </a:r>
            <a:r>
              <a:rPr lang="en-US" altLang="vi-VN" sz="2300" b="1" dirty="0" err="1" smtClean="0">
                <a:solidFill>
                  <a:schemeClr val="tx1"/>
                </a:solidFill>
                <a:latin typeface="HP001 4 hàng" panose="020B0603050302020204" pitchFamily="34" charset="0"/>
              </a:rPr>
              <a:t>Đơn</a:t>
            </a:r>
            <a:r>
              <a:rPr lang="en-US" altLang="vi-VN" sz="2300" b="1" dirty="0" smtClean="0">
                <a:solidFill>
                  <a:schemeClr val="tx1"/>
                </a:solidFill>
                <a:latin typeface="HP001 4 hàng" panose="020B0603050302020204" pitchFamily="34" charset="0"/>
              </a:rPr>
              <a:t> </a:t>
            </a:r>
            <a:r>
              <a:rPr lang="en-US" altLang="vi-VN" sz="2300" b="1" dirty="0">
                <a:solidFill>
                  <a:schemeClr val="tx1"/>
                </a:solidFill>
                <a:latin typeface="HP001 4 hàng" panose="020B0603050302020204" pitchFamily="34" charset="0"/>
              </a:rPr>
              <a:t>vị </a:t>
            </a:r>
            <a:r>
              <a:rPr lang="en-US" altLang="vi-VN" sz="2300" b="1" dirty="0" err="1">
                <a:solidFill>
                  <a:schemeClr val="tx1"/>
                </a:solidFill>
                <a:latin typeface="HP001 4 hàng" panose="020B0603050302020204" pitchFamily="34" charset="0"/>
              </a:rPr>
              <a:t>bé</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bằng</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vị lớn.</a:t>
            </a:r>
            <a:endParaRPr lang="en-US" altLang="vi-VN" sz="2300" dirty="0">
              <a:solidFill>
                <a:schemeClr val="tx1"/>
              </a:solidFill>
              <a:latin typeface="HP001 4 hàng" panose="020B0603050302020204" pitchFamily="34" charset="0"/>
            </a:endParaRPr>
          </a:p>
        </p:txBody>
      </p:sp>
      <p:sp>
        <p:nvSpPr>
          <p:cNvPr id="3" name="TextBox 2"/>
          <p:cNvSpPr txBox="1"/>
          <p:nvPr/>
        </p:nvSpPr>
        <p:spPr>
          <a:xfrm>
            <a:off x="132328" y="4063793"/>
            <a:ext cx="4941096" cy="423193"/>
          </a:xfrm>
          <a:prstGeom prst="rect">
            <a:avLst/>
          </a:prstGeom>
          <a:noFill/>
        </p:spPr>
        <p:txBody>
          <a:bodyPr wrap="none" lIns="68580" tIns="34290" rIns="68580" bIns="34290" rtlCol="0">
            <a:spAutoFit/>
          </a:bodyPr>
          <a:lstStyle/>
          <a:p>
            <a:r>
              <a:rPr lang="en-US" altLang="vi-VN" sz="2300" b="1" dirty="0" smtClean="0">
                <a:solidFill>
                  <a:schemeClr val="tx1"/>
                </a:solidFill>
                <a:latin typeface="HP001 4 hàng" panose="020B0603050302020204" pitchFamily="34" charset="0"/>
              </a:rPr>
              <a:t>- </a:t>
            </a:r>
            <a:r>
              <a:rPr lang="en-US" altLang="vi-VN" sz="2300" b="1" dirty="0" err="1" smtClean="0">
                <a:solidFill>
                  <a:schemeClr val="tx1"/>
                </a:solidFill>
                <a:latin typeface="HP001 4 hàng" panose="020B0603050302020204" pitchFamily="34" charset="0"/>
              </a:rPr>
              <a:t>Đơn</a:t>
            </a:r>
            <a:r>
              <a:rPr lang="en-US" altLang="vi-VN" sz="2300" b="1" dirty="0" smtClean="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vị</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lớn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gấp</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lần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vị</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bé</a:t>
            </a:r>
            <a:r>
              <a:rPr lang="en-US" altLang="vi-VN" sz="2300" b="1" dirty="0">
                <a:solidFill>
                  <a:schemeClr val="tx1"/>
                </a:solidFill>
                <a:latin typeface="HP001 4 hàng" panose="020B0603050302020204" pitchFamily="34" charset="0"/>
              </a:rPr>
              <a:t>.</a:t>
            </a:r>
          </a:p>
        </p:txBody>
      </p:sp>
      <p:sp>
        <p:nvSpPr>
          <p:cNvPr id="24" name="Rectangle 23"/>
          <p:cNvSpPr/>
          <p:nvPr/>
        </p:nvSpPr>
        <p:spPr>
          <a:xfrm>
            <a:off x="2523499" y="4066009"/>
            <a:ext cx="516808" cy="423193"/>
          </a:xfrm>
          <a:prstGeom prst="rect">
            <a:avLst/>
          </a:prstGeom>
        </p:spPr>
        <p:txBody>
          <a:bodyPr wrap="none" lIns="68580" tIns="34290" rIns="68580" bIns="34290">
            <a:spAutoFit/>
          </a:bodyPr>
          <a:lstStyle/>
          <a:p>
            <a:r>
              <a:rPr lang="en-US" altLang="vi-VN" sz="2300" b="1" dirty="0">
                <a:solidFill>
                  <a:schemeClr val="tx1"/>
                </a:solidFill>
                <a:latin typeface="HP001 4 hàng" panose="020B0603050302020204" pitchFamily="34" charset="0"/>
              </a:rPr>
              <a:t>……</a:t>
            </a:r>
            <a:endParaRPr lang="en-US" sz="2300" dirty="0">
              <a:solidFill>
                <a:schemeClr val="tx1"/>
              </a:solidFill>
            </a:endParaRPr>
          </a:p>
        </p:txBody>
      </p:sp>
      <p:sp>
        <p:nvSpPr>
          <p:cNvPr id="76" name="Rectangle 75"/>
          <p:cNvSpPr/>
          <p:nvPr/>
        </p:nvSpPr>
        <p:spPr>
          <a:xfrm>
            <a:off x="2532201" y="4527966"/>
            <a:ext cx="516808" cy="423193"/>
          </a:xfrm>
          <a:prstGeom prst="rect">
            <a:avLst/>
          </a:prstGeom>
        </p:spPr>
        <p:txBody>
          <a:bodyPr wrap="none" lIns="68580" tIns="34290" rIns="68580" bIns="34290">
            <a:spAutoFit/>
          </a:bodyPr>
          <a:lstStyle/>
          <a:p>
            <a:r>
              <a:rPr lang="en-US" altLang="vi-VN" sz="2300" b="1" dirty="0">
                <a:solidFill>
                  <a:schemeClr val="tx1"/>
                </a:solidFill>
                <a:latin typeface="HP001 4 hàng" panose="020B0603050302020204" pitchFamily="34" charset="0"/>
              </a:rPr>
              <a:t>……</a:t>
            </a:r>
            <a:endParaRPr lang="en-US" sz="2300" dirty="0">
              <a:solidFill>
                <a:schemeClr val="tx1"/>
              </a:solidFill>
            </a:endParaRPr>
          </a:p>
        </p:txBody>
      </p:sp>
      <p:sp>
        <p:nvSpPr>
          <p:cNvPr id="26" name="TextBox 25"/>
          <p:cNvSpPr txBox="1"/>
          <p:nvPr/>
        </p:nvSpPr>
        <p:spPr>
          <a:xfrm>
            <a:off x="2558967" y="4060914"/>
            <a:ext cx="423834"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10</a:t>
            </a:r>
          </a:p>
        </p:txBody>
      </p:sp>
      <p:sp>
        <p:nvSpPr>
          <p:cNvPr id="77" name="TextBox 76"/>
          <p:cNvSpPr txBox="1"/>
          <p:nvPr/>
        </p:nvSpPr>
        <p:spPr>
          <a:xfrm>
            <a:off x="2624090" y="4434516"/>
            <a:ext cx="244298"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a:t>
            </a:r>
          </a:p>
        </p:txBody>
      </p:sp>
      <p:sp>
        <p:nvSpPr>
          <p:cNvPr id="78" name="TextBox 77"/>
          <p:cNvSpPr txBox="1"/>
          <p:nvPr/>
        </p:nvSpPr>
        <p:spPr>
          <a:xfrm>
            <a:off x="2561582" y="4828399"/>
            <a:ext cx="423834"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10</a:t>
            </a:r>
          </a:p>
        </p:txBody>
      </p:sp>
      <p:cxnSp>
        <p:nvCxnSpPr>
          <p:cNvPr id="79" name="Straight Connector 78"/>
          <p:cNvCxnSpPr/>
          <p:nvPr/>
        </p:nvCxnSpPr>
        <p:spPr>
          <a:xfrm>
            <a:off x="2597676" y="4771174"/>
            <a:ext cx="365697" cy="0"/>
          </a:xfrm>
          <a:prstGeom prst="line">
            <a:avLst/>
          </a:prstGeom>
          <a:ln/>
        </p:spPr>
        <p:style>
          <a:lnRef idx="1">
            <a:schemeClr val="dk1"/>
          </a:lnRef>
          <a:fillRef idx="0">
            <a:schemeClr val="dk1"/>
          </a:fillRef>
          <a:effectRef idx="0">
            <a:schemeClr val="dk1"/>
          </a:effectRef>
          <a:fontRef idx="minor">
            <a:schemeClr val="tx1"/>
          </a:fontRef>
        </p:style>
      </p:cxnSp>
      <p:sp>
        <p:nvSpPr>
          <p:cNvPr id="65" name="Google Shape;2308;p46"/>
          <p:cNvSpPr/>
          <p:nvPr/>
        </p:nvSpPr>
        <p:spPr>
          <a:xfrm rot="7899232">
            <a:off x="7935138" y="3953959"/>
            <a:ext cx="1060200" cy="1060200"/>
          </a:xfrm>
          <a:prstGeom prst="ellipse">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312;p46"/>
          <p:cNvGrpSpPr/>
          <p:nvPr/>
        </p:nvGrpSpPr>
        <p:grpSpPr>
          <a:xfrm rot="7899232">
            <a:off x="8392004" y="4241702"/>
            <a:ext cx="183463" cy="566935"/>
            <a:chOff x="2628725" y="1304750"/>
            <a:chExt cx="127175" cy="397375"/>
          </a:xfrm>
        </p:grpSpPr>
        <p:sp>
          <p:nvSpPr>
            <p:cNvPr id="67" name="Google Shape;2313;p46"/>
            <p:cNvSpPr/>
            <p:nvPr/>
          </p:nvSpPr>
          <p:spPr>
            <a:xfrm>
              <a:off x="2628725" y="1378850"/>
              <a:ext cx="127175" cy="257475"/>
            </a:xfrm>
            <a:custGeom>
              <a:avLst/>
              <a:gdLst/>
              <a:ahLst/>
              <a:cxnLst/>
              <a:rect l="l" t="t" r="r" b="b"/>
              <a:pathLst>
                <a:path w="5087" h="10299" extrusionOk="0">
                  <a:moveTo>
                    <a:pt x="1" y="0"/>
                  </a:moveTo>
                  <a:lnTo>
                    <a:pt x="1" y="10299"/>
                  </a:lnTo>
                  <a:lnTo>
                    <a:pt x="5086" y="10299"/>
                  </a:lnTo>
                  <a:lnTo>
                    <a:pt x="50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14;p46"/>
            <p:cNvSpPr/>
            <p:nvPr/>
          </p:nvSpPr>
          <p:spPr>
            <a:xfrm>
              <a:off x="2628725" y="1304750"/>
              <a:ext cx="127175" cy="81775"/>
            </a:xfrm>
            <a:custGeom>
              <a:avLst/>
              <a:gdLst/>
              <a:ahLst/>
              <a:cxnLst/>
              <a:rect l="l" t="t" r="r" b="b"/>
              <a:pathLst>
                <a:path w="5087" h="3271" extrusionOk="0">
                  <a:moveTo>
                    <a:pt x="1713" y="0"/>
                  </a:moveTo>
                  <a:lnTo>
                    <a:pt x="1534" y="26"/>
                  </a:lnTo>
                  <a:lnTo>
                    <a:pt x="1355" y="51"/>
                  </a:lnTo>
                  <a:lnTo>
                    <a:pt x="1202" y="77"/>
                  </a:lnTo>
                  <a:lnTo>
                    <a:pt x="1049" y="128"/>
                  </a:lnTo>
                  <a:lnTo>
                    <a:pt x="895" y="204"/>
                  </a:lnTo>
                  <a:lnTo>
                    <a:pt x="742" y="307"/>
                  </a:lnTo>
                  <a:lnTo>
                    <a:pt x="614" y="383"/>
                  </a:lnTo>
                  <a:lnTo>
                    <a:pt x="512" y="511"/>
                  </a:lnTo>
                  <a:lnTo>
                    <a:pt x="384" y="613"/>
                  </a:lnTo>
                  <a:lnTo>
                    <a:pt x="307" y="741"/>
                  </a:lnTo>
                  <a:lnTo>
                    <a:pt x="205" y="894"/>
                  </a:lnTo>
                  <a:lnTo>
                    <a:pt x="129" y="1048"/>
                  </a:lnTo>
                  <a:lnTo>
                    <a:pt x="77" y="1201"/>
                  </a:lnTo>
                  <a:lnTo>
                    <a:pt x="52" y="1354"/>
                  </a:lnTo>
                  <a:lnTo>
                    <a:pt x="26" y="1533"/>
                  </a:lnTo>
                  <a:lnTo>
                    <a:pt x="1" y="1687"/>
                  </a:lnTo>
                  <a:lnTo>
                    <a:pt x="1" y="3271"/>
                  </a:lnTo>
                  <a:lnTo>
                    <a:pt x="5086" y="3271"/>
                  </a:lnTo>
                  <a:lnTo>
                    <a:pt x="5086" y="1687"/>
                  </a:lnTo>
                  <a:lnTo>
                    <a:pt x="5086" y="1533"/>
                  </a:lnTo>
                  <a:lnTo>
                    <a:pt x="5061" y="1354"/>
                  </a:lnTo>
                  <a:lnTo>
                    <a:pt x="5009" y="1201"/>
                  </a:lnTo>
                  <a:lnTo>
                    <a:pt x="4958" y="1048"/>
                  </a:lnTo>
                  <a:lnTo>
                    <a:pt x="4882" y="894"/>
                  </a:lnTo>
                  <a:lnTo>
                    <a:pt x="4805" y="741"/>
                  </a:lnTo>
                  <a:lnTo>
                    <a:pt x="4703" y="613"/>
                  </a:lnTo>
                  <a:lnTo>
                    <a:pt x="4601" y="511"/>
                  </a:lnTo>
                  <a:lnTo>
                    <a:pt x="4473" y="383"/>
                  </a:lnTo>
                  <a:lnTo>
                    <a:pt x="4345" y="307"/>
                  </a:lnTo>
                  <a:lnTo>
                    <a:pt x="4217" y="204"/>
                  </a:lnTo>
                  <a:lnTo>
                    <a:pt x="4064" y="128"/>
                  </a:lnTo>
                  <a:lnTo>
                    <a:pt x="3911" y="77"/>
                  </a:lnTo>
                  <a:lnTo>
                    <a:pt x="3757" y="51"/>
                  </a:lnTo>
                  <a:lnTo>
                    <a:pt x="3578" y="26"/>
                  </a:lnTo>
                  <a:lnTo>
                    <a:pt x="34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15;p46"/>
            <p:cNvSpPr/>
            <p:nvPr/>
          </p:nvSpPr>
          <p:spPr>
            <a:xfrm>
              <a:off x="2693250" y="1304750"/>
              <a:ext cx="62650" cy="81775"/>
            </a:xfrm>
            <a:custGeom>
              <a:avLst/>
              <a:gdLst/>
              <a:ahLst/>
              <a:cxnLst/>
              <a:rect l="l" t="t" r="r" b="b"/>
              <a:pathLst>
                <a:path w="2506" h="3271" extrusionOk="0">
                  <a:moveTo>
                    <a:pt x="1" y="0"/>
                  </a:moveTo>
                  <a:lnTo>
                    <a:pt x="282" y="102"/>
                  </a:lnTo>
                  <a:lnTo>
                    <a:pt x="537" y="256"/>
                  </a:lnTo>
                  <a:lnTo>
                    <a:pt x="742" y="434"/>
                  </a:lnTo>
                  <a:lnTo>
                    <a:pt x="946" y="664"/>
                  </a:lnTo>
                  <a:lnTo>
                    <a:pt x="1100" y="920"/>
                  </a:lnTo>
                  <a:lnTo>
                    <a:pt x="1227" y="1176"/>
                  </a:lnTo>
                  <a:lnTo>
                    <a:pt x="1304" y="1482"/>
                  </a:lnTo>
                  <a:lnTo>
                    <a:pt x="1330" y="1789"/>
                  </a:lnTo>
                  <a:lnTo>
                    <a:pt x="1330" y="3271"/>
                  </a:lnTo>
                  <a:lnTo>
                    <a:pt x="2505" y="3271"/>
                  </a:lnTo>
                  <a:lnTo>
                    <a:pt x="2505" y="1687"/>
                  </a:lnTo>
                  <a:lnTo>
                    <a:pt x="2505" y="1533"/>
                  </a:lnTo>
                  <a:lnTo>
                    <a:pt x="2480" y="1354"/>
                  </a:lnTo>
                  <a:lnTo>
                    <a:pt x="2428" y="1201"/>
                  </a:lnTo>
                  <a:lnTo>
                    <a:pt x="2377" y="1048"/>
                  </a:lnTo>
                  <a:lnTo>
                    <a:pt x="2301" y="894"/>
                  </a:lnTo>
                  <a:lnTo>
                    <a:pt x="2224" y="741"/>
                  </a:lnTo>
                  <a:lnTo>
                    <a:pt x="2122" y="613"/>
                  </a:lnTo>
                  <a:lnTo>
                    <a:pt x="2020" y="511"/>
                  </a:lnTo>
                  <a:lnTo>
                    <a:pt x="1892" y="383"/>
                  </a:lnTo>
                  <a:lnTo>
                    <a:pt x="1764" y="307"/>
                  </a:lnTo>
                  <a:lnTo>
                    <a:pt x="1636" y="204"/>
                  </a:lnTo>
                  <a:lnTo>
                    <a:pt x="1483" y="128"/>
                  </a:lnTo>
                  <a:lnTo>
                    <a:pt x="1330" y="77"/>
                  </a:lnTo>
                  <a:lnTo>
                    <a:pt x="1176" y="51"/>
                  </a:lnTo>
                  <a:lnTo>
                    <a:pt x="997" y="26"/>
                  </a:lnTo>
                  <a:lnTo>
                    <a:pt x="819"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16;p46"/>
            <p:cNvSpPr/>
            <p:nvPr/>
          </p:nvSpPr>
          <p:spPr>
            <a:xfrm>
              <a:off x="2628725" y="1636300"/>
              <a:ext cx="127175" cy="65825"/>
            </a:xfrm>
            <a:custGeom>
              <a:avLst/>
              <a:gdLst/>
              <a:ahLst/>
              <a:cxnLst/>
              <a:rect l="l" t="t" r="r" b="b"/>
              <a:pathLst>
                <a:path w="5087" h="2633" extrusionOk="0">
                  <a:moveTo>
                    <a:pt x="1" y="1"/>
                  </a:moveTo>
                  <a:lnTo>
                    <a:pt x="2224" y="2480"/>
                  </a:lnTo>
                  <a:lnTo>
                    <a:pt x="2301" y="2556"/>
                  </a:lnTo>
                  <a:lnTo>
                    <a:pt x="2377" y="2582"/>
                  </a:lnTo>
                  <a:lnTo>
                    <a:pt x="2454" y="2607"/>
                  </a:lnTo>
                  <a:lnTo>
                    <a:pt x="2556" y="2633"/>
                  </a:lnTo>
                  <a:lnTo>
                    <a:pt x="2633" y="2607"/>
                  </a:lnTo>
                  <a:lnTo>
                    <a:pt x="2735" y="2582"/>
                  </a:lnTo>
                  <a:lnTo>
                    <a:pt x="2812" y="2556"/>
                  </a:lnTo>
                  <a:lnTo>
                    <a:pt x="2888" y="2480"/>
                  </a:lnTo>
                  <a:lnTo>
                    <a:pt x="50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17;p46"/>
            <p:cNvSpPr/>
            <p:nvPr/>
          </p:nvSpPr>
          <p:spPr>
            <a:xfrm>
              <a:off x="2686225" y="1412700"/>
              <a:ext cx="12175" cy="223625"/>
            </a:xfrm>
            <a:custGeom>
              <a:avLst/>
              <a:gdLst/>
              <a:ahLst/>
              <a:cxnLst/>
              <a:rect l="l" t="t" r="r" b="b"/>
              <a:pathLst>
                <a:path w="487" h="8945" extrusionOk="0">
                  <a:moveTo>
                    <a:pt x="154" y="1"/>
                  </a:moveTo>
                  <a:lnTo>
                    <a:pt x="77" y="52"/>
                  </a:lnTo>
                  <a:lnTo>
                    <a:pt x="26" y="128"/>
                  </a:lnTo>
                  <a:lnTo>
                    <a:pt x="1" y="231"/>
                  </a:lnTo>
                  <a:lnTo>
                    <a:pt x="1" y="8945"/>
                  </a:lnTo>
                  <a:lnTo>
                    <a:pt x="486" y="8945"/>
                  </a:lnTo>
                  <a:lnTo>
                    <a:pt x="486" y="231"/>
                  </a:lnTo>
                  <a:lnTo>
                    <a:pt x="486" y="128"/>
                  </a:lnTo>
                  <a:lnTo>
                    <a:pt x="435" y="52"/>
                  </a:ln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8;p46"/>
            <p:cNvSpPr/>
            <p:nvPr/>
          </p:nvSpPr>
          <p:spPr>
            <a:xfrm>
              <a:off x="2628725" y="1378850"/>
              <a:ext cx="127175" cy="46025"/>
            </a:xfrm>
            <a:custGeom>
              <a:avLst/>
              <a:gdLst/>
              <a:ahLst/>
              <a:cxnLst/>
              <a:rect l="l" t="t" r="r" b="b"/>
              <a:pathLst>
                <a:path w="5087" h="1841" extrusionOk="0">
                  <a:moveTo>
                    <a:pt x="1" y="0"/>
                  </a:moveTo>
                  <a:lnTo>
                    <a:pt x="1" y="1840"/>
                  </a:lnTo>
                  <a:lnTo>
                    <a:pt x="5086" y="1840"/>
                  </a:lnTo>
                  <a:lnTo>
                    <a:pt x="50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9;p46"/>
            <p:cNvSpPr/>
            <p:nvPr/>
          </p:nvSpPr>
          <p:spPr>
            <a:xfrm>
              <a:off x="2662600" y="1674000"/>
              <a:ext cx="59425" cy="28125"/>
            </a:xfrm>
            <a:custGeom>
              <a:avLst/>
              <a:gdLst/>
              <a:ahLst/>
              <a:cxnLst/>
              <a:rect l="l" t="t" r="r" b="b"/>
              <a:pathLst>
                <a:path w="2377" h="1125" extrusionOk="0">
                  <a:moveTo>
                    <a:pt x="0" y="0"/>
                  </a:moveTo>
                  <a:lnTo>
                    <a:pt x="869" y="972"/>
                  </a:lnTo>
                  <a:lnTo>
                    <a:pt x="946" y="1023"/>
                  </a:lnTo>
                  <a:lnTo>
                    <a:pt x="1022" y="1074"/>
                  </a:lnTo>
                  <a:lnTo>
                    <a:pt x="1099" y="1099"/>
                  </a:lnTo>
                  <a:lnTo>
                    <a:pt x="1201" y="1125"/>
                  </a:lnTo>
                  <a:lnTo>
                    <a:pt x="1278" y="1099"/>
                  </a:lnTo>
                  <a:lnTo>
                    <a:pt x="1380" y="1074"/>
                  </a:lnTo>
                  <a:lnTo>
                    <a:pt x="1457" y="1023"/>
                  </a:lnTo>
                  <a:lnTo>
                    <a:pt x="1533" y="972"/>
                  </a:lnTo>
                  <a:lnTo>
                    <a:pt x="2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4756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1000"/>
                                        <p:tgtEl>
                                          <p:spTgt spid="28"/>
                                        </p:tgtEl>
                                      </p:cBhvr>
                                    </p:animEffect>
                                    <p:anim calcmode="lin" valueType="num">
                                      <p:cBhvr>
                                        <p:cTn id="119" dur="1000" fill="hold"/>
                                        <p:tgtEl>
                                          <p:spTgt spid="28"/>
                                        </p:tgtEl>
                                        <p:attrNameLst>
                                          <p:attrName>ppt_x</p:attrName>
                                        </p:attrNameLst>
                                      </p:cBhvr>
                                      <p:tavLst>
                                        <p:tav tm="0">
                                          <p:val>
                                            <p:strVal val="#ppt_x"/>
                                          </p:val>
                                        </p:tav>
                                        <p:tav tm="100000">
                                          <p:val>
                                            <p:strVal val="#ppt_x"/>
                                          </p:val>
                                        </p:tav>
                                      </p:tavLst>
                                    </p:anim>
                                    <p:anim calcmode="lin" valueType="num">
                                      <p:cBhvr>
                                        <p:cTn id="1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1000"/>
                                        <p:tgtEl>
                                          <p:spTgt spid="46"/>
                                        </p:tgtEl>
                                      </p:cBhvr>
                                    </p:animEffect>
                                    <p:anim calcmode="lin" valueType="num">
                                      <p:cBhvr>
                                        <p:cTn id="154" dur="1000" fill="hold"/>
                                        <p:tgtEl>
                                          <p:spTgt spid="46"/>
                                        </p:tgtEl>
                                        <p:attrNameLst>
                                          <p:attrName>ppt_x</p:attrName>
                                        </p:attrNameLst>
                                      </p:cBhvr>
                                      <p:tavLst>
                                        <p:tav tm="0">
                                          <p:val>
                                            <p:strVal val="#ppt_x"/>
                                          </p:val>
                                        </p:tav>
                                        <p:tav tm="100000">
                                          <p:val>
                                            <p:strVal val="#ppt_x"/>
                                          </p:val>
                                        </p:tav>
                                      </p:tavLst>
                                    </p:anim>
                                    <p:anim calcmode="lin" valueType="num">
                                      <p:cBhvr>
                                        <p:cTn id="1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fade">
                                      <p:cBhvr>
                                        <p:cTn id="160" dur="1000"/>
                                        <p:tgtEl>
                                          <p:spTgt spid="47"/>
                                        </p:tgtEl>
                                      </p:cBhvr>
                                    </p:animEffect>
                                    <p:anim calcmode="lin" valueType="num">
                                      <p:cBhvr>
                                        <p:cTn id="161" dur="1000" fill="hold"/>
                                        <p:tgtEl>
                                          <p:spTgt spid="47"/>
                                        </p:tgtEl>
                                        <p:attrNameLst>
                                          <p:attrName>ppt_x</p:attrName>
                                        </p:attrNameLst>
                                      </p:cBhvr>
                                      <p:tavLst>
                                        <p:tav tm="0">
                                          <p:val>
                                            <p:strVal val="#ppt_x"/>
                                          </p:val>
                                        </p:tav>
                                        <p:tav tm="100000">
                                          <p:val>
                                            <p:strVal val="#ppt_x"/>
                                          </p:val>
                                        </p:tav>
                                      </p:tavLst>
                                    </p:anim>
                                    <p:anim calcmode="lin" valueType="num">
                                      <p:cBhvr>
                                        <p:cTn id="16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fade">
                                      <p:cBhvr>
                                        <p:cTn id="174" dur="1000"/>
                                        <p:tgtEl>
                                          <p:spTgt spid="53"/>
                                        </p:tgtEl>
                                      </p:cBhvr>
                                    </p:animEffect>
                                    <p:anim calcmode="lin" valueType="num">
                                      <p:cBhvr>
                                        <p:cTn id="175" dur="1000" fill="hold"/>
                                        <p:tgtEl>
                                          <p:spTgt spid="53"/>
                                        </p:tgtEl>
                                        <p:attrNameLst>
                                          <p:attrName>ppt_x</p:attrName>
                                        </p:attrNameLst>
                                      </p:cBhvr>
                                      <p:tavLst>
                                        <p:tav tm="0">
                                          <p:val>
                                            <p:strVal val="#ppt_x"/>
                                          </p:val>
                                        </p:tav>
                                        <p:tav tm="100000">
                                          <p:val>
                                            <p:strVal val="#ppt_x"/>
                                          </p:val>
                                        </p:tav>
                                      </p:tavLst>
                                    </p:anim>
                                    <p:anim calcmode="lin" valueType="num">
                                      <p:cBhvr>
                                        <p:cTn id="1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1000"/>
                                        <p:tgtEl>
                                          <p:spTgt spid="58"/>
                                        </p:tgtEl>
                                      </p:cBhvr>
                                    </p:animEffect>
                                    <p:anim calcmode="lin" valueType="num">
                                      <p:cBhvr>
                                        <p:cTn id="182" dur="1000" fill="hold"/>
                                        <p:tgtEl>
                                          <p:spTgt spid="58"/>
                                        </p:tgtEl>
                                        <p:attrNameLst>
                                          <p:attrName>ppt_x</p:attrName>
                                        </p:attrNameLst>
                                      </p:cBhvr>
                                      <p:tavLst>
                                        <p:tav tm="0">
                                          <p:val>
                                            <p:strVal val="#ppt_x"/>
                                          </p:val>
                                        </p:tav>
                                        <p:tav tm="100000">
                                          <p:val>
                                            <p:strVal val="#ppt_x"/>
                                          </p:val>
                                        </p:tav>
                                      </p:tavLst>
                                    </p:anim>
                                    <p:anim calcmode="lin" valueType="num">
                                      <p:cBhvr>
                                        <p:cTn id="1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nodeType="click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2"/>
                                        </p:tgtEl>
                                        <p:attrNameLst>
                                          <p:attrName>style.visibility</p:attrName>
                                        </p:attrNameLst>
                                      </p:cBhvr>
                                      <p:to>
                                        <p:strVal val="visible"/>
                                      </p:to>
                                    </p:set>
                                    <p:animEffect transition="in" filter="fade">
                                      <p:cBhvr>
                                        <p:cTn id="195" dur="1000"/>
                                        <p:tgtEl>
                                          <p:spTgt spid="42"/>
                                        </p:tgtEl>
                                      </p:cBhvr>
                                    </p:animEffect>
                                    <p:anim calcmode="lin" valueType="num">
                                      <p:cBhvr>
                                        <p:cTn id="196" dur="1000" fill="hold"/>
                                        <p:tgtEl>
                                          <p:spTgt spid="42"/>
                                        </p:tgtEl>
                                        <p:attrNameLst>
                                          <p:attrName>ppt_x</p:attrName>
                                        </p:attrNameLst>
                                      </p:cBhvr>
                                      <p:tavLst>
                                        <p:tav tm="0">
                                          <p:val>
                                            <p:strVal val="#ppt_x"/>
                                          </p:val>
                                        </p:tav>
                                        <p:tav tm="100000">
                                          <p:val>
                                            <p:strVal val="#ppt_x"/>
                                          </p:val>
                                        </p:tav>
                                      </p:tavLst>
                                    </p:anim>
                                    <p:anim calcmode="lin" valueType="num">
                                      <p:cBhvr>
                                        <p:cTn id="197" dur="1000" fill="hold"/>
                                        <p:tgtEl>
                                          <p:spTgt spid="42"/>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4"/>
                                        </p:tgtEl>
                                        <p:attrNameLst>
                                          <p:attrName>style.visibility</p:attrName>
                                        </p:attrNameLst>
                                      </p:cBhvr>
                                      <p:to>
                                        <p:strVal val="visible"/>
                                      </p:to>
                                    </p:set>
                                    <p:animEffect transition="in" filter="fade">
                                      <p:cBhvr>
                                        <p:cTn id="200" dur="1000"/>
                                        <p:tgtEl>
                                          <p:spTgt spid="4"/>
                                        </p:tgtEl>
                                      </p:cBhvr>
                                    </p:animEffect>
                                    <p:anim calcmode="lin" valueType="num">
                                      <p:cBhvr>
                                        <p:cTn id="201" dur="1000" fill="hold"/>
                                        <p:tgtEl>
                                          <p:spTgt spid="4"/>
                                        </p:tgtEl>
                                        <p:attrNameLst>
                                          <p:attrName>ppt_x</p:attrName>
                                        </p:attrNameLst>
                                      </p:cBhvr>
                                      <p:tavLst>
                                        <p:tav tm="0">
                                          <p:val>
                                            <p:strVal val="#ppt_x"/>
                                          </p:val>
                                        </p:tav>
                                        <p:tav tm="100000">
                                          <p:val>
                                            <p:strVal val="#ppt_x"/>
                                          </p:val>
                                        </p:tav>
                                      </p:tavLst>
                                    </p:anim>
                                    <p:anim calcmode="lin" valueType="num">
                                      <p:cBhvr>
                                        <p:cTn id="20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nodeType="click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1000"/>
                                        <p:tgtEl>
                                          <p:spTgt spid="5"/>
                                        </p:tgtEl>
                                      </p:cBhvr>
                                    </p:animEffect>
                                    <p:anim calcmode="lin" valueType="num">
                                      <p:cBhvr>
                                        <p:cTn id="208" dur="1000" fill="hold"/>
                                        <p:tgtEl>
                                          <p:spTgt spid="5"/>
                                        </p:tgtEl>
                                        <p:attrNameLst>
                                          <p:attrName>ppt_x</p:attrName>
                                        </p:attrNameLst>
                                      </p:cBhvr>
                                      <p:tavLst>
                                        <p:tav tm="0">
                                          <p:val>
                                            <p:strVal val="#ppt_x"/>
                                          </p:val>
                                        </p:tav>
                                        <p:tav tm="100000">
                                          <p:val>
                                            <p:strVal val="#ppt_x"/>
                                          </p:val>
                                        </p:tav>
                                      </p:tavLst>
                                    </p:anim>
                                    <p:anim calcmode="lin" valueType="num">
                                      <p:cBhvr>
                                        <p:cTn id="20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nodeType="clickEffect">
                                  <p:stCondLst>
                                    <p:cond delay="0"/>
                                  </p:stCondLst>
                                  <p:childTnLst>
                                    <p:set>
                                      <p:cBhvr>
                                        <p:cTn id="213" dur="1" fill="hold">
                                          <p:stCondLst>
                                            <p:cond delay="0"/>
                                          </p:stCondLst>
                                        </p:cTn>
                                        <p:tgtEl>
                                          <p:spTgt spid="74"/>
                                        </p:tgtEl>
                                        <p:attrNameLst>
                                          <p:attrName>style.visibility</p:attrName>
                                        </p:attrNameLst>
                                      </p:cBhvr>
                                      <p:to>
                                        <p:strVal val="visible"/>
                                      </p:to>
                                    </p:set>
                                    <p:animEffect transition="in" filter="fade">
                                      <p:cBhvr>
                                        <p:cTn id="214" dur="1000"/>
                                        <p:tgtEl>
                                          <p:spTgt spid="74"/>
                                        </p:tgtEl>
                                      </p:cBhvr>
                                    </p:animEffect>
                                    <p:anim calcmode="lin" valueType="num">
                                      <p:cBhvr>
                                        <p:cTn id="215" dur="1000" fill="hold"/>
                                        <p:tgtEl>
                                          <p:spTgt spid="74"/>
                                        </p:tgtEl>
                                        <p:attrNameLst>
                                          <p:attrName>ppt_x</p:attrName>
                                        </p:attrNameLst>
                                      </p:cBhvr>
                                      <p:tavLst>
                                        <p:tav tm="0">
                                          <p:val>
                                            <p:strVal val="#ppt_x"/>
                                          </p:val>
                                        </p:tav>
                                        <p:tav tm="100000">
                                          <p:val>
                                            <p:strVal val="#ppt_x"/>
                                          </p:val>
                                        </p:tav>
                                      </p:tavLst>
                                    </p:anim>
                                    <p:anim calcmode="lin" valueType="num">
                                      <p:cBhvr>
                                        <p:cTn id="2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nodeType="clickEffect">
                                  <p:stCondLst>
                                    <p:cond delay="0"/>
                                  </p:stCondLst>
                                  <p:childTnLst>
                                    <p:set>
                                      <p:cBhvr>
                                        <p:cTn id="220" dur="1" fill="hold">
                                          <p:stCondLst>
                                            <p:cond delay="0"/>
                                          </p:stCondLst>
                                        </p:cTn>
                                        <p:tgtEl>
                                          <p:spTgt spid="75"/>
                                        </p:tgtEl>
                                        <p:attrNameLst>
                                          <p:attrName>style.visibility</p:attrName>
                                        </p:attrNameLst>
                                      </p:cBhvr>
                                      <p:to>
                                        <p:strVal val="visible"/>
                                      </p:to>
                                    </p:set>
                                    <p:animEffect transition="in" filter="fade">
                                      <p:cBhvr>
                                        <p:cTn id="221" dur="1000"/>
                                        <p:tgtEl>
                                          <p:spTgt spid="75"/>
                                        </p:tgtEl>
                                      </p:cBhvr>
                                    </p:animEffect>
                                    <p:anim calcmode="lin" valueType="num">
                                      <p:cBhvr>
                                        <p:cTn id="222" dur="1000" fill="hold"/>
                                        <p:tgtEl>
                                          <p:spTgt spid="75"/>
                                        </p:tgtEl>
                                        <p:attrNameLst>
                                          <p:attrName>ppt_x</p:attrName>
                                        </p:attrNameLst>
                                      </p:cBhvr>
                                      <p:tavLst>
                                        <p:tav tm="0">
                                          <p:val>
                                            <p:strVal val="#ppt_x"/>
                                          </p:val>
                                        </p:tav>
                                        <p:tav tm="100000">
                                          <p:val>
                                            <p:strVal val="#ppt_x"/>
                                          </p:val>
                                        </p:tav>
                                      </p:tavLst>
                                    </p:anim>
                                    <p:anim calcmode="lin" valueType="num">
                                      <p:cBhvr>
                                        <p:cTn id="22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6" presetClass="entr" presetSubtype="16" fill="hold" grpId="1" nodeType="clickEffect">
                                  <p:stCondLst>
                                    <p:cond delay="0"/>
                                  </p:stCondLst>
                                  <p:childTnLst>
                                    <p:set>
                                      <p:cBhvr>
                                        <p:cTn id="227" dur="1" fill="hold">
                                          <p:stCondLst>
                                            <p:cond delay="0"/>
                                          </p:stCondLst>
                                        </p:cTn>
                                        <p:tgtEl>
                                          <p:spTgt spid="59"/>
                                        </p:tgtEl>
                                        <p:attrNameLst>
                                          <p:attrName>style.visibility</p:attrName>
                                        </p:attrNameLst>
                                      </p:cBhvr>
                                      <p:to>
                                        <p:strVal val="visible"/>
                                      </p:to>
                                    </p:set>
                                    <p:animEffect transition="in" filter="circle(in)">
                                      <p:cBhvr>
                                        <p:cTn id="228" dur="2000"/>
                                        <p:tgtEl>
                                          <p:spTgt spid="59"/>
                                        </p:tgtEl>
                                      </p:cBhvr>
                                    </p:animEffect>
                                  </p:childTnLst>
                                </p:cTn>
                              </p:par>
                              <p:par>
                                <p:cTn id="229" presetID="6" presetClass="entr" presetSubtype="16" fill="hold" grpId="1" nodeType="with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circle(in)">
                                      <p:cBhvr>
                                        <p:cTn id="231" dur="2000"/>
                                        <p:tgtEl>
                                          <p:spTgt spid="64"/>
                                        </p:tgtEl>
                                      </p:cBhvr>
                                    </p:animEffect>
                                  </p:childTnLst>
                                </p:cTn>
                              </p:par>
                              <p:par>
                                <p:cTn id="232" presetID="6" presetClass="entr" presetSubtype="16" fill="hold" grpId="0" nodeType="withEffect">
                                  <p:stCondLst>
                                    <p:cond delay="0"/>
                                  </p:stCondLst>
                                  <p:childTnLst>
                                    <p:set>
                                      <p:cBhvr>
                                        <p:cTn id="233" dur="1" fill="hold">
                                          <p:stCondLst>
                                            <p:cond delay="0"/>
                                          </p:stCondLst>
                                        </p:cTn>
                                        <p:tgtEl>
                                          <p:spTgt spid="3"/>
                                        </p:tgtEl>
                                        <p:attrNameLst>
                                          <p:attrName>style.visibility</p:attrName>
                                        </p:attrNameLst>
                                      </p:cBhvr>
                                      <p:to>
                                        <p:strVal val="visible"/>
                                      </p:to>
                                    </p:set>
                                    <p:animEffect transition="in" filter="circle(in)">
                                      <p:cBhvr>
                                        <p:cTn id="234" dur="2000"/>
                                        <p:tgtEl>
                                          <p:spTgt spid="3"/>
                                        </p:tgtEl>
                                      </p:cBhvr>
                                    </p:animEffect>
                                  </p:childTnLst>
                                </p:cTn>
                              </p:par>
                              <p:par>
                                <p:cTn id="235" presetID="6" presetClass="entr" presetSubtype="16" fill="hold" grpId="0" nodeType="with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circle(in)">
                                      <p:cBhvr>
                                        <p:cTn id="237" dur="2000"/>
                                        <p:tgtEl>
                                          <p:spTgt spid="24"/>
                                        </p:tgtEl>
                                      </p:cBhvr>
                                    </p:animEffect>
                                  </p:childTnLst>
                                </p:cTn>
                              </p:par>
                              <p:par>
                                <p:cTn id="238" presetID="6" presetClass="entr" presetSubtype="16" fill="hold" grpId="0" nodeType="withEffect">
                                  <p:stCondLst>
                                    <p:cond delay="0"/>
                                  </p:stCondLst>
                                  <p:childTnLst>
                                    <p:set>
                                      <p:cBhvr>
                                        <p:cTn id="239" dur="1" fill="hold">
                                          <p:stCondLst>
                                            <p:cond delay="0"/>
                                          </p:stCondLst>
                                        </p:cTn>
                                        <p:tgtEl>
                                          <p:spTgt spid="76"/>
                                        </p:tgtEl>
                                        <p:attrNameLst>
                                          <p:attrName>style.visibility</p:attrName>
                                        </p:attrNameLst>
                                      </p:cBhvr>
                                      <p:to>
                                        <p:strVal val="visible"/>
                                      </p:to>
                                    </p:set>
                                    <p:animEffect transition="in" filter="circle(in)">
                                      <p:cBhvr>
                                        <p:cTn id="240" dur="2000"/>
                                        <p:tgtEl>
                                          <p:spTgt spid="76"/>
                                        </p:tgtEl>
                                      </p:cBhvr>
                                    </p:animEffect>
                                  </p:childTnLst>
                                </p:cTn>
                              </p:par>
                            </p:childTnLst>
                          </p:cTn>
                        </p:par>
                      </p:childTnLst>
                    </p:cTn>
                  </p:par>
                  <p:par>
                    <p:cTn id="241" fill="hold">
                      <p:stCondLst>
                        <p:cond delay="indefinite"/>
                      </p:stCondLst>
                      <p:childTnLst>
                        <p:par>
                          <p:cTn id="242" fill="hold">
                            <p:stCondLst>
                              <p:cond delay="0"/>
                            </p:stCondLst>
                            <p:childTnLst>
                              <p:par>
                                <p:cTn id="243" presetID="6" presetClass="exit" presetSubtype="32" fill="hold" grpId="1" nodeType="clickEffect">
                                  <p:stCondLst>
                                    <p:cond delay="0"/>
                                  </p:stCondLst>
                                  <p:childTnLst>
                                    <p:animEffect transition="out" filter="circle(out)">
                                      <p:cBhvr>
                                        <p:cTn id="244" dur="2000"/>
                                        <p:tgtEl>
                                          <p:spTgt spid="24"/>
                                        </p:tgtEl>
                                      </p:cBhvr>
                                    </p:animEffect>
                                    <p:set>
                                      <p:cBhvr>
                                        <p:cTn id="245" dur="1" fill="hold">
                                          <p:stCondLst>
                                            <p:cond delay="1999"/>
                                          </p:stCondLst>
                                        </p:cTn>
                                        <p:tgtEl>
                                          <p:spTgt spid="24"/>
                                        </p:tgtEl>
                                        <p:attrNameLst>
                                          <p:attrName>style.visibility</p:attrName>
                                        </p:attrNameLst>
                                      </p:cBhvr>
                                      <p:to>
                                        <p:strVal val="hidden"/>
                                      </p:to>
                                    </p:set>
                                  </p:childTnLst>
                                </p:cTn>
                              </p:par>
                              <p:par>
                                <p:cTn id="246" presetID="6" presetClass="entr" presetSubtype="16" fill="hold" grpId="0" nodeType="withEffect">
                                  <p:stCondLst>
                                    <p:cond delay="0"/>
                                  </p:stCondLst>
                                  <p:childTnLst>
                                    <p:set>
                                      <p:cBhvr>
                                        <p:cTn id="247" dur="1" fill="hold">
                                          <p:stCondLst>
                                            <p:cond delay="0"/>
                                          </p:stCondLst>
                                        </p:cTn>
                                        <p:tgtEl>
                                          <p:spTgt spid="26"/>
                                        </p:tgtEl>
                                        <p:attrNameLst>
                                          <p:attrName>style.visibility</p:attrName>
                                        </p:attrNameLst>
                                      </p:cBhvr>
                                      <p:to>
                                        <p:strVal val="visible"/>
                                      </p:to>
                                    </p:set>
                                    <p:animEffect transition="in" filter="circle(in)">
                                      <p:cBhvr>
                                        <p:cTn id="248" dur="2000"/>
                                        <p:tgtEl>
                                          <p:spTgt spid="26"/>
                                        </p:tgtEl>
                                      </p:cBhvr>
                                    </p:animEffec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76"/>
                                        </p:tgtEl>
                                      </p:cBhvr>
                                    </p:animEffect>
                                    <p:set>
                                      <p:cBhvr>
                                        <p:cTn id="253" dur="1" fill="hold">
                                          <p:stCondLst>
                                            <p:cond delay="1999"/>
                                          </p:stCondLst>
                                        </p:cTn>
                                        <p:tgtEl>
                                          <p:spTgt spid="76"/>
                                        </p:tgtEl>
                                        <p:attrNameLst>
                                          <p:attrName>style.visibility</p:attrName>
                                        </p:attrNameLst>
                                      </p:cBhvr>
                                      <p:to>
                                        <p:strVal val="hidden"/>
                                      </p:to>
                                    </p:set>
                                  </p:childTnLst>
                                </p:cTn>
                              </p:par>
                              <p:par>
                                <p:cTn id="254" presetID="42" presetClass="entr" presetSubtype="0" fill="hold" grpId="0" nodeType="with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fade">
                                      <p:cBhvr>
                                        <p:cTn id="256" dur="1000"/>
                                        <p:tgtEl>
                                          <p:spTgt spid="77"/>
                                        </p:tgtEl>
                                      </p:cBhvr>
                                    </p:animEffect>
                                    <p:anim calcmode="lin" valueType="num">
                                      <p:cBhvr>
                                        <p:cTn id="257" dur="1000" fill="hold"/>
                                        <p:tgtEl>
                                          <p:spTgt spid="77"/>
                                        </p:tgtEl>
                                        <p:attrNameLst>
                                          <p:attrName>ppt_x</p:attrName>
                                        </p:attrNameLst>
                                      </p:cBhvr>
                                      <p:tavLst>
                                        <p:tav tm="0">
                                          <p:val>
                                            <p:strVal val="#ppt_x"/>
                                          </p:val>
                                        </p:tav>
                                        <p:tav tm="100000">
                                          <p:val>
                                            <p:strVal val="#ppt_x"/>
                                          </p:val>
                                        </p:tav>
                                      </p:tavLst>
                                    </p:anim>
                                    <p:anim calcmode="lin" valueType="num">
                                      <p:cBhvr>
                                        <p:cTn id="258" dur="1000" fill="hold"/>
                                        <p:tgtEl>
                                          <p:spTgt spid="77"/>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79"/>
                                        </p:tgtEl>
                                        <p:attrNameLst>
                                          <p:attrName>style.visibility</p:attrName>
                                        </p:attrNameLst>
                                      </p:cBhvr>
                                      <p:to>
                                        <p:strVal val="visible"/>
                                      </p:to>
                                    </p:set>
                                    <p:animEffect transition="in" filter="fade">
                                      <p:cBhvr>
                                        <p:cTn id="261" dur="1000"/>
                                        <p:tgtEl>
                                          <p:spTgt spid="79"/>
                                        </p:tgtEl>
                                      </p:cBhvr>
                                    </p:animEffect>
                                    <p:anim calcmode="lin" valueType="num">
                                      <p:cBhvr>
                                        <p:cTn id="262" dur="1000" fill="hold"/>
                                        <p:tgtEl>
                                          <p:spTgt spid="79"/>
                                        </p:tgtEl>
                                        <p:attrNameLst>
                                          <p:attrName>ppt_x</p:attrName>
                                        </p:attrNameLst>
                                      </p:cBhvr>
                                      <p:tavLst>
                                        <p:tav tm="0">
                                          <p:val>
                                            <p:strVal val="#ppt_x"/>
                                          </p:val>
                                        </p:tav>
                                        <p:tav tm="100000">
                                          <p:val>
                                            <p:strVal val="#ppt_x"/>
                                          </p:val>
                                        </p:tav>
                                      </p:tavLst>
                                    </p:anim>
                                    <p:anim calcmode="lin" valueType="num">
                                      <p:cBhvr>
                                        <p:cTn id="263" dur="1000" fill="hold"/>
                                        <p:tgtEl>
                                          <p:spTgt spid="79"/>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78"/>
                                        </p:tgtEl>
                                        <p:attrNameLst>
                                          <p:attrName>style.visibility</p:attrName>
                                        </p:attrNameLst>
                                      </p:cBhvr>
                                      <p:to>
                                        <p:strVal val="visible"/>
                                      </p:to>
                                    </p:set>
                                    <p:animEffect transition="in" filter="fade">
                                      <p:cBhvr>
                                        <p:cTn id="266" dur="1000"/>
                                        <p:tgtEl>
                                          <p:spTgt spid="78"/>
                                        </p:tgtEl>
                                      </p:cBhvr>
                                    </p:animEffect>
                                    <p:anim calcmode="lin" valueType="num">
                                      <p:cBhvr>
                                        <p:cTn id="267" dur="1000" fill="hold"/>
                                        <p:tgtEl>
                                          <p:spTgt spid="78"/>
                                        </p:tgtEl>
                                        <p:attrNameLst>
                                          <p:attrName>ppt_x</p:attrName>
                                        </p:attrNameLst>
                                      </p:cBhvr>
                                      <p:tavLst>
                                        <p:tav tm="0">
                                          <p:val>
                                            <p:strVal val="#ppt_x"/>
                                          </p:val>
                                        </p:tav>
                                        <p:tav tm="100000">
                                          <p:val>
                                            <p:strVal val="#ppt_x"/>
                                          </p:val>
                                        </p:tav>
                                      </p:tavLst>
                                    </p:anim>
                                    <p:anim calcmode="lin" valueType="num">
                                      <p:cBhvr>
                                        <p:cTn id="26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7" grpId="0"/>
      <p:bldP spid="28" grpId="0"/>
      <p:bldP spid="33" grpId="0"/>
      <p:bldP spid="34" grpId="0"/>
      <p:bldP spid="40" grpId="0"/>
      <p:bldP spid="41" grpId="0"/>
      <p:bldP spid="42" grpId="0"/>
      <p:bldP spid="46" grpId="0"/>
      <p:bldP spid="47" grpId="0"/>
      <p:bldP spid="52" grpId="0"/>
      <p:bldP spid="53" grpId="0"/>
      <p:bldP spid="58" grpId="0"/>
      <p:bldP spid="59" grpId="0"/>
      <p:bldP spid="59" grpId="1"/>
      <p:bldP spid="64" grpId="0"/>
      <p:bldP spid="64" grpId="1"/>
      <p:bldP spid="3" grpId="0"/>
      <p:bldP spid="24" grpId="0"/>
      <p:bldP spid="24" grpId="1"/>
      <p:bldP spid="76" grpId="0"/>
      <p:bldP spid="76" grpId="1"/>
      <p:bldP spid="2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054099" y="1021650"/>
            <a:ext cx="7213601" cy="357780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en" sz="3200" dirty="0">
                <a:solidFill>
                  <a:srgbClr val="FFFF00"/>
                </a:solidFill>
                <a:latin typeface="UTM Bienvenue" pitchFamily="18" charset="0"/>
              </a:rPr>
              <a:t>Mối quan hệ giữa các đơn vị đo độ dài</a:t>
            </a:r>
            <a:r>
              <a:rPr lang="en" sz="3200" dirty="0" smtClean="0">
                <a:solidFill>
                  <a:srgbClr val="FFFF00"/>
                </a:solidFill>
                <a:latin typeface="UTM Bienvenue" pitchFamily="18" charset="0"/>
              </a:rPr>
              <a:t>:</a:t>
            </a:r>
          </a:p>
          <a:p>
            <a:pPr marL="0" lvl="0" indent="0">
              <a:buClr>
                <a:schemeClr val="dk1"/>
              </a:buClr>
              <a:buSzPts val="1100"/>
              <a:buNone/>
            </a:pPr>
            <a:endParaRPr lang="en" sz="3200" dirty="0">
              <a:latin typeface="UTM Bienvenue" pitchFamily="18" charset="0"/>
            </a:endParaRPr>
          </a:p>
          <a:p>
            <a:pPr marL="0" lvl="0" indent="0" algn="just">
              <a:buClr>
                <a:schemeClr val="dk1"/>
              </a:buClr>
              <a:buSzPts val="1100"/>
              <a:buNone/>
            </a:pPr>
            <a:r>
              <a:rPr lang="en-US" sz="3200" dirty="0" err="1" smtClean="0">
                <a:latin typeface="UTM Bienvenue" pitchFamily="18" charset="0"/>
              </a:rPr>
              <a:t>Trong</a:t>
            </a:r>
            <a:r>
              <a:rPr lang="en-US" sz="3200" dirty="0" smtClean="0">
                <a:latin typeface="UTM Bienvenue" pitchFamily="18" charset="0"/>
              </a:rPr>
              <a:t> </a:t>
            </a:r>
            <a:r>
              <a:rPr lang="en-US" sz="3200" dirty="0" err="1" smtClean="0">
                <a:latin typeface="UTM Bienvenue" pitchFamily="18" charset="0"/>
              </a:rPr>
              <a:t>bảng</a:t>
            </a:r>
            <a:r>
              <a:rPr lang="en-US" sz="3200" dirty="0" smtClean="0">
                <a:latin typeface="UTM Bienvenue" pitchFamily="18" charset="0"/>
              </a:rPr>
              <a:t> </a:t>
            </a:r>
            <a:r>
              <a:rPr lang="en-US" sz="3200" dirty="0" err="1" smtClean="0">
                <a:latin typeface="UTM Bienvenue" pitchFamily="18" charset="0"/>
              </a:rPr>
              <a:t>đơn</a:t>
            </a:r>
            <a:r>
              <a:rPr lang="en-US" sz="3200" dirty="0" smtClean="0">
                <a:latin typeface="UTM Bienvenue" pitchFamily="18" charset="0"/>
              </a:rPr>
              <a:t> </a:t>
            </a:r>
            <a:r>
              <a:rPr lang="en-US" sz="3200" dirty="0" err="1" smtClean="0">
                <a:latin typeface="UTM Bienvenue" pitchFamily="18" charset="0"/>
              </a:rPr>
              <a:t>vị</a:t>
            </a:r>
            <a:r>
              <a:rPr lang="en-US" sz="3200" dirty="0" smtClean="0">
                <a:latin typeface="UTM Bienvenue" pitchFamily="18" charset="0"/>
              </a:rPr>
              <a:t> </a:t>
            </a:r>
            <a:r>
              <a:rPr lang="en-US" sz="3200" dirty="0" err="1" smtClean="0">
                <a:latin typeface="UTM Bienvenue" pitchFamily="18" charset="0"/>
              </a:rPr>
              <a:t>đo</a:t>
            </a:r>
            <a:r>
              <a:rPr lang="en-US" sz="3200" dirty="0" smtClean="0">
                <a:latin typeface="UTM Bienvenue" pitchFamily="18" charset="0"/>
              </a:rPr>
              <a:t> </a:t>
            </a:r>
            <a:r>
              <a:rPr lang="en-US" sz="3200" dirty="0" err="1" smtClean="0">
                <a:latin typeface="UTM Bienvenue" pitchFamily="18" charset="0"/>
              </a:rPr>
              <a:t>độ</a:t>
            </a:r>
            <a:r>
              <a:rPr lang="en-US" sz="3200" dirty="0" smtClean="0">
                <a:latin typeface="UTM Bienvenue" pitchFamily="18" charset="0"/>
              </a:rPr>
              <a:t> </a:t>
            </a:r>
            <a:r>
              <a:rPr lang="en-US" sz="3200" dirty="0" err="1" smtClean="0">
                <a:latin typeface="UTM Bienvenue" pitchFamily="18" charset="0"/>
              </a:rPr>
              <a:t>dài</a:t>
            </a:r>
            <a:r>
              <a:rPr lang="en-US" sz="3200" dirty="0" smtClean="0">
                <a:latin typeface="UTM Bienvenue" pitchFamily="18" charset="0"/>
              </a:rPr>
              <a:t>, </a:t>
            </a:r>
            <a:r>
              <a:rPr lang="en-US" sz="3200" dirty="0" err="1" smtClean="0">
                <a:latin typeface="UTM Bienvenue" pitchFamily="18" charset="0"/>
              </a:rPr>
              <a:t>hai</a:t>
            </a:r>
            <a:r>
              <a:rPr lang="en-US" sz="3200" dirty="0" smtClean="0">
                <a:latin typeface="UTM Bienvenue" pitchFamily="18" charset="0"/>
              </a:rPr>
              <a:t> </a:t>
            </a:r>
            <a:r>
              <a:rPr lang="en-US" sz="3200" dirty="0" err="1" smtClean="0">
                <a:latin typeface="UTM Bienvenue" pitchFamily="18" charset="0"/>
              </a:rPr>
              <a:t>đơn</a:t>
            </a:r>
            <a:r>
              <a:rPr lang="en-US" sz="3200" dirty="0" smtClean="0">
                <a:latin typeface="UTM Bienvenue" pitchFamily="18" charset="0"/>
              </a:rPr>
              <a:t> </a:t>
            </a:r>
            <a:r>
              <a:rPr lang="en-US" sz="3200" dirty="0" err="1" smtClean="0">
                <a:latin typeface="UTM Bienvenue" pitchFamily="18" charset="0"/>
              </a:rPr>
              <a:t>vị</a:t>
            </a:r>
            <a:r>
              <a:rPr lang="en-US" sz="3200" dirty="0" smtClean="0">
                <a:latin typeface="UTM Bienvenue" pitchFamily="18" charset="0"/>
              </a:rPr>
              <a:t> </a:t>
            </a:r>
            <a:r>
              <a:rPr lang="en-US" sz="3200" dirty="0" err="1" smtClean="0">
                <a:latin typeface="UTM Bienvenue" pitchFamily="18" charset="0"/>
              </a:rPr>
              <a:t>đo</a:t>
            </a:r>
            <a:r>
              <a:rPr lang="en-US" sz="3200" dirty="0" smtClean="0">
                <a:latin typeface="UTM Bienvenue" pitchFamily="18" charset="0"/>
              </a:rPr>
              <a:t> </a:t>
            </a:r>
            <a:r>
              <a:rPr lang="en-US" sz="3200" dirty="0" err="1" smtClean="0">
                <a:latin typeface="UTM Bienvenue" pitchFamily="18" charset="0"/>
              </a:rPr>
              <a:t>liền</a:t>
            </a:r>
            <a:r>
              <a:rPr lang="en-US" sz="3200" dirty="0" smtClean="0">
                <a:latin typeface="UTM Bienvenue" pitchFamily="18" charset="0"/>
              </a:rPr>
              <a:t> </a:t>
            </a:r>
            <a:r>
              <a:rPr lang="en-US" sz="3200" dirty="0" err="1" smtClean="0">
                <a:latin typeface="UTM Bienvenue" pitchFamily="18" charset="0"/>
              </a:rPr>
              <a:t>kề</a:t>
            </a:r>
            <a:r>
              <a:rPr lang="en-US" sz="3200" dirty="0" smtClean="0">
                <a:latin typeface="UTM Bienvenue" pitchFamily="18" charset="0"/>
              </a:rPr>
              <a:t> </a:t>
            </a:r>
            <a:r>
              <a:rPr lang="en-US" sz="3200" dirty="0" err="1" smtClean="0">
                <a:latin typeface="UTM Bienvenue" pitchFamily="18" charset="0"/>
              </a:rPr>
              <a:t>nhau</a:t>
            </a:r>
            <a:r>
              <a:rPr lang="en-US" sz="3200" dirty="0" smtClean="0">
                <a:latin typeface="UTM Bienvenue" pitchFamily="18" charset="0"/>
              </a:rPr>
              <a:t> </a:t>
            </a:r>
            <a:r>
              <a:rPr lang="en-US" sz="3200" dirty="0" err="1" smtClean="0">
                <a:latin typeface="UTM Bienvenue" pitchFamily="18" charset="0"/>
              </a:rPr>
              <a:t>gấp</a:t>
            </a:r>
            <a:r>
              <a:rPr lang="en-US" sz="3200" dirty="0" smtClean="0">
                <a:latin typeface="UTM Bienvenue" pitchFamily="18" charset="0"/>
              </a:rPr>
              <a:t> (</a:t>
            </a:r>
            <a:r>
              <a:rPr lang="en-US" sz="3200" dirty="0" err="1" smtClean="0">
                <a:latin typeface="UTM Bienvenue" pitchFamily="18" charset="0"/>
              </a:rPr>
              <a:t>hoặc</a:t>
            </a:r>
            <a:r>
              <a:rPr lang="en-US" sz="3200" dirty="0" smtClean="0">
                <a:latin typeface="UTM Bienvenue" pitchFamily="18" charset="0"/>
              </a:rPr>
              <a:t> </a:t>
            </a:r>
            <a:r>
              <a:rPr lang="en-US" sz="3200" dirty="0" err="1" smtClean="0">
                <a:latin typeface="UTM Bienvenue" pitchFamily="18" charset="0"/>
              </a:rPr>
              <a:t>kém</a:t>
            </a:r>
            <a:r>
              <a:rPr lang="en-US" sz="3200" dirty="0" smtClean="0">
                <a:latin typeface="UTM Bienvenue" pitchFamily="18" charset="0"/>
              </a:rPr>
              <a:t>) </a:t>
            </a:r>
            <a:r>
              <a:rPr lang="en-US" sz="3200" dirty="0" err="1" smtClean="0">
                <a:latin typeface="UTM Bienvenue" pitchFamily="18" charset="0"/>
              </a:rPr>
              <a:t>nhau</a:t>
            </a:r>
            <a:r>
              <a:rPr lang="en-US" sz="3200" dirty="0" smtClean="0">
                <a:latin typeface="UTM Bienvenue" pitchFamily="18" charset="0"/>
              </a:rPr>
              <a:t> 10 </a:t>
            </a:r>
            <a:r>
              <a:rPr lang="en-US" sz="3200" dirty="0" err="1" smtClean="0">
                <a:latin typeface="UTM Bienvenue" pitchFamily="18" charset="0"/>
              </a:rPr>
              <a:t>lần</a:t>
            </a:r>
            <a:r>
              <a:rPr lang="en-US" sz="3200" dirty="0" smtClean="0">
                <a:latin typeface="UTM Bienvenue" pitchFamily="18" charset="0"/>
              </a:rPr>
              <a:t>. </a:t>
            </a:r>
            <a:endParaRPr sz="3200" dirty="0">
              <a:latin typeface="UTM Bienvenue" pitchFamily="18" charset="0"/>
            </a:endParaRP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771</Words>
  <Application>Microsoft Office PowerPoint</Application>
  <PresentationFormat>On-screen Show (16:9)</PresentationFormat>
  <Paragraphs>172</Paragraphs>
  <Slides>17</Slides>
  <Notes>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Arial</vt:lpstr>
      <vt:lpstr>UTM Mother</vt:lpstr>
      <vt:lpstr>inpin heiti</vt:lpstr>
      <vt:lpstr>Catamaran</vt:lpstr>
      <vt:lpstr>Dosis</vt:lpstr>
      <vt:lpstr>UTM Karate</vt:lpstr>
      <vt:lpstr>Cambria Math</vt:lpstr>
      <vt:lpstr>UTM Dai Co Viet</vt:lpstr>
      <vt:lpstr>UTM Bienvenue</vt:lpstr>
      <vt:lpstr>UTM Alpine KT</vt:lpstr>
      <vt:lpstr>Alfa Slab One</vt:lpstr>
      <vt:lpstr>HP001 4 hàng</vt:lpstr>
      <vt:lpstr>UTM Aquarelle</vt:lpstr>
      <vt:lpstr>UTM Ambrose</vt:lpstr>
      <vt:lpstr>Times New Roman</vt:lpstr>
      <vt:lpstr>Catamaran Medium</vt:lpstr>
      <vt:lpstr>Math Subject for Elementary - 3rd Grade: Practice Standards by Slidesgo</vt:lpstr>
      <vt:lpstr>EduFive</vt:lpstr>
      <vt:lpstr>PowerPoint Presentation</vt:lpstr>
      <vt:lpstr>PowerPoint Presentation</vt:lpstr>
      <vt:lpstr>PowerPoint Presentation</vt:lpstr>
      <vt:lpstr>PowerPoint Presentation</vt:lpstr>
      <vt:lpstr>PowerPoint Presentation</vt:lpstr>
      <vt:lpstr>EduFive</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Elementary: Practice Standards</dc:title>
  <dc:creator>NguyenHuyThienTho</dc:creator>
  <cp:lastModifiedBy>admin</cp:lastModifiedBy>
  <cp:revision>39</cp:revision>
  <dcterms:modified xsi:type="dcterms:W3CDTF">2021-10-02T11:50:07Z</dcterms:modified>
</cp:coreProperties>
</file>