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60" r:id="rId4"/>
    <p:sldId id="273" r:id="rId5"/>
    <p:sldId id="263" r:id="rId6"/>
    <p:sldId id="275" r:id="rId7"/>
    <p:sldId id="264" r:id="rId8"/>
    <p:sldId id="265" r:id="rId9"/>
    <p:sldId id="276" r:id="rId10"/>
    <p:sldId id="279" r:id="rId11"/>
    <p:sldId id="280" r:id="rId12"/>
    <p:sldId id="281" r:id="rId13"/>
    <p:sldId id="28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581" autoAdjust="0"/>
  </p:normalViewPr>
  <p:slideViewPr>
    <p:cSldViewPr snapToGrid="0">
      <p:cViewPr>
        <p:scale>
          <a:sx n="63" d="100"/>
          <a:sy n="63" d="100"/>
        </p:scale>
        <p:origin x="-10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D9C3-7072-4584-899B-2D4FAFC3860C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0FEF9-798B-4970-BDB3-6AF5A3E72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3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baseline="0" dirty="0"/>
              <a:t> (chia) </a:t>
            </a:r>
            <a:r>
              <a:rPr lang="en-US" dirty="0" err="1"/>
              <a:t>hai</a:t>
            </a:r>
            <a:r>
              <a:rPr lang="en-US" dirty="0"/>
              <a:t> PS.</a:t>
            </a:r>
          </a:p>
          <a:p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ko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85CCB-B5A1-45DF-94A5-274E81CD43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5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- Khi </a:t>
            </a:r>
            <a:r>
              <a:rPr lang="en-US" baseline="0" dirty="0" err="1"/>
              <a:t>nhân</a:t>
            </a:r>
            <a:r>
              <a:rPr lang="en-US" baseline="0" dirty="0"/>
              <a:t>, chia </a:t>
            </a:r>
            <a:r>
              <a:rPr lang="en-US" baseline="0" dirty="0" err="1"/>
              <a:t>hai</a:t>
            </a:r>
            <a:r>
              <a:rPr lang="en-US" baseline="0" dirty="0"/>
              <a:t> PS ta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gì</a:t>
            </a:r>
            <a:r>
              <a:rPr lang="en-US" baseline="0" dirty="0"/>
              <a:t>? (</a:t>
            </a:r>
            <a:r>
              <a:rPr lang="en-US" baseline="0" dirty="0" err="1"/>
              <a:t>Rút</a:t>
            </a:r>
            <a:r>
              <a:rPr lang="en-US" baseline="0" dirty="0"/>
              <a:t> </a:t>
            </a:r>
            <a:r>
              <a:rPr lang="en-US" baseline="0" dirty="0" err="1"/>
              <a:t>gọn</a:t>
            </a:r>
            <a:r>
              <a:rPr lang="en-US" baseline="0" dirty="0"/>
              <a:t> </a:t>
            </a:r>
            <a:r>
              <a:rPr lang="en-US" baseline="0" dirty="0" err="1"/>
              <a:t>dưới</a:t>
            </a:r>
            <a:r>
              <a:rPr lang="en-US" baseline="0" dirty="0"/>
              <a:t> </a:t>
            </a:r>
            <a:r>
              <a:rPr lang="en-US" baseline="0" dirty="0" err="1"/>
              <a:t>dạng</a:t>
            </a:r>
            <a:r>
              <a:rPr lang="en-US" baseline="0" dirty="0"/>
              <a:t> PS </a:t>
            </a:r>
            <a:r>
              <a:rPr lang="en-US" baseline="0" dirty="0" err="1"/>
              <a:t>tối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)</a:t>
            </a:r>
          </a:p>
          <a:p>
            <a:r>
              <a:rPr lang="en-US" baseline="0" dirty="0"/>
              <a:t>*GV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p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hép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phép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chia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1, con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7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rút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PS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879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 Khi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con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3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6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0FEF9-798B-4970-BDB3-6AF5A3E72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9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4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2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5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5A99-EC06-4D96-A70F-3FA86781DBC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B9A2C-8438-4FA3-BB9D-11C90908A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1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1.png"/><Relationship Id="rId5" Type="http://schemas.openxmlformats.org/officeDocument/2006/relationships/image" Target="../media/image31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7.png"/><Relationship Id="rId5" Type="http://schemas.openxmlformats.org/officeDocument/2006/relationships/image" Target="../media/image31.pn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4" Type="http://schemas.openxmlformats.org/officeDocument/2006/relationships/image" Target="../media/image30.png"/><Relationship Id="rId9" Type="http://schemas.openxmlformats.org/officeDocument/2006/relationships/image" Target="../media/image55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2.png"/><Relationship Id="rId10" Type="http://schemas.openxmlformats.org/officeDocument/2006/relationships/image" Target="../media/image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2.png"/><Relationship Id="rId7" Type="http://schemas.openxmlformats.org/officeDocument/2006/relationships/image" Target="../media/image6.wmf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20.png"/><Relationship Id="rId5" Type="http://schemas.openxmlformats.org/officeDocument/2006/relationships/image" Target="../media/image9.wmf"/><Relationship Id="rId15" Type="http://schemas.openxmlformats.org/officeDocument/2006/relationships/image" Target="../media/image28.png"/><Relationship Id="rId10" Type="http://schemas.openxmlformats.org/officeDocument/2006/relationships/image" Target="../media/image210.png"/><Relationship Id="rId4" Type="http://schemas.openxmlformats.org/officeDocument/2006/relationships/oleObject" Target="../embeddings/oleObject9.bin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18" Type="http://schemas.openxmlformats.org/officeDocument/2006/relationships/image" Target="../media/image34.png"/><Relationship Id="rId3" Type="http://schemas.openxmlformats.org/officeDocument/2006/relationships/audio" Target="../media/media1.WAV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6.bin"/><Relationship Id="rId2" Type="http://schemas.microsoft.com/office/2007/relationships/media" Target="../media/media1.WAV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0.png"/><Relationship Id="rId11" Type="http://schemas.openxmlformats.org/officeDocument/2006/relationships/image" Target="../media/image12.wmf"/><Relationship Id="rId5" Type="http://schemas.openxmlformats.org/officeDocument/2006/relationships/notesSlide" Target="../notesSlides/notesSlide5.xml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3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68100" y="2568844"/>
            <a:ext cx="9894055" cy="2567702"/>
            <a:chOff x="1689014" y="2539816"/>
            <a:chExt cx="9894055" cy="2567702"/>
          </a:xfrm>
        </p:grpSpPr>
        <p:sp>
          <p:nvSpPr>
            <p:cNvPr id="5" name="TextBox 4"/>
            <p:cNvSpPr txBox="1"/>
            <p:nvPr/>
          </p:nvSpPr>
          <p:spPr>
            <a:xfrm>
              <a:off x="5077792" y="2539816"/>
              <a:ext cx="23941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9014" y="3784079"/>
              <a:ext cx="9894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2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106" y="2616662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8984660" y="268106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26" y="2968373"/>
            <a:ext cx="1691680" cy="2355692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509" y="2646980"/>
            <a:ext cx="1608165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518" y="923661"/>
                <a:ext cx="1656184" cy="803682"/>
              </a:xfrm>
              <a:prstGeom prst="rect">
                <a:avLst/>
              </a:prstGeom>
              <a:blipFill>
                <a:blip r:embed="rId9"/>
                <a:stretch>
                  <a:fillRect l="-9191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607" y="865817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97" y="84830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4595" y="237216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439541" y="201660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Chính xác!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96" y="5040218"/>
            <a:ext cx="872391" cy="707043"/>
          </a:xfrm>
          <a:prstGeom prst="rect">
            <a:avLst/>
          </a:prstGeom>
        </p:spPr>
      </p:pic>
      <p:sp>
        <p:nvSpPr>
          <p:cNvPr id="16" name="25 Rectángulo"/>
          <p:cNvSpPr/>
          <p:nvPr/>
        </p:nvSpPr>
        <p:spPr>
          <a:xfrm>
            <a:off x="1116106" y="5120612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19" y="5120612"/>
                <a:ext cx="1338828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4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90" y="5159189"/>
                <a:ext cx="1500153" cy="1070358"/>
              </a:xfrm>
              <a:prstGeom prst="rect">
                <a:avLst/>
              </a:prstGeom>
              <a:blipFill>
                <a:blip r:embed="rId16"/>
                <a:stretch>
                  <a:fillRect l="-11382" b="-1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24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78033 -0.2078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3165" y="2441001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905051" y="2589510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50" y="3365703"/>
            <a:ext cx="1691680" cy="2355691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0915" y="2564904"/>
            <a:ext cx="1608166" cy="23591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494" y="517764"/>
                <a:ext cx="1656184" cy="801310"/>
              </a:xfrm>
              <a:prstGeom prst="rect">
                <a:avLst/>
              </a:prstGeom>
              <a:blipFill>
                <a:blip r:embed="rId9"/>
                <a:stretch>
                  <a:fillRect l="-9594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51" y="559706"/>
                <a:ext cx="1304855" cy="803682"/>
              </a:xfrm>
              <a:prstGeom prst="rect">
                <a:avLst/>
              </a:prstGeom>
              <a:blipFill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16" y="503346"/>
                <a:ext cx="1833004" cy="803682"/>
              </a:xfrm>
              <a:prstGeom prst="rect">
                <a:avLst/>
              </a:prstGeom>
              <a:blipFill>
                <a:blip r:embed="rId11"/>
                <a:stretch>
                  <a:fillRect l="-8306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945" y="2449336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2826185" y="2085583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Tuyệt vời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0" y="5293437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09890" y="5403377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311" y="5403377"/>
                <a:ext cx="1438214" cy="11330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s-ES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854" y="5363222"/>
                <a:ext cx="1220936" cy="1159228"/>
              </a:xfrm>
              <a:prstGeom prst="rect">
                <a:avLst/>
              </a:prstGeom>
              <a:blipFill>
                <a:blip r:embed="rId16"/>
                <a:stretch>
                  <a:fillRect l="-215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70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022E-16 L 0.153 -0.2481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3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5245" y="2578847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161029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68" y="3560547"/>
            <a:ext cx="1619672" cy="225541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8448" y="2471460"/>
            <a:ext cx="1618488" cy="23742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45" y="657023"/>
                <a:ext cx="1656184" cy="8013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8 CuadroTexto"/>
              <p:cNvSpPr txBox="1"/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377" y="575779"/>
                <a:ext cx="1829804" cy="803682"/>
              </a:xfrm>
              <a:prstGeom prst="rect">
                <a:avLst/>
              </a:prstGeom>
              <a:blipFill>
                <a:blip r:embed="rId10"/>
                <a:stretch>
                  <a:fillRect l="-833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29 CuadroTexto"/>
              <p:cNvSpPr txBox="1"/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s-ES" sz="3200" b="1" dirty="0"/>
              </a:p>
            </p:txBody>
          </p:sp>
        </mc:Choice>
        <mc:Fallback xmlns="">
          <p:sp>
            <p:nvSpPr>
              <p:cNvPr id="30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139" y="630416"/>
                <a:ext cx="1833004" cy="802399"/>
              </a:xfrm>
              <a:prstGeom prst="rect">
                <a:avLst/>
              </a:prstGeom>
              <a:blipFill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3137" y="2466193"/>
            <a:ext cx="1451009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8307360" y="2167494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>
                <a:solidFill>
                  <a:schemeClr val="tx1"/>
                </a:solidFill>
              </a:rPr>
              <a:t>Quá giỏi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61" b="9526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95" y="5214818"/>
            <a:ext cx="872391" cy="707043"/>
          </a:xfrm>
          <a:prstGeom prst="rect">
            <a:avLst/>
          </a:prstGeom>
        </p:spPr>
      </p:pic>
      <p:sp>
        <p:nvSpPr>
          <p:cNvPr id="15" name="25 Rectángulo"/>
          <p:cNvSpPr/>
          <p:nvPr/>
        </p:nvSpPr>
        <p:spPr>
          <a:xfrm>
            <a:off x="1088393" y="5392219"/>
            <a:ext cx="9959788" cy="1270286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760" y="5455423"/>
                <a:ext cx="2102435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033" y="5384570"/>
                <a:ext cx="1404156" cy="1159228"/>
              </a:xfrm>
              <a:prstGeom prst="rect">
                <a:avLst/>
              </a:prstGeom>
              <a:blipFill>
                <a:blip r:embed="rId16"/>
                <a:stretch>
                  <a:fillRect l="-19481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014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0.75 -0.206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4CF27173-36E7-435F-A606-819A2CFE7C05}"/>
                  </a:ext>
                </a:extLst>
              </p:cNvPr>
              <p:cNvSpPr txBox="1"/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1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F27173-36E7-435F-A606-819A2CFE7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542" y="2341612"/>
                <a:ext cx="779251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9BFD416-0AB9-48B1-A1D5-B4033D858C4A}"/>
              </a:ext>
            </a:extLst>
          </p:cNvPr>
          <p:cNvCxnSpPr/>
          <p:nvPr/>
        </p:nvCxnSpPr>
        <p:spPr>
          <a:xfrm>
            <a:off x="8427089" y="2341612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8B29980-1160-489A-8243-374939698252}"/>
              </a:ext>
            </a:extLst>
          </p:cNvPr>
          <p:cNvCxnSpPr/>
          <p:nvPr/>
        </p:nvCxnSpPr>
        <p:spPr>
          <a:xfrm>
            <a:off x="8427089" y="297605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CFB011-BC16-448E-ACB5-716E8B970EA4}"/>
              </a:ext>
            </a:extLst>
          </p:cNvPr>
          <p:cNvCxnSpPr/>
          <p:nvPr/>
        </p:nvCxnSpPr>
        <p:spPr>
          <a:xfrm>
            <a:off x="6593377" y="2392315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C76C648-9DD6-4FB7-A6C1-E61673617546}"/>
              </a:ext>
            </a:extLst>
          </p:cNvPr>
          <p:cNvCxnSpPr/>
          <p:nvPr/>
        </p:nvCxnSpPr>
        <p:spPr>
          <a:xfrm>
            <a:off x="6593377" y="2928349"/>
            <a:ext cx="616030" cy="3805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B76CA92-C74B-4390-B5F8-F426CBFFD201}"/>
              </a:ext>
            </a:extLst>
          </p:cNvPr>
          <p:cNvCxnSpPr/>
          <p:nvPr/>
        </p:nvCxnSpPr>
        <p:spPr>
          <a:xfrm>
            <a:off x="7418578" y="2367790"/>
            <a:ext cx="616030" cy="380514"/>
          </a:xfrm>
          <a:prstGeom prst="line">
            <a:avLst/>
          </a:prstGeom>
          <a:ln w="28575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C40B5AE-03F5-4EFE-97F7-0A1169574B09}"/>
              </a:ext>
            </a:extLst>
          </p:cNvPr>
          <p:cNvCxnSpPr/>
          <p:nvPr/>
        </p:nvCxnSpPr>
        <p:spPr>
          <a:xfrm>
            <a:off x="7398769" y="2935849"/>
            <a:ext cx="616030" cy="3805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381EA6-D6ED-44DC-87EA-73DF8E2B3AD0}"/>
              </a:ext>
            </a:extLst>
          </p:cNvPr>
          <p:cNvSpPr txBox="1"/>
          <p:nvPr/>
        </p:nvSpPr>
        <p:spPr>
          <a:xfrm>
            <a:off x="6285362" y="192468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EB315CB-4442-413B-AAB5-65F4FCABD392}"/>
              </a:ext>
            </a:extLst>
          </p:cNvPr>
          <p:cNvSpPr txBox="1"/>
          <p:nvPr/>
        </p:nvSpPr>
        <p:spPr>
          <a:xfrm>
            <a:off x="7473386" y="1902763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61D9D5-C497-464A-B75D-276D222B434C}"/>
              </a:ext>
            </a:extLst>
          </p:cNvPr>
          <p:cNvSpPr txBox="1"/>
          <p:nvPr/>
        </p:nvSpPr>
        <p:spPr>
          <a:xfrm>
            <a:off x="7488961" y="3204179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3BE1406-843A-4DD2-8569-43446CDAD488}"/>
              </a:ext>
            </a:extLst>
          </p:cNvPr>
          <p:cNvSpPr txBox="1"/>
          <p:nvPr/>
        </p:nvSpPr>
        <p:spPr>
          <a:xfrm>
            <a:off x="6550833" y="3196374"/>
            <a:ext cx="616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B18EE1D-A734-4C75-B689-203DF428A512}"/>
                  </a:ext>
                </a:extLst>
              </p:cNvPr>
              <p:cNvSpPr txBox="1"/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18EE1D-A734-4C75-B689-203DF428A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09" y="2360312"/>
                <a:ext cx="2401491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FAB77D3-D2AA-4180-90BA-3D20800EECAC}"/>
                  </a:ext>
                </a:extLst>
              </p:cNvPr>
              <p:cNvSpPr txBox="1"/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f>
                        <m:fPr>
                          <m:ctrlPr>
                            <a:rPr lang="vi-VN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𝟒𝟖𝟒𝟖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𝟔𝟎𝟔𝟎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FAB77D3-D2AA-4180-90BA-3D20800EE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901" y="2360312"/>
                <a:ext cx="1938608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62966EF8-4195-450D-8DD9-4B57B6488F3D}"/>
                  </a:ext>
                </a:extLst>
              </p:cNvPr>
              <p:cNvSpPr txBox="1"/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b="1" i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den>
                      </m:f>
                    </m:oMath>
                  </m:oMathPara>
                </a14:m>
                <a:endParaRPr lang="vi-V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966EF8-4195-450D-8DD9-4B57B6488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50962"/>
                <a:ext cx="3056734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93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  <p:bldP spid="27" grpId="0"/>
      <p:bldP spid="28" grpId="0"/>
      <p:bldP spid="1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nb-NO" altLang="en-US" sz="2800" dirty="0">
                    <a:cs typeface="Times New Roman" panose="02020603050405020304" pitchFamily="18" charset="0"/>
                    <a:sym typeface="Wingdings" panose="05000000000000000000" pitchFamily="2" charset="2"/>
                  </a:rPr>
                  <a:t>    </a:t>
                </a:r>
                <a:r>
                  <a:rPr lang="nb-NO" altLang="en-US" sz="2800" b="1" dirty="0">
                    <a:cs typeface="Times New Roman" panose="02020603050405020304" pitchFamily="18" charset="0"/>
                  </a:rPr>
                  <a:t>Em hãy tính diện tích quyển sách Toán 5 và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alt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b-NO" altLang="en-US" sz="2800" b="1" dirty="0">
                    <a:cs typeface="Times New Roman" panose="02020603050405020304" pitchFamily="18" charset="0"/>
                  </a:rPr>
                  <a:t>  </a:t>
                </a:r>
                <a:r>
                  <a:rPr lang="da-DK" altLang="en-US" sz="28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quyển sách toán đó</a:t>
                </a:r>
                <a:endParaRPr lang="en-US" altLang="en-US" sz="28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575" y="2305340"/>
                <a:ext cx="9733614" cy="1143518"/>
              </a:xfrm>
              <a:prstGeom prst="rect">
                <a:avLst/>
              </a:prstGeom>
              <a:blipFill>
                <a:blip r:embed="rId2"/>
                <a:stretch>
                  <a:fillRect l="-1316" b="-13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61456" y="3683681"/>
            <a:ext cx="9720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Hỗn số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57644" y="51864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00132" y="-90519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322373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a)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452" y="2631764"/>
                <a:ext cx="2375971" cy="1291764"/>
              </a:xfrm>
              <a:prstGeom prst="rect">
                <a:avLst/>
              </a:prstGeom>
              <a:blipFill>
                <a:blip r:embed="rId3"/>
                <a:stretch>
                  <a:fillRect l="-3333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b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b="0" i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274" y="2443107"/>
                <a:ext cx="2128350" cy="1436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02320" y="1919887"/>
            <a:ext cx="4828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83" y="1659415"/>
            <a:ext cx="697411" cy="116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63372" y="12210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14" name="Freeform 13"/>
          <p:cNvSpPr/>
          <p:nvPr/>
        </p:nvSpPr>
        <p:spPr>
          <a:xfrm>
            <a:off x="1297147" y="2646947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526343"/>
            <a:ext cx="9539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94667" y="3678639"/>
            <a:ext cx="8768583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201809" y="3937229"/>
            <a:ext cx="670449" cy="40261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11530" y="537078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2450" y="3245535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4234E92-4CDA-4185-8B95-A91074C40DB9}"/>
                  </a:ext>
                </a:extLst>
              </p:cNvPr>
              <p:cNvSpPr txBox="1"/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4234E92-4CDA-4185-8B95-A91074C4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513" y="350656"/>
                <a:ext cx="1767279" cy="9351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A36EC00-0B1C-4880-AC93-9796B3D1B630}"/>
                  </a:ext>
                </a:extLst>
              </p:cNvPr>
              <p:cNvSpPr txBox="1"/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vi-VN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A36EC00-0B1C-4880-AC93-9796B3D1B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33" y="3104687"/>
                <a:ext cx="1497974" cy="925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63" y="858661"/>
                <a:ext cx="3531159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9A20EC5-01F9-4117-ADFA-48553710974B}"/>
                  </a:ext>
                </a:extLst>
              </p:cNvPr>
              <p:cNvSpPr txBox="1"/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A20EC5-01F9-4117-ADFA-485537109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2" y="3932010"/>
                <a:ext cx="5185954" cy="9351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52450" y="1984238"/>
            <a:ext cx="11087100" cy="1123950"/>
          </a:xfrm>
          <a:prstGeom prst="roundRect">
            <a:avLst>
              <a:gd name="adj" fmla="val 34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2450" y="5150326"/>
            <a:ext cx="11087100" cy="1123950"/>
          </a:xfrm>
          <a:prstGeom prst="roundRect">
            <a:avLst>
              <a:gd name="adj" fmla="val 2683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29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  <p:bldP spid="10" grpId="0"/>
      <p:bldP spid="11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2075" y="-85583"/>
            <a:ext cx="10787925" cy="1329614"/>
            <a:chOff x="681750" y="976767"/>
            <a:chExt cx="11224499" cy="1776639"/>
          </a:xfrm>
          <a:solidFill>
            <a:schemeClr val="bg1"/>
          </a:solidFill>
        </p:grpSpPr>
        <p:sp>
          <p:nvSpPr>
            <p:cNvPr id="9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1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05245" y="130527"/>
            <a:ext cx="4676805" cy="11723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72492" y="1397485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2492" y="491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2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9032"/>
              </p:ext>
            </p:extLst>
          </p:nvPr>
        </p:nvGraphicFramePr>
        <p:xfrm>
          <a:off x="3235673" y="2151687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673" y="2151687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72492" y="3651212"/>
            <a:ext cx="1250950" cy="836613"/>
            <a:chOff x="1172492" y="3391432"/>
            <a:chExt cx="1250950" cy="836613"/>
          </a:xfrm>
        </p:grpSpPr>
        <p:graphicFrame>
          <p:nvGraphicFramePr>
            <p:cNvPr id="29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553259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330057" imgH="393529" progId="Equation.3">
                    <p:embed/>
                  </p:oleObj>
                </mc:Choice>
                <mc:Fallback>
                  <p:oleObj name="Equation" r:id="rId7" imgW="330057" imgH="393529" progId="Equation.3">
                    <p:embed/>
                    <p:pic>
                      <p:nvPicPr>
                        <p:cNvPr id="20501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71153"/>
              </p:ext>
            </p:extLst>
          </p:nvPr>
        </p:nvGraphicFramePr>
        <p:xfrm>
          <a:off x="3355666" y="3683493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304536" imgH="393359" progId="Equation.3">
                  <p:embed/>
                </p:oleObj>
              </mc:Choice>
              <mc:Fallback>
                <p:oleObj name="Equation" r:id="rId9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666" y="3683493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172492" y="2096032"/>
            <a:ext cx="1320800" cy="836613"/>
            <a:chOff x="1172492" y="2096032"/>
            <a:chExt cx="1320800" cy="836613"/>
          </a:xfrm>
        </p:grpSpPr>
        <p:graphicFrame>
          <p:nvGraphicFramePr>
            <p:cNvPr id="2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742540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1" imgW="431613" imgH="393529" progId="Equation.3">
                    <p:embed/>
                  </p:oleObj>
                </mc:Choice>
                <mc:Fallback>
                  <p:oleObj name="Equation" r:id="rId11" imgW="431613" imgH="393529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D2BA5CCD-242F-497E-89E2-18A54A658FA7}"/>
                  </a:ext>
                </a:extLst>
              </p:cNvPr>
              <p:cNvSpPr txBox="1"/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2BA5CCD-242F-497E-89E2-18A54A658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842" y="2237203"/>
                <a:ext cx="1054725" cy="1095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D50DE0E9-879F-4839-9BF1-AE7E79135CA3}"/>
                  </a:ext>
                </a:extLst>
              </p:cNvPr>
              <p:cNvSpPr txBox="1"/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0DE0E9-879F-4839-9BF1-AE7E7913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772" y="2208656"/>
                <a:ext cx="1054725" cy="10950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BFC1EB3E-EE0F-41A5-B6D8-055CB0B97B63}"/>
                  </a:ext>
                </a:extLst>
              </p:cNvPr>
              <p:cNvSpPr txBox="1"/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C1EB3E-EE0F-41A5-B6D8-055CB0B97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546" y="3734363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4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4F4274E-5583-404C-90FB-795F346DB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0644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6E32CE1-71E4-4658-82C4-880A8BE3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205" y="4005209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B1ECE384-E6F2-4339-9F80-EE23DD334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609" y="221683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xmlns="" id="{BF1AA103-3680-4650-9F4B-C6910CC3E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0434"/>
              </p:ext>
            </p:extLst>
          </p:nvPr>
        </p:nvGraphicFramePr>
        <p:xfrm>
          <a:off x="6507968" y="1227825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2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1227825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928A902-D71E-4F76-8A50-BB6E9B650827}"/>
              </a:ext>
            </a:extLst>
          </p:cNvPr>
          <p:cNvGrpSpPr/>
          <p:nvPr/>
        </p:nvGrpSpPr>
        <p:grpSpPr>
          <a:xfrm>
            <a:off x="1481205" y="3512815"/>
            <a:ext cx="1250950" cy="836613"/>
            <a:chOff x="1172492" y="3391432"/>
            <a:chExt cx="1250950" cy="836613"/>
          </a:xfrm>
        </p:grpSpPr>
        <p:graphicFrame>
          <p:nvGraphicFramePr>
            <p:cNvPr id="9" name="Object 21">
              <a:extLst>
                <a:ext uri="{FF2B5EF4-FFF2-40B4-BE49-F238E27FC236}">
                  <a16:creationId xmlns:a16="http://schemas.microsoft.com/office/drawing/2014/main" xmlns="" id="{85FBE407-860E-43EB-9FDC-BDEC407C86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272635"/>
                </p:ext>
              </p:extLst>
            </p:nvPr>
          </p:nvGraphicFramePr>
          <p:xfrm>
            <a:off x="1705892" y="3391432"/>
            <a:ext cx="71755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330057" imgH="393529" progId="Equation.3">
                    <p:embed/>
                  </p:oleObj>
                </mc:Choice>
                <mc:Fallback>
                  <p:oleObj name="Equation" r:id="rId6" imgW="330057" imgH="393529" progId="Equation.3">
                    <p:embed/>
                    <p:pic>
                      <p:nvPicPr>
                        <p:cNvPr id="29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892" y="3391432"/>
                          <a:ext cx="71755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xmlns="" id="{546DB374-4529-4519-8A3F-585A0144C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35438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>
                  <a:latin typeface="VNI-Times" pitchFamily="2" charset="0"/>
                </a:rPr>
                <a:t>b)</a:t>
              </a:r>
            </a:p>
          </p:txBody>
        </p:sp>
      </p:grpSp>
      <p:graphicFrame>
        <p:nvGraphicFramePr>
          <p:cNvPr id="11" name="Object 24">
            <a:extLst>
              <a:ext uri="{FF2B5EF4-FFF2-40B4-BE49-F238E27FC236}">
                <a16:creationId xmlns:a16="http://schemas.microsoft.com/office/drawing/2014/main" xmlns="" id="{C805236D-4D35-48DF-925D-40ECCC314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729159"/>
              </p:ext>
            </p:extLst>
          </p:nvPr>
        </p:nvGraphicFramePr>
        <p:xfrm>
          <a:off x="6507968" y="3417208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304536" imgH="393359" progId="Equation.3">
                  <p:embed/>
                </p:oleObj>
              </mc:Choice>
              <mc:Fallback>
                <p:oleObj name="Equation" r:id="rId8" imgW="304536" imgH="393359" progId="Equation.3">
                  <p:embed/>
                  <p:pic>
                    <p:nvPicPr>
                      <p:cNvPr id="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968" y="3417208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FC2F061-CD5B-42D7-B568-81C2805A0134}"/>
              </a:ext>
            </a:extLst>
          </p:cNvPr>
          <p:cNvGrpSpPr/>
          <p:nvPr/>
        </p:nvGrpSpPr>
        <p:grpSpPr>
          <a:xfrm>
            <a:off x="1328609" y="1226237"/>
            <a:ext cx="1320800" cy="836613"/>
            <a:chOff x="1172492" y="2096032"/>
            <a:chExt cx="1320800" cy="836613"/>
          </a:xfrm>
        </p:grpSpPr>
        <p:graphicFrame>
          <p:nvGraphicFramePr>
            <p:cNvPr id="13" name="Object 5">
              <a:extLst>
                <a:ext uri="{FF2B5EF4-FFF2-40B4-BE49-F238E27FC236}">
                  <a16:creationId xmlns:a16="http://schemas.microsoft.com/office/drawing/2014/main" xmlns="" id="{4AA0C07E-B091-4302-8EC0-DD26C9C943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983127"/>
                </p:ext>
              </p:extLst>
            </p:nvPr>
          </p:nvGraphicFramePr>
          <p:xfrm>
            <a:off x="1553492" y="2096032"/>
            <a:ext cx="939800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431613" imgH="393529" progId="Equation.3">
                    <p:embed/>
                  </p:oleObj>
                </mc:Choice>
                <mc:Fallback>
                  <p:oleObj name="Equation" r:id="rId10" imgW="431613" imgH="393529" progId="Equation.3">
                    <p:embed/>
                    <p:pic>
                      <p:nvPicPr>
                        <p:cNvPr id="2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3492" y="2096032"/>
                          <a:ext cx="939800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xmlns="" id="{24995C99-00CA-469A-A9C8-0B23859D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492" y="2248432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dirty="0">
                  <a:latin typeface="VNI-Times" pitchFamily="2" charset="0"/>
                </a:rPr>
                <a:t>a)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24D1EDA7-2D2F-426D-81A8-04B06AC6D489}"/>
                  </a:ext>
                </a:extLst>
              </p:cNvPr>
              <p:cNvSpPr txBox="1"/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D1EDA7-2D2F-426D-81A8-04B06AC6D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1295964"/>
                <a:ext cx="3079669" cy="10631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381B713-912D-4E69-A3FC-03BFCD08C259}"/>
                  </a:ext>
                </a:extLst>
              </p:cNvPr>
              <p:cNvSpPr txBox="1"/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1B713-912D-4E69-A3FC-03BFCD08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817" y="3468082"/>
                <a:ext cx="3079669" cy="10631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D8B80CA-44F4-49E8-9280-136803675F24}"/>
                  </a:ext>
                </a:extLst>
              </p:cNvPr>
              <p:cNvSpPr txBox="1"/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8B80CA-44F4-49E8-9280-136803675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0" y="2326102"/>
                <a:ext cx="3079669" cy="10631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88284F9-8571-40F8-8FAF-6C23D148D359}"/>
                  </a:ext>
                </a:extLst>
              </p:cNvPr>
              <p:cNvSpPr txBox="1"/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88284F9-8571-40F8-8FAF-6C23D148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84" y="2308508"/>
                <a:ext cx="1054725" cy="10950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F0B3D44-04F3-4F71-AE4F-ABFA45341938}"/>
                  </a:ext>
                </a:extLst>
              </p:cNvPr>
              <p:cNvSpPr txBox="1"/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0B3D44-04F3-4F71-AE4F-ABFA45341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845" y="2258106"/>
                <a:ext cx="1054725" cy="10950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97F47BD-6659-4CD8-AF9C-EC71660A7217}"/>
                  </a:ext>
                </a:extLst>
              </p:cNvPr>
              <p:cNvSpPr txBox="1"/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7F47BD-6659-4CD8-AF9C-EC71660A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68" y="2275544"/>
                <a:ext cx="3079669" cy="10631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05F1B69A-2509-411B-BEB4-ABFDE2FF643A}"/>
                  </a:ext>
                </a:extLst>
              </p:cNvPr>
              <p:cNvSpPr txBox="1"/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F1B69A-2509-411B-BEB4-ABFDE2FF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31" y="4419175"/>
                <a:ext cx="1054725" cy="10950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D58F851-C70E-4262-A59E-79C9D4B739C4}"/>
                  </a:ext>
                </a:extLst>
              </p:cNvPr>
              <p:cNvSpPr txBox="1"/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58F851-C70E-4262-A59E-79C9D4B73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91" y="4440937"/>
                <a:ext cx="1991479" cy="10631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C73A3A6-CEE9-4C69-9599-EFB523ADE7FF}"/>
                  </a:ext>
                </a:extLst>
              </p:cNvPr>
              <p:cNvSpPr txBox="1"/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73A3A6-CEE9-4C69-9599-EFB523AD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6" y="1262926"/>
                <a:ext cx="3079669" cy="106317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DD03565E-59D2-4C9E-ADD6-23C299F5A947}"/>
                  </a:ext>
                </a:extLst>
              </p:cNvPr>
              <p:cNvSpPr txBox="1"/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  <a:p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03565E-59D2-4C9E-ADD6-23C299F5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975" y="3574893"/>
                <a:ext cx="3079669" cy="10950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5">
            <a:extLst>
              <a:ext uri="{FF2B5EF4-FFF2-40B4-BE49-F238E27FC236}">
                <a16:creationId xmlns:a16="http://schemas.microsoft.com/office/drawing/2014/main" xmlns="" id="{F58CF1FF-81A5-4EEE-88CE-5F7107040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51" y="434198"/>
            <a:ext cx="14443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14283" y="137953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9" name="Line 31"/>
          <p:cNvSpPr>
            <a:spLocks noChangeShapeType="1"/>
          </p:cNvSpPr>
          <p:nvPr/>
        </p:nvSpPr>
        <p:spPr bwMode="auto">
          <a:xfrm flipH="1">
            <a:off x="7763028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Line 32"/>
          <p:cNvSpPr>
            <a:spLocks noChangeShapeType="1"/>
          </p:cNvSpPr>
          <p:nvPr/>
        </p:nvSpPr>
        <p:spPr bwMode="auto">
          <a:xfrm flipH="1">
            <a:off x="7416054" y="1876564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 flipH="1">
            <a:off x="6172412" y="1948586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2" name="Line 34"/>
          <p:cNvSpPr>
            <a:spLocks noChangeShapeType="1"/>
          </p:cNvSpPr>
          <p:nvPr/>
        </p:nvSpPr>
        <p:spPr bwMode="auto">
          <a:xfrm flipH="1">
            <a:off x="7129934" y="1346705"/>
            <a:ext cx="152400" cy="3048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graphicFrame>
        <p:nvGraphicFramePr>
          <p:cNvPr id="23" name="Object 36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491639"/>
              </p:ext>
            </p:extLst>
          </p:nvPr>
        </p:nvGraphicFramePr>
        <p:xfrm>
          <a:off x="3485450" y="3109119"/>
          <a:ext cx="623411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2374560" imgH="393480" progId="Equation.3">
                  <p:embed/>
                </p:oleObj>
              </mc:Choice>
              <mc:Fallback>
                <p:oleObj name="Equation" r:id="rId4" imgW="2374560" imgH="393480" progId="Equation.3">
                  <p:embed/>
                  <p:pic>
                    <p:nvPicPr>
                      <p:cNvPr id="22564" name="Object 36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50" y="3109119"/>
                        <a:ext cx="6234112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8081683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 flipH="1">
            <a:off x="7149354" y="390576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8081683" y="3896798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 flipH="1">
            <a:off x="7097806" y="3276600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991861" y="3429000"/>
            <a:ext cx="65764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b.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1116106" y="48768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c.</a:t>
            </a:r>
          </a:p>
        </p:txBody>
      </p:sp>
      <p:graphicFrame>
        <p:nvGraphicFramePr>
          <p:cNvPr id="30" name="Object 49">
            <a:hlinkClick r:id="" action="ppaction://hlinkshowjump?jump=nextslide" endSnd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959350"/>
              </p:ext>
            </p:extLst>
          </p:nvPr>
        </p:nvGraphicFramePr>
        <p:xfrm>
          <a:off x="3508468" y="4762500"/>
          <a:ext cx="4816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1714320" imgH="393480" progId="Equation.3">
                  <p:embed/>
                </p:oleObj>
              </mc:Choice>
              <mc:Fallback>
                <p:oleObj name="Equation" r:id="rId6" imgW="1714320" imgH="393480" progId="Equation.3">
                  <p:embed/>
                  <p:pic>
                    <p:nvPicPr>
                      <p:cNvPr id="22577" name="Object 49">
                        <a:hlinkClick r:id="" action="ppaction://hlinkshowjump?jump=nextslide" endSnd="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468" y="4762500"/>
                        <a:ext cx="4816475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50"/>
          <p:cNvSpPr>
            <a:spLocks noChangeShapeType="1"/>
          </p:cNvSpPr>
          <p:nvPr/>
        </p:nvSpPr>
        <p:spPr bwMode="auto">
          <a:xfrm flipH="1">
            <a:off x="5553635" y="4876800"/>
            <a:ext cx="3048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 flipH="1">
            <a:off x="6678706" y="5490883"/>
            <a:ext cx="1524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H="1">
            <a:off x="6176683" y="5472953"/>
            <a:ext cx="219635" cy="3137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 flipH="1">
            <a:off x="7187454" y="4876800"/>
            <a:ext cx="2286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991861" y="337483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991861" y="1414304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3160030"/>
                <a:ext cx="1640577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38" y="4769195"/>
                <a:ext cx="1802673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1C48BFE7-25E8-400E-80E5-120B1EBF608F}"/>
                  </a:ext>
                </a:extLst>
              </p:cNvPr>
              <p:cNvSpPr txBox="1"/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6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48BFE7-25E8-400E-80E5-120B1EBF6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49" y="1265320"/>
                <a:ext cx="1907646" cy="14276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A098189-028F-4DEF-B4FD-ABC268AB8B44}"/>
                  </a:ext>
                </a:extLst>
              </p:cNvPr>
              <p:cNvSpPr txBox="1"/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A098189-028F-4DEF-B4FD-ABC268AB8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248" y="1252817"/>
                <a:ext cx="1977269" cy="14600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B2636A9-9474-477E-BA5E-0D83AACF8049}"/>
                  </a:ext>
                </a:extLst>
              </p:cNvPr>
              <p:cNvSpPr txBox="1"/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B2636A9-9474-477E-BA5E-0D83AACF8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790" y="1252817"/>
                <a:ext cx="2903278" cy="14276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D37279E8-645B-4696-BB8A-9C981DE8878F}"/>
                  </a:ext>
                </a:extLst>
              </p:cNvPr>
              <p:cNvSpPr txBox="1"/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rgbClr val="0000FF"/>
                  </a:solidFill>
                </a:endParaRPr>
              </a:p>
              <a:p>
                <a:endParaRPr lang="vi-VN" sz="3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7279E8-645B-4696-BB8A-9C981DE88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696" y="1285262"/>
                <a:ext cx="747451" cy="14276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3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6" grpId="0"/>
      <p:bldP spid="3" grpId="0"/>
      <p:bldP spid="37" grpId="0"/>
      <p:bldP spid="38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n-US" sz="28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nhật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có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chiều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dài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m,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chiều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rộng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m. Chia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tấm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bìa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thành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nhau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diện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của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mỗi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phần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348" y="425831"/>
                <a:ext cx="11255188" cy="1234569"/>
              </a:xfrm>
              <a:prstGeom prst="rect">
                <a:avLst/>
              </a:prstGeom>
              <a:blipFill>
                <a:blip r:embed="rId6"/>
                <a:stretch>
                  <a:fillRect l="-1138" r="-1788" b="-133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78234" y="7137587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278234" y="90902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278234" y="95474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527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527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527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527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6423975" y="685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2" name="j0212209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234" y="8621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6"/>
          <p:cNvSpPr>
            <a:spLocks noChangeArrowheads="1"/>
          </p:cNvSpPr>
          <p:nvPr/>
        </p:nvSpPr>
        <p:spPr bwMode="auto">
          <a:xfrm>
            <a:off x="1430634" y="5726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" name="Rectangle 38"/>
          <p:cNvSpPr>
            <a:spLocks noChangeArrowheads="1"/>
          </p:cNvSpPr>
          <p:nvPr/>
        </p:nvSpPr>
        <p:spPr bwMode="auto">
          <a:xfrm>
            <a:off x="1158378" y="1900391"/>
            <a:ext cx="2078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1135359" y="2655761"/>
            <a:ext cx="1600200" cy="762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67" name="Group 69"/>
          <p:cNvGrpSpPr>
            <a:grpSpLocks/>
          </p:cNvGrpSpPr>
          <p:nvPr/>
        </p:nvGrpSpPr>
        <p:grpSpPr bwMode="auto">
          <a:xfrm>
            <a:off x="1125834" y="2658942"/>
            <a:ext cx="533400" cy="762001"/>
            <a:chOff x="2587" y="2615"/>
            <a:chExt cx="336" cy="480"/>
          </a:xfrm>
          <a:solidFill>
            <a:srgbClr val="FFFF00"/>
          </a:solidFill>
        </p:grpSpPr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>
              <a:off x="2587" y="2615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2663" y="2727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663997" y="2662117"/>
            <a:ext cx="533400" cy="762001"/>
            <a:chOff x="2590" y="3158"/>
            <a:chExt cx="336" cy="480"/>
          </a:xfrm>
          <a:solidFill>
            <a:srgbClr val="FFFF00"/>
          </a:solidFill>
        </p:grpSpPr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2590" y="3158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2" name="Text Box 72"/>
            <p:cNvSpPr txBox="1">
              <a:spLocks noChangeArrowheads="1"/>
            </p:cNvSpPr>
            <p:nvPr/>
          </p:nvSpPr>
          <p:spPr bwMode="auto">
            <a:xfrm>
              <a:off x="2638" y="3254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2197397" y="2662116"/>
            <a:ext cx="533400" cy="762001"/>
            <a:chOff x="2536" y="2630"/>
            <a:chExt cx="336" cy="480"/>
          </a:xfrm>
          <a:solidFill>
            <a:srgbClr val="FFFF00"/>
          </a:solidFill>
        </p:grpSpPr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536" y="2630"/>
              <a:ext cx="336" cy="480"/>
            </a:xfrm>
            <a:prstGeom prst="rect">
              <a:avLst/>
            </a:prstGeom>
            <a:grpFill/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sz="1800"/>
            </a:p>
          </p:txBody>
        </p:sp>
        <p:sp>
          <p:nvSpPr>
            <p:cNvPr id="75" name="Text Box 75"/>
            <p:cNvSpPr txBox="1">
              <a:spLocks noChangeArrowheads="1"/>
            </p:cNvSpPr>
            <p:nvPr/>
          </p:nvSpPr>
          <p:spPr bwMode="auto">
            <a:xfrm>
              <a:off x="2584" y="2726"/>
              <a:ext cx="1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sz="2400" b="1">
                  <a:solidFill>
                    <a:srgbClr val="CC3300"/>
                  </a:solidFill>
                  <a:latin typeface="VNI-Times" pitchFamily="2" charset="0"/>
                </a:rPr>
                <a:t>?</a:t>
              </a: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2197397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659234" y="2666874"/>
            <a:ext cx="0" cy="7461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03352" y="2762580"/>
            <a:ext cx="4800600" cy="1370527"/>
            <a:chOff x="5403352" y="2762580"/>
            <a:chExt cx="4800600" cy="1370527"/>
          </a:xfrm>
        </p:grpSpPr>
        <p:sp>
          <p:nvSpPr>
            <p:cNvPr id="76" name="Rectangle 77"/>
            <p:cNvSpPr>
              <a:spLocks noChangeArrowheads="1"/>
            </p:cNvSpPr>
            <p:nvPr/>
          </p:nvSpPr>
          <p:spPr bwMode="auto">
            <a:xfrm>
              <a:off x="5403352" y="2762580"/>
              <a:ext cx="4800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54878"/>
                </p:ext>
              </p:extLst>
            </p:nvPr>
          </p:nvGraphicFramePr>
          <p:xfrm>
            <a:off x="6872537" y="32663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44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537" y="32663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1034917"/>
                </p:ext>
              </p:extLst>
            </p:nvPr>
          </p:nvGraphicFramePr>
          <p:xfrm>
            <a:off x="7556749" y="3264745"/>
            <a:ext cx="67468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10" imgW="253890" imgH="393529" progId="Equation.3">
                    <p:embed/>
                  </p:oleObj>
                </mc:Choice>
                <mc:Fallback>
                  <p:oleObj name="Equation" r:id="rId10" imgW="253890" imgH="393529" progId="Equation.3">
                    <p:embed/>
                    <p:pic>
                      <p:nvPicPr>
                        <p:cNvPr id="45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6749" y="3264745"/>
                          <a:ext cx="67468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7139237" y="3337770"/>
              <a:ext cx="5334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7086490"/>
                </p:ext>
              </p:extLst>
            </p:nvPr>
          </p:nvGraphicFramePr>
          <p:xfrm>
            <a:off x="8182224" y="3253632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12" imgW="152334" imgH="393529" progId="Equation.3">
                    <p:embed/>
                  </p:oleObj>
                </mc:Choice>
                <mc:Fallback>
                  <p:oleObj name="Equation" r:id="rId12" imgW="152334" imgH="393529" progId="Equation.3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2224" y="3253632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8356849" y="3386982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54067" y="4089104"/>
            <a:ext cx="5618163" cy="1373564"/>
            <a:chOff x="5154067" y="4089104"/>
            <a:chExt cx="5618163" cy="1373564"/>
          </a:xfrm>
        </p:grpSpPr>
        <p:sp>
          <p:nvSpPr>
            <p:cNvPr id="77" name="Rectangle 84"/>
            <p:cNvSpPr>
              <a:spLocks noChangeArrowheads="1"/>
            </p:cNvSpPr>
            <p:nvPr/>
          </p:nvSpPr>
          <p:spPr bwMode="auto">
            <a:xfrm>
              <a:off x="5154067" y="4089104"/>
              <a:ext cx="5618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dirty="0">
                <a:latin typeface="VNI-Times" pitchFamily="2" charset="0"/>
              </a:endParaRPr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625307"/>
                </p:ext>
              </p:extLst>
            </p:nvPr>
          </p:nvGraphicFramePr>
          <p:xfrm>
            <a:off x="6927662" y="4595893"/>
            <a:ext cx="406400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14" imgW="152334" imgH="393529" progId="Equation.3">
                    <p:embed/>
                  </p:oleObj>
                </mc:Choice>
                <mc:Fallback>
                  <p:oleObj name="Equation" r:id="rId14" imgW="152334" imgH="393529" progId="Equation.3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662" y="4595893"/>
                          <a:ext cx="406400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7150365" y="4736589"/>
              <a:ext cx="10731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3 =</a:t>
              </a:r>
            </a:p>
          </p:txBody>
        </p:sp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8107731"/>
                </p:ext>
              </p:extLst>
            </p:nvPr>
          </p:nvGraphicFramePr>
          <p:xfrm>
            <a:off x="8041730" y="4566287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Equation" r:id="rId15" imgW="203112" imgH="393529" progId="Equation.3">
                    <p:embed/>
                  </p:oleObj>
                </mc:Choice>
                <mc:Fallback>
                  <p:oleObj name="Equation" r:id="rId15" imgW="203112" imgH="393529" progId="Equation.3">
                    <p:embed/>
                    <p:pic>
                      <p:nvPicPr>
                        <p:cNvPr id="52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1730" y="4566287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" name="Text Box 13"/>
            <p:cNvSpPr txBox="1">
              <a:spLocks noChangeArrowheads="1"/>
            </p:cNvSpPr>
            <p:nvPr/>
          </p:nvSpPr>
          <p:spPr bwMode="auto">
            <a:xfrm>
              <a:off x="8394949" y="4709314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94" name="Rectangle 38"/>
          <p:cNvSpPr>
            <a:spLocks noChangeArrowheads="1"/>
          </p:cNvSpPr>
          <p:nvPr/>
        </p:nvSpPr>
        <p:spPr bwMode="auto">
          <a:xfrm>
            <a:off x="7461515" y="2099006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56749" y="5391806"/>
            <a:ext cx="2836985" cy="866775"/>
            <a:chOff x="6667749" y="5313549"/>
            <a:chExt cx="2836985" cy="866775"/>
          </a:xfrm>
        </p:grpSpPr>
        <p:sp>
          <p:nvSpPr>
            <p:cNvPr id="78" name="Rectangle 86"/>
            <p:cNvSpPr>
              <a:spLocks noChangeArrowheads="1"/>
            </p:cNvSpPr>
            <p:nvPr/>
          </p:nvSpPr>
          <p:spPr bwMode="auto">
            <a:xfrm>
              <a:off x="6667749" y="5420570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</a:t>
              </a:r>
            </a:p>
          </p:txBody>
        </p:sp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8431584" y="5485792"/>
              <a:ext cx="1073150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GB" alt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886823"/>
                </p:ext>
              </p:extLst>
            </p:nvPr>
          </p:nvGraphicFramePr>
          <p:xfrm>
            <a:off x="8214551" y="5313549"/>
            <a:ext cx="541338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Equation" r:id="rId17" imgW="203112" imgH="393529" progId="Equation.3">
                    <p:embed/>
                  </p:oleObj>
                </mc:Choice>
                <mc:Fallback>
                  <p:oleObj name="Equation" r:id="rId17" imgW="203112" imgH="393529" progId="Equation.3">
                    <p:embed/>
                    <p:pic>
                      <p:nvPicPr>
                        <p:cNvPr id="88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4551" y="5313549"/>
                          <a:ext cx="541338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27C5C9B0-DD55-4CD0-BDAB-43189EC6F43C}"/>
                  </a:ext>
                </a:extLst>
              </p:cNvPr>
              <p:cNvSpPr txBox="1"/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7C5C9B0-DD55-4CD0-BDAB-43189EC6F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231" y="3606211"/>
                <a:ext cx="884513" cy="8066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9FC6A932-0DAF-47D8-BC46-66A680068811}"/>
                  </a:ext>
                </a:extLst>
              </p:cNvPr>
              <p:cNvSpPr txBox="1"/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C6A932-0DAF-47D8-BC46-66A68006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872" y="2655660"/>
                <a:ext cx="884513" cy="80945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64" grpId="0"/>
      <p:bldP spid="66" grpId="0" animBg="1"/>
      <p:bldP spid="94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-189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02731" y="2308503"/>
            <a:ext cx="2411167" cy="3537138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363" y="2199838"/>
            <a:ext cx="1451009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590924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577" y="1008389"/>
            <a:ext cx="8166846" cy="9233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CHÚ CHUỘT PHÔ MAI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39908" y="5845641"/>
            <a:ext cx="1656184" cy="607695"/>
          </a:xfrm>
          <a:prstGeom prst="roundRect">
            <a:avLst/>
          </a:prstGeom>
          <a:solidFill>
            <a:srgbClr val="FE9E2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3637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992</Words>
  <Application>Microsoft Office PowerPoint</Application>
  <PresentationFormat>Custom</PresentationFormat>
  <Paragraphs>117</Paragraphs>
  <Slides>14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22</cp:revision>
  <dcterms:created xsi:type="dcterms:W3CDTF">2021-08-21T03:44:13Z</dcterms:created>
  <dcterms:modified xsi:type="dcterms:W3CDTF">2021-09-06T10:11:28Z</dcterms:modified>
</cp:coreProperties>
</file>