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5828-C5D6-492F-95F2-D4602C6CF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F951F-F2CB-402B-B9C7-212D8A28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540E0-20F2-4017-9A8F-E9BE0D7C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D5DE7-9240-4837-A5E7-18E419EE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CBCED-E861-4184-A3E0-8B36A489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7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9EE4-20FC-47F4-8292-8592CC25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73038-8623-433C-9A15-DFA353D98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28EB2-2D09-47BA-9709-1E17001B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9CD07-6D23-481E-A9D0-098DB0E9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5A948-B4E0-4A29-98A3-9DDB4265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0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7301FD-4302-4362-AA5E-C8CFA28D6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9C4B5-31E5-4300-A450-EAE087FBE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F05CB-4201-4CA7-A478-1E3FCA6F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7B704-8324-444D-A57B-B25C8E74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A027A-0DEF-4CC1-9F15-47BAE966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8B76-12C3-47E7-8C28-91757D00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7F2B8-F424-45B2-BB3A-B92054359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DA48A-DC78-4B4D-9182-505413FF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6A328-5980-4823-98DB-BC0029A7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16A3F-B09F-4C78-AD2B-314DC612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7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E012-60EB-440C-B4A4-4722F6C8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44586-C7C4-4A23-A07F-C9ACE8EE6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E10F1-6AFC-4341-8572-7A62BAB2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E05CE-D99C-4715-9289-2F194C67C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74C5-F811-46D8-A1A2-E951BCEC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C5D8-098C-410E-94CE-F3F0E5C4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F0D34-35F7-4EA6-B80F-9D778CC85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83DC3-5924-427C-B7E6-B33E5A163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3E568-88B9-4F2E-9808-87248839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B1BAC-4BD0-474E-B56F-7A37CD67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7A19E-40B2-47CF-BC96-10B60C6E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7D3C-B99F-433A-8737-0D21EE38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5920F-4B70-4149-BA80-D23CC81E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692A9-45EC-4627-B4C0-1FAA8E99B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A7AE5D-BB91-4A0D-8E7E-B2BC48E7E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8B052-99C8-4DE5-AA07-2721451B63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463929-FD3E-41C5-9795-6F0F02D9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D1059-964E-464A-A556-8AF4EEB2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F7C0D0-403C-4946-8586-4EE1F803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3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7AC4-3C2B-4DA5-B952-515282AB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32797-9158-468B-8F2D-3F20B31B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78784-9B44-46D1-BA48-CDD557AC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0D99F-F24F-4AAD-AF06-6A2F4465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099DF-B3D5-48FF-96B4-A87682A4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85813-1665-4261-9538-0F6E1FF9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CBE3F-9AB0-42CD-8D8D-8F9AA69C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790A-43ED-4794-814C-5A13A629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3F40D-725D-4CFC-B8AC-F2BBEF4F3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DF869-F1E4-4C6E-BC39-81AEBC2AD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67D67-E1A8-46B9-BDAD-0666FB2D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089B7-5F9C-4324-B9E7-7EABC7EE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8FC36-D135-4CB9-B9E9-C5275022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1EE6-B2AC-4447-923B-1C404D85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2D7B5-D422-45C4-A548-AC5E69178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94DF7-0E1D-496C-8106-40F7A964D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921F2-D735-4A6C-9F91-2E2DCB31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31FE-4B97-4D09-8748-DAF885D5C5A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C4223-A7B5-4249-8336-10F2D9BA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7BECB-151F-4D36-8F8B-50C26444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6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2462DF-AECF-4021-BA5F-35CAE5DC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DA948-DA3C-4B04-B876-AE02F1803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38985-BA46-4B76-990B-CB6663DAC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831FE-4B97-4D09-8748-DAF885D5C5A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3D66-5587-44F4-9E00-A482BA657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E8163-E0DC-4DF6-94FB-289F95AE2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6622-E1B9-48B1-8C3C-C8F92C69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2819370" y="4345035"/>
            <a:ext cx="999012" cy="73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9720054" y="4124877"/>
            <a:ext cx="1248765" cy="91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10344436" y="1522266"/>
            <a:ext cx="499506" cy="36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2395698" y="1500128"/>
            <a:ext cx="499507" cy="36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1792" y="2683239"/>
            <a:ext cx="3868053" cy="17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12266" y="1329337"/>
            <a:ext cx="4496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LỚP </a:t>
            </a:r>
            <a:r>
              <a:rPr lang="vi-VN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31294" y="5668863"/>
            <a:ext cx="4341206" cy="369332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>
              <a:spcBef>
                <a:spcPct val="50000"/>
              </a:spcBef>
            </a:pP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TRỊNH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39363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17" y="3360271"/>
            <a:ext cx="6543675" cy="281940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848893" y="2815759"/>
            <a:ext cx="360362" cy="4667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23583" y="548014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1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1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1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 LOP5A, </a:t>
            </a:r>
            <a:r>
              <a:rPr lang="en-US" altLang="en-US" sz="21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839368" y="1226671"/>
            <a:ext cx="342900" cy="342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8893" y="1761659"/>
            <a:ext cx="342900" cy="342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9368" y="2329984"/>
            <a:ext cx="342900" cy="342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209255" y="1052046"/>
            <a:ext cx="8077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Mở thư mục LOP5A trong ngăn phải.</a:t>
            </a:r>
          </a:p>
          <a:p>
            <a:pPr>
              <a:lnSpc>
                <a:spcPct val="150000"/>
              </a:lnSpc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Chỉ mở thư mục LOP5A trong ngăn trái.</a:t>
            </a:r>
          </a:p>
          <a:p>
            <a:pPr>
              <a:lnSpc>
                <a:spcPct val="150000"/>
              </a:lnSpc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Chỉ chuyển dấu      thành dấu</a:t>
            </a:r>
          </a:p>
          <a:p>
            <a:pPr>
              <a:lnSpc>
                <a:spcPct val="150000"/>
              </a:lnSpc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Mở thư mục LOP5A trong ngăn trái và chuyển dấu      thành dấu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255" y="685333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839368" y="2877671"/>
            <a:ext cx="342900" cy="342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6655" y="2339509"/>
            <a:ext cx="35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0893" y="2890371"/>
            <a:ext cx="3937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0055" y="2864971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0355" y="2315696"/>
            <a:ext cx="3937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Multiply 19"/>
          <p:cNvSpPr/>
          <p:nvPr/>
        </p:nvSpPr>
        <p:spPr>
          <a:xfrm>
            <a:off x="878783" y="4963496"/>
            <a:ext cx="303485" cy="45591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53" y="3472001"/>
            <a:ext cx="8410575" cy="23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027" y="1112183"/>
            <a:ext cx="7010400" cy="219075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911178" y="1038364"/>
            <a:ext cx="676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d.</a:t>
            </a: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944515" y="3472001"/>
            <a:ext cx="674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e.</a:t>
            </a:r>
          </a:p>
        </p:txBody>
      </p:sp>
      <p:sp>
        <p:nvSpPr>
          <p:cNvPr id="5" name="Multiply 4"/>
          <p:cNvSpPr/>
          <p:nvPr/>
        </p:nvSpPr>
        <p:spPr>
          <a:xfrm>
            <a:off x="1587453" y="2429013"/>
            <a:ext cx="365125" cy="40163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1489027" y="5403988"/>
            <a:ext cx="365125" cy="40163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r="5153"/>
          <a:stretch>
            <a:fillRect/>
          </a:stretch>
        </p:blipFill>
        <p:spPr bwMode="auto">
          <a:xfrm>
            <a:off x="614175" y="2111936"/>
            <a:ext cx="4518025" cy="35718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736413" y="833998"/>
            <a:ext cx="9043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HOẠT ĐỘNG ỨNG DỤNG, MỞ RỘNG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3075" y="1281673"/>
            <a:ext cx="9001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nl-NL" altLang="en-US" sz="2400">
                <a:latin typeface="Times New Roman" pitchFamily="18" charset="0"/>
                <a:cs typeface="Times New Roman" pitchFamily="18" charset="0"/>
              </a:rPr>
              <a:t> a. Điều khiển sao cho ngăn trái của cửa sổ giống như hình sau. Thực hiện các </a:t>
            </a:r>
            <a:r>
              <a:rPr lang="nl-NL" altLang="en-US" sz="2400" b="1">
                <a:latin typeface="Times New Roman" pitchFamily="18" charset="0"/>
                <a:cs typeface="Times New Roman" pitchFamily="18" charset="0"/>
              </a:rPr>
              <a:t>Bước 1, Bước 2 </a:t>
            </a:r>
            <a:r>
              <a:rPr lang="nl-NL" altLang="en-US" sz="2400">
                <a:latin typeface="Times New Roman" pitchFamily="18" charset="0"/>
                <a:cs typeface="Times New Roman" pitchFamily="18" charset="0"/>
              </a:rPr>
              <a:t>theo hướng dẫn.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065650" y="2423086"/>
            <a:ext cx="3810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Các biểu tượng cỡ rất lớn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6065650" y="2912036"/>
            <a:ext cx="3810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Các biểu tượng cỡ lớn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6108513" y="3442261"/>
            <a:ext cx="40528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Các biểu tượng cỡ trung bình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6079938" y="3997886"/>
            <a:ext cx="40528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Các biểu tượng cỡ nhỏ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5665600" y="4629711"/>
            <a:ext cx="41433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Các biểu tượng sắp xếp kiểu danh sách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5637025" y="5171048"/>
            <a:ext cx="41433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Các biểu tượng sắp xếp kiểu chi tiết</a:t>
            </a:r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>
            <a:off x="5056000" y="2688198"/>
            <a:ext cx="1009650" cy="793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>
            <a:off x="4879788" y="3177148"/>
            <a:ext cx="1185862" cy="687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>
            <a:off x="4879788" y="3707373"/>
            <a:ext cx="1228725" cy="350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>
            <a:off x="4849625" y="4262998"/>
            <a:ext cx="1230313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594038" y="4691623"/>
            <a:ext cx="1228725" cy="1444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694050" y="4926573"/>
            <a:ext cx="1074738" cy="407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02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2401" y="1174796"/>
            <a:ext cx="9001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nl-NL" altLang="en-US" sz="2400" dirty="0">
                <a:latin typeface="Times New Roman" pitchFamily="18" charset="0"/>
                <a:cs typeface="Times New Roman" pitchFamily="18" charset="0"/>
              </a:rPr>
              <a:t> b. Nối mỗi ô ở cột trái với ô ở cột phải dựa vào các thao tác em đã thực hiện ở Bước 1, Bước 2.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r="2702"/>
          <a:stretch>
            <a:fillRect/>
          </a:stretch>
        </p:blipFill>
        <p:spPr bwMode="auto">
          <a:xfrm>
            <a:off x="1304363" y="2005059"/>
            <a:ext cx="8229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3666563" y="2774996"/>
            <a:ext cx="838200" cy="11541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666563" y="3351259"/>
            <a:ext cx="838200" cy="4603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66563" y="3867196"/>
            <a:ext cx="838200" cy="638175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666563" y="2797221"/>
            <a:ext cx="838200" cy="1858963"/>
          </a:xfrm>
          <a:prstGeom prst="straightConnector1">
            <a:avLst/>
          </a:prstGeom>
          <a:ln w="28575">
            <a:solidFill>
              <a:srgbClr val="C35D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72913" y="5065759"/>
            <a:ext cx="838200" cy="638175"/>
          </a:xfrm>
          <a:prstGeom prst="straightConnector1">
            <a:avLst/>
          </a:prstGeom>
          <a:ln w="28575">
            <a:solidFill>
              <a:srgbClr val="FF6E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66563" y="5127671"/>
            <a:ext cx="838200" cy="5159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6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63861" y="644236"/>
            <a:ext cx="11664278" cy="6026728"/>
          </a:xfrm>
          <a:prstGeom prst="cloud">
            <a:avLst/>
          </a:prstGeom>
          <a:solidFill>
            <a:schemeClr val="bg1"/>
          </a:solidFill>
          <a:ln>
            <a:solidFill>
              <a:srgbClr val="0B0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62753" y="0"/>
            <a:ext cx="12066494" cy="6858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395838" y="331788"/>
            <a:ext cx="11934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 CẦN NHỚ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53465" y="1616339"/>
            <a:ext cx="7834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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74477" y="2759784"/>
            <a:ext cx="9779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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omputer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75997" y="3688022"/>
            <a:ext cx="87169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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dể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30741" y="4519019"/>
            <a:ext cx="80668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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66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C3F673-FA30-4763-9469-DF9EF0DF624E}"/>
              </a:ext>
            </a:extLst>
          </p:cNvPr>
          <p:cNvSpPr txBox="1"/>
          <p:nvPr/>
        </p:nvSpPr>
        <p:spPr>
          <a:xfrm>
            <a:off x="1468582" y="1094509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tr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A3AFE-26C6-49B8-9E51-8CEB4FC3AE27}"/>
              </a:ext>
            </a:extLst>
          </p:cNvPr>
          <p:cNvSpPr txBox="1"/>
          <p:nvPr/>
        </p:nvSpPr>
        <p:spPr>
          <a:xfrm>
            <a:off x="1537852" y="303416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biệt và hẹn gặp lại các em.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735515" y="125158"/>
            <a:ext cx="4496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  <p:sp>
        <p:nvSpPr>
          <p:cNvPr id="34" name="TextBox 2"/>
          <p:cNvSpPr txBox="1"/>
          <p:nvPr/>
        </p:nvSpPr>
        <p:spPr>
          <a:xfrm>
            <a:off x="1354776" y="2143901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497777" y="1284589"/>
            <a:ext cx="4369777" cy="1285097"/>
            <a:chOff x="2347546" y="1185790"/>
            <a:chExt cx="4369777" cy="1285097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2347546" y="1740877"/>
              <a:ext cx="1055077" cy="7300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5"/>
            <p:cNvSpPr txBox="1"/>
            <p:nvPr/>
          </p:nvSpPr>
          <p:spPr>
            <a:xfrm>
              <a:off x="3402623" y="1185790"/>
              <a:ext cx="3314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67554" y="241868"/>
            <a:ext cx="4485470" cy="6246017"/>
            <a:chOff x="6867554" y="241869"/>
            <a:chExt cx="1497623" cy="208544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554" y="241869"/>
              <a:ext cx="1497623" cy="208544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4895" y="241869"/>
              <a:ext cx="530282" cy="33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1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13" y="2173872"/>
            <a:ext cx="1970380" cy="2276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918" y="2093078"/>
            <a:ext cx="2033095" cy="222035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087007" y="3203255"/>
            <a:ext cx="1008993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0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96056" y="2155864"/>
            <a:ext cx="12149813" cy="82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 </a:t>
            </a:r>
            <a:r>
              <a:rPr lang="vi-VN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(T2)</a:t>
            </a:r>
            <a:endParaRPr lang="en-US" sz="4000" b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71718" y="62753"/>
            <a:ext cx="12048564" cy="6795247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endParaRPr lang="vi-VN" altLang="vi-VN"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0924" y="1606581"/>
            <a:ext cx="69983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KHÁM PHÁ MÁY TÍNH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10C810-F59A-4D01-9B0A-F92E27E5E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09" y="3115737"/>
            <a:ext cx="9666514" cy="35201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444453" y="210484"/>
            <a:ext cx="956034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BÀI CŨ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95265" y="1186797"/>
            <a:ext cx="9320376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vi-VN" sz="2400"/>
              <a:t>Khi mở cửa sổ Computer có mấy ngăn? Đó là những ngăn nào?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897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676836" y="214312"/>
            <a:ext cx="5367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 sổ Computer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2438" y="5694549"/>
            <a:ext cx="12291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omputer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vi-VN" altLang="vi-VN" sz="24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găn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……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……………</a:t>
            </a:r>
            <a:r>
              <a:rPr lang="vi-VN" altLang="vi-VN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343"/>
          <p:cNvSpPr txBox="1">
            <a:spLocks noChangeArrowheads="1"/>
          </p:cNvSpPr>
          <p:nvPr/>
        </p:nvSpPr>
        <p:spPr bwMode="auto">
          <a:xfrm>
            <a:off x="2960371" y="5653092"/>
            <a:ext cx="342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 Box 343"/>
          <p:cNvSpPr txBox="1">
            <a:spLocks noChangeArrowheads="1"/>
          </p:cNvSpPr>
          <p:nvPr/>
        </p:nvSpPr>
        <p:spPr bwMode="auto">
          <a:xfrm>
            <a:off x="5004720" y="5653092"/>
            <a:ext cx="96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43"/>
          <p:cNvSpPr txBox="1">
            <a:spLocks noChangeArrowheads="1"/>
          </p:cNvSpPr>
          <p:nvPr/>
        </p:nvSpPr>
        <p:spPr bwMode="auto">
          <a:xfrm>
            <a:off x="6087044" y="5653092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13" y="1045583"/>
            <a:ext cx="5206698" cy="28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b="6966"/>
          <a:stretch>
            <a:fillRect/>
          </a:stretch>
        </p:blipFill>
        <p:spPr bwMode="auto">
          <a:xfrm>
            <a:off x="814900" y="1682843"/>
            <a:ext cx="1061920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25253" y="1754560"/>
            <a:ext cx="863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altLang="en-US" sz="3200" dirty="0">
                <a:latin typeface="Arial" charset="0"/>
              </a:rPr>
              <a:t>1.</a:t>
            </a:r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587888" y="1006568"/>
            <a:ext cx="9043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76077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51646" y="473867"/>
            <a:ext cx="10408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400" b="1" dirty="0" err="1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2400" b="1" dirty="0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vi-VN" sz="2400" b="1" dirty="0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dirty="0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400" b="1" dirty="0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2400" b="1" dirty="0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b="1" dirty="0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2400" b="1" dirty="0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2400" b="1" dirty="0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vi-VN" sz="2400" b="1" dirty="0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b="1" dirty="0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400" b="1" dirty="0">
                <a:solidFill>
                  <a:srgbClr val="2526A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046" y="970755"/>
            <a:ext cx="10392477" cy="510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319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 bwMode="auto">
          <a:xfrm>
            <a:off x="746311" y="847118"/>
            <a:ext cx="6172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4711" y="885218"/>
            <a:ext cx="5651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711" y="1439256"/>
            <a:ext cx="830580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486" y="3342668"/>
            <a:ext cx="5486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Multiply 5"/>
          <p:cNvSpPr/>
          <p:nvPr/>
        </p:nvSpPr>
        <p:spPr>
          <a:xfrm>
            <a:off x="1432111" y="2148868"/>
            <a:ext cx="360363" cy="4667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1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6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69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72&quot;/&gt;&lt;/object&gt;&lt;object type=&quot;3&quot; unique_id=&quot;10015&quot;&gt;&lt;property id=&quot;20148&quot; value=&quot;5&quot;/&gt;&lt;property id=&quot;20300&quot; value=&quot;Slide 12&quot;/&gt;&lt;property id=&quot;20307&quot; value=&quot;273&quot;/&gt;&lt;/object&gt;&lt;object type=&quot;3&quot; unique_id=&quot;10016&quot;&gt;&lt;property id=&quot;20148&quot; value=&quot;5&quot;/&gt;&lt;property id=&quot;20300&quot; value=&quot;Slide 13&quot;/&gt;&lt;property id=&quot;20307&quot; value=&quot;274&quot;/&gt;&lt;/object&gt;&lt;object type=&quot;3&quot; unique_id=&quot;10017&quot;&gt;&lt;property id=&quot;20148&quot; value=&quot;5&quot;/&gt;&lt;property id=&quot;20300&quot; value=&quot;Slide 14&quot;/&gt;&lt;property id=&quot;20307&quot; value=&quot;275&quot;/&gt;&lt;/object&gt;&lt;object type=&quot;3&quot; unique_id=&quot;10018&quot;&gt;&lt;property id=&quot;20148&quot; value=&quot;5&quot;/&gt;&lt;property id=&quot;20300&quot; value=&quot;Slide 15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414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Huu Phuc</cp:lastModifiedBy>
  <cp:revision>43</cp:revision>
  <dcterms:created xsi:type="dcterms:W3CDTF">2021-09-03T08:13:14Z</dcterms:created>
  <dcterms:modified xsi:type="dcterms:W3CDTF">2022-09-04T11:32:20Z</dcterms:modified>
</cp:coreProperties>
</file>