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14"/>
  </p:notesMasterIdLst>
  <p:sldIdLst>
    <p:sldId id="256" r:id="rId3"/>
    <p:sldId id="274" r:id="rId4"/>
    <p:sldId id="271" r:id="rId5"/>
    <p:sldId id="272" r:id="rId6"/>
    <p:sldId id="273" r:id="rId7"/>
    <p:sldId id="258" r:id="rId8"/>
    <p:sldId id="265" r:id="rId9"/>
    <p:sldId id="266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63" d="100"/>
          <a:sy n="63" d="100"/>
        </p:scale>
        <p:origin x="13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6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2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940D630-DF5D-4008-A61A-ECB96103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D85CE30-0C59-4B75-A405-1E8619D0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9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D9E0434-BD89-4D77-A4D9-33C63EB95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48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5F355E3-44D6-4F45-9CF4-573684FEC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15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CCE08D9-043C-478A-81EA-10A8CAEF2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32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55D2796-A9C7-4DD3-81A4-2FF517842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06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62B7D1A-7C58-4E25-BCE3-8F6BC2EEB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45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DBBDFB-60FA-4910-8E25-DB55E22F7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5B84B76-E65A-4D0D-ACBF-F4D0E42DE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93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3DC8C6F-D058-47AA-A2D7-DD1071BB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81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18AFD0B-17A4-431B-A3B0-64A64F283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DFE5-7D16-4322-AC62-B13326B17906}" type="datetime1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5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rgbClr val="F0A22E">
                    <a:shade val="75000"/>
                  </a:srgbClr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rgbClr val="F0A22E">
                    <a:shade val="75000"/>
                  </a:srgbClr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hangingPunct="1">
              <a:defRPr sz="900">
                <a:solidFill>
                  <a:srgbClr val="D38E27"/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FFE57C-9D17-433A-898D-66E4C39D20A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elcome_arrow_h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0246" y="381000"/>
            <a:ext cx="36132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TRƯỜNG TH Gia </a:t>
            </a:r>
            <a:r>
              <a:rPr lang="en-US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thụy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2065" name="Picture 17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1066800"/>
            <a:ext cx="1795882" cy="1833372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312420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TIN HỌC</a:t>
            </a:r>
          </a:p>
          <a:p>
            <a:pPr algn="ctr"/>
            <a:r>
              <a:rPr lang="en-US" sz="5400" b="1" kern="10" err="1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Lớp</a:t>
            </a:r>
            <a:r>
              <a:rPr lang="en-US" sz="5400" b="1" kern="10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 4 </a:t>
            </a:r>
          </a:p>
        </p:txBody>
      </p:sp>
      <p:sp>
        <p:nvSpPr>
          <p:cNvPr id="32" name="TextBox 13"/>
          <p:cNvSpPr txBox="1">
            <a:spLocks noChangeArrowheads="1"/>
          </p:cNvSpPr>
          <p:nvPr/>
        </p:nvSpPr>
        <p:spPr bwMode="auto">
          <a:xfrm>
            <a:off x="2049228" y="5029200"/>
            <a:ext cx="58755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</a:rPr>
              <a:t>Giáo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</a:rPr>
              <a:t>viên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</a:rPr>
              <a:t>Trịnh</a:t>
            </a: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2">
                    <a:lumMod val="50000"/>
                  </a:schemeClr>
                </a:solidFill>
              </a:rPr>
              <a:t>Thị</a:t>
            </a:r>
            <a:r>
              <a:rPr lang="en-US" sz="2800" b="1" i="1">
                <a:solidFill>
                  <a:schemeClr val="accent2">
                    <a:lumMod val="50000"/>
                  </a:schemeClr>
                </a:solidFill>
              </a:rPr>
              <a:t> Thanh Dung</a:t>
            </a:r>
            <a:endParaRPr lang="en-US" sz="2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>
                <a:solidFill>
                  <a:srgbClr val="0070C0"/>
                </a:solidFill>
              </a:rPr>
              <a:t>3. Thực hiện các thao tác sau:</a:t>
            </a:r>
          </a:p>
          <a:p>
            <a:pPr marL="514350" indent="-514350">
              <a:buNone/>
            </a:pPr>
            <a:r>
              <a:rPr lang="en-US" sz="2800">
                <a:solidFill>
                  <a:srgbClr val="0070C0"/>
                </a:solidFill>
              </a:rPr>
              <a:t>     Nháy chuột vào tệp Gioithieu.pptx trong thư mục HOCTAP, nhấn Ctrl + C. Mở thư mục TRINHCHIEU, nhấn Ctrl + V</a:t>
            </a:r>
          </a:p>
          <a:p>
            <a:pPr marL="3143250" lvl="6" indent="-514350">
              <a:buNone/>
            </a:pPr>
            <a:r>
              <a:rPr lang="en-US" sz="2800">
                <a:solidFill>
                  <a:srgbClr val="0070C0"/>
                </a:solidFill>
              </a:rPr>
              <a:t>Nhận xét:</a:t>
            </a:r>
          </a:p>
          <a:p>
            <a:pPr marL="3143250" lvl="6" indent="-514350">
              <a:buNone/>
            </a:pPr>
            <a:r>
              <a:rPr lang="en-US" sz="2800">
                <a:solidFill>
                  <a:srgbClr val="0070C0"/>
                </a:solidFill>
              </a:rPr>
              <a:t>Ctrl + C = copy</a:t>
            </a:r>
          </a:p>
          <a:p>
            <a:pPr marL="3143250" lvl="6" indent="-514350">
              <a:buNone/>
            </a:pPr>
            <a:r>
              <a:rPr lang="en-US" sz="2800">
                <a:solidFill>
                  <a:srgbClr val="0070C0"/>
                </a:solidFill>
              </a:rPr>
              <a:t>Ctrl + V = Paste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2057400" cy="685800"/>
          </a:xfrm>
        </p:spPr>
        <p:txBody>
          <a:bodyPr>
            <a:noAutofit/>
          </a:bodyPr>
          <a:lstStyle/>
          <a:p>
            <a:pPr algn="l"/>
            <a:r>
              <a:rPr lang="en-US" sz="3600" u="sng">
                <a:solidFill>
                  <a:srgbClr val="FF0000"/>
                </a:solidFill>
              </a:rPr>
              <a:t>Ghi nhớ</a:t>
            </a: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39624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có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thể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chứa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và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các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con </a:t>
            </a:r>
            <a:r>
              <a:rPr lang="en-US" sz="2800" dirty="0" err="1">
                <a:solidFill>
                  <a:srgbClr val="0070C0"/>
                </a:solidFill>
              </a:rPr>
              <a:t>khác</a:t>
            </a:r>
            <a:endParaRPr lang="en-US" sz="2800" dirty="0">
              <a:solidFill>
                <a:srgbClr val="0070C0"/>
              </a:solidFill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 err="1">
                <a:solidFill>
                  <a:srgbClr val="0070C0"/>
                </a:solidFill>
              </a:rPr>
              <a:t>Chúng</a:t>
            </a:r>
            <a:r>
              <a:rPr lang="en-US" sz="2800" dirty="0">
                <a:solidFill>
                  <a:srgbClr val="0070C0"/>
                </a:solidFill>
              </a:rPr>
              <a:t> ta </a:t>
            </a:r>
            <a:r>
              <a:rPr lang="en-US" sz="2800" dirty="0" err="1">
                <a:solidFill>
                  <a:srgbClr val="0070C0"/>
                </a:solidFill>
              </a:rPr>
              <a:t>có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thể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thực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hiện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sao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chép</a:t>
            </a:r>
            <a:r>
              <a:rPr lang="en-US" sz="2800" dirty="0">
                <a:solidFill>
                  <a:srgbClr val="0070C0"/>
                </a:solidFill>
              </a:rPr>
              <a:t> (Copy)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từ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này</a:t>
            </a:r>
            <a:r>
              <a:rPr lang="en-US" sz="2800" dirty="0">
                <a:solidFill>
                  <a:srgbClr val="0070C0"/>
                </a:solidFill>
              </a:rPr>
              <a:t> sang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khác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đổi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(Rename), </a:t>
            </a:r>
            <a:r>
              <a:rPr lang="en-US" sz="2800" dirty="0" err="1">
                <a:solidFill>
                  <a:srgbClr val="0070C0"/>
                </a:solidFill>
              </a:rPr>
              <a:t>hoặc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xóa</a:t>
            </a:r>
            <a:r>
              <a:rPr lang="en-US" sz="2800" dirty="0">
                <a:solidFill>
                  <a:srgbClr val="0070C0"/>
                </a:solidFill>
              </a:rPr>
              <a:t> (Delete)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tương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tự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sao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chép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đổi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xóa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119" y="2209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“AI NHANH AI ĐÚNG”</a:t>
            </a:r>
          </a:p>
        </p:txBody>
      </p:sp>
    </p:spTree>
    <p:extLst>
      <p:ext uri="{BB962C8B-B14F-4D97-AF65-F5344CB8AC3E}">
        <p14:creationId xmlns:p14="http://schemas.microsoft.com/office/powerpoint/2010/main" val="1430406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D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3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lưu tệp ta nhấn tổ hợp phím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A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Ctrl + B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Ctrl + C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Ctrl + S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596231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C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4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sao chép tệp ta nhấn tổ hợp phím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V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Ctrl + B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Ctrl + C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Ctrl + A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57873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B</a:t>
              </a: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5</a:t>
            </a:fld>
            <a:endParaRPr lang="en-US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dán tệp ta nhấn tổ hợp phím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A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Ctrl + V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Ctrl + C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Ctrl + S</a:t>
            </a:r>
            <a:endParaRPr lang="vi-VN" sz="3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65711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274" y="1485202"/>
            <a:ext cx="91440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Friday,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pc="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8: CÁC THAO TÁC VỚI TỆP (</a:t>
            </a:r>
            <a:r>
              <a:rPr lang="en-US" sz="3600" b="1" spc="50" dirty="0" err="1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8" name="Picture 7" descr="Capturrr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64037" y="3581400"/>
            <a:ext cx="1445172" cy="1676400"/>
          </a:xfrm>
          <a:prstGeom prst="rect">
            <a:avLst/>
          </a:prstGeom>
        </p:spPr>
      </p:pic>
      <p:pic>
        <p:nvPicPr>
          <p:cNvPr id="10" name="Picture 9" descr="Capturff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4300" y="3580001"/>
            <a:ext cx="1524000" cy="1677799"/>
          </a:xfrm>
          <a:prstGeom prst="rect">
            <a:avLst/>
          </a:prstGeom>
        </p:spPr>
      </p:pic>
      <p:pic>
        <p:nvPicPr>
          <p:cNvPr id="11" name="Picture 10" descr="Capture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7203" y="3657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>
                <a:solidFill>
                  <a:srgbClr val="FF0000"/>
                </a:solidFill>
              </a:rPr>
              <a:t>B, HOẠT ĐỘNG THỰC HÀNH</a:t>
            </a: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2362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>
                <a:solidFill>
                  <a:srgbClr val="0070C0"/>
                </a:solidFill>
              </a:rPr>
              <a:t>Mở thư </a:t>
            </a:r>
            <a:r>
              <a:rPr lang="en-US" sz="2800" err="1">
                <a:solidFill>
                  <a:srgbClr val="0070C0"/>
                </a:solidFill>
              </a:rPr>
              <a:t>mục</a:t>
            </a:r>
            <a:r>
              <a:rPr lang="en-US" sz="2800">
                <a:solidFill>
                  <a:srgbClr val="0070C0"/>
                </a:solidFill>
              </a:rPr>
              <a:t> HOCTAP, </a:t>
            </a:r>
            <a:r>
              <a:rPr lang="en-US" sz="2800" dirty="0" err="1">
                <a:solidFill>
                  <a:srgbClr val="0070C0"/>
                </a:solidFill>
              </a:rPr>
              <a:t>tạo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err="1">
                <a:solidFill>
                  <a:srgbClr val="0070C0"/>
                </a:solidFill>
              </a:rPr>
              <a:t>mục</a:t>
            </a:r>
            <a:r>
              <a:rPr lang="en-US" sz="2800">
                <a:solidFill>
                  <a:srgbClr val="0070C0"/>
                </a:solidFill>
              </a:rPr>
              <a:t> mang tên em với các thư mục con: SOANTHAO, TRINHCHIEU, 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>
                <a:solidFill>
                  <a:srgbClr val="0070C0"/>
                </a:solidFill>
              </a:rPr>
              <a:t>Sao chép các tệp trong thư mục HOCTAP vào các thư mục con theo gợi ý: </a:t>
            </a:r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28600" y="3962400"/>
          <a:ext cx="8915400" cy="27051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r>
                        <a:rPr lang="en-US" sz="3200"/>
                        <a:t>Biểu</a:t>
                      </a:r>
                      <a:r>
                        <a:rPr lang="en-US" sz="3200" baseline="0"/>
                        <a:t> tượng tệp</a:t>
                      </a:r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r>
                        <a:rPr lang="en-US" sz="2800"/>
                        <a:t>Vào</a:t>
                      </a:r>
                      <a:r>
                        <a:rPr lang="en-US" sz="2800" baseline="0"/>
                        <a:t> thư mục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SOANTHAO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TRINHCHIEU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 descr="Capturrrr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743200" y="4038600"/>
            <a:ext cx="1445172" cy="1676400"/>
          </a:xfrm>
          <a:prstGeom prst="rect">
            <a:avLst/>
          </a:prstGeom>
        </p:spPr>
      </p:pic>
      <p:pic>
        <p:nvPicPr>
          <p:cNvPr id="19" name="Picture 18" descr="Capturff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9000" y="4038600"/>
            <a:ext cx="1524000" cy="1677799"/>
          </a:xfrm>
          <a:prstGeom prst="rect">
            <a:avLst/>
          </a:prstGeom>
        </p:spPr>
      </p:pic>
      <p:pic>
        <p:nvPicPr>
          <p:cNvPr id="20" name="Picture 19" descr="Cap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5400" y="4038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>
                <a:solidFill>
                  <a:srgbClr val="0070C0"/>
                </a:solidFill>
              </a:rPr>
              <a:t>3.   Đổi tên các tệp trong các thư mục: SOANTHAO, VE, TRINHCHIEU theo tên do em tự đặt.</a:t>
            </a:r>
          </a:p>
        </p:txBody>
      </p:sp>
      <p:pic>
        <p:nvPicPr>
          <p:cNvPr id="13" name="Picture 12" descr="Capturrrr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66800" y="2819400"/>
            <a:ext cx="1445172" cy="1676400"/>
          </a:xfrm>
          <a:prstGeom prst="rect">
            <a:avLst/>
          </a:prstGeom>
        </p:spPr>
      </p:pic>
      <p:pic>
        <p:nvPicPr>
          <p:cNvPr id="15" name="Picture 14" descr="Capturff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2819400"/>
            <a:ext cx="1524000" cy="1677799"/>
          </a:xfrm>
          <a:prstGeom prst="rect">
            <a:avLst/>
          </a:prstGeom>
        </p:spPr>
      </p:pic>
      <p:pic>
        <p:nvPicPr>
          <p:cNvPr id="16" name="Picture 15" descr="Cap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52800" y="2895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5725" y="1123951"/>
            <a:ext cx="9058275" cy="685800"/>
          </a:xfrm>
        </p:spPr>
        <p:txBody>
          <a:bodyPr>
            <a:noAutofit/>
          </a:bodyPr>
          <a:lstStyle/>
          <a:p>
            <a:pPr algn="l"/>
            <a:r>
              <a:rPr lang="en-US" sz="3600" u="sng">
                <a:solidFill>
                  <a:srgbClr val="FF0000"/>
                </a:solidFill>
              </a:rPr>
              <a:t>C. HOẠT ĐỘNG ỨNG DỤNG, MỞ RỘNG</a:t>
            </a: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5725" y="1981200"/>
            <a:ext cx="9067800" cy="3352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Tạo</a:t>
            </a:r>
            <a:r>
              <a:rPr lang="en-US" sz="2800" dirty="0">
                <a:solidFill>
                  <a:srgbClr val="0070C0"/>
                </a:solidFill>
              </a:rPr>
              <a:t> 2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bai1.docx </a:t>
            </a:r>
            <a:r>
              <a:rPr lang="en-US" sz="2800" dirty="0" err="1">
                <a:solidFill>
                  <a:srgbClr val="0070C0"/>
                </a:solidFill>
              </a:rPr>
              <a:t>và</a:t>
            </a:r>
            <a:r>
              <a:rPr lang="en-US" sz="2800" dirty="0">
                <a:solidFill>
                  <a:srgbClr val="0070C0"/>
                </a:solidFill>
              </a:rPr>
              <a:t> bai2.docx </a:t>
            </a:r>
            <a:r>
              <a:rPr lang="en-US" sz="2800" dirty="0" err="1">
                <a:solidFill>
                  <a:srgbClr val="0070C0"/>
                </a:solidFill>
              </a:rPr>
              <a:t>trong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SOANTHAO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Đổi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bai1.docx </a:t>
            </a:r>
            <a:r>
              <a:rPr lang="en-US" sz="2800" dirty="0" err="1">
                <a:solidFill>
                  <a:srgbClr val="0070C0"/>
                </a:solidFill>
              </a:rPr>
              <a:t>thành</a:t>
            </a:r>
            <a:r>
              <a:rPr lang="en-US" sz="2800" dirty="0">
                <a:solidFill>
                  <a:srgbClr val="0070C0"/>
                </a:solidFill>
              </a:rPr>
              <a:t> bai2.docx </a:t>
            </a:r>
            <a:r>
              <a:rPr lang="en-US" sz="2800" dirty="0" err="1">
                <a:solidFill>
                  <a:srgbClr val="0070C0"/>
                </a:solidFill>
              </a:rPr>
              <a:t>rồi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rút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ra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nhận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xét</a:t>
            </a:r>
            <a:endParaRPr lang="en-US" sz="2800" dirty="0">
              <a:solidFill>
                <a:srgbClr val="0070C0"/>
              </a:solidFill>
            </a:endParaRPr>
          </a:p>
          <a:p>
            <a:pPr marL="514350" indent="-514350">
              <a:buNone/>
            </a:pPr>
            <a:r>
              <a:rPr lang="en-US" sz="2800" dirty="0">
                <a:solidFill>
                  <a:srgbClr val="0070C0"/>
                </a:solidFill>
              </a:rPr>
              <a:t>=&gt;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có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thể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đặt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giống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nhau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khi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đó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máy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tính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tự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động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đánh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số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các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cùng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trong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432</Words>
  <Application>Microsoft Office PowerPoint</Application>
  <PresentationFormat>On-screen Show (4:3)</PresentationFormat>
  <Paragraphs>68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.VnArial</vt:lpstr>
      <vt:lpstr>.VnTime</vt:lpstr>
      <vt:lpstr>Ancuu</vt:lpstr>
      <vt:lpstr>Arial</vt:lpstr>
      <vt:lpstr>Calibri</vt:lpstr>
      <vt:lpstr>Franklin Gothic Book</vt:lpstr>
      <vt:lpstr>Franklin Gothic Medium</vt:lpstr>
      <vt:lpstr>Tahoma</vt:lpstr>
      <vt:lpstr>Times New Roman</vt:lpstr>
      <vt:lpstr>Wingdings</vt:lpstr>
      <vt:lpstr>Wingdings 2</vt:lpstr>
      <vt:lpstr>Office Theme</vt:lpstr>
      <vt:lpstr>3_Trek</vt:lpstr>
      <vt:lpstr>PowerPoint Presentation</vt:lpstr>
      <vt:lpstr>KHỞI ĐỘNG ĐẦU GIỜ TRÒ CHƠI: “AI NHANH AI ĐÚNG”</vt:lpstr>
      <vt:lpstr>PowerPoint Presentation</vt:lpstr>
      <vt:lpstr>PowerPoint Presentation</vt:lpstr>
      <vt:lpstr>PowerPoint Presentation</vt:lpstr>
      <vt:lpstr>Friday, October 2nd 2020 Tin học Tiết 8: CÁC THAO TÁC VỚI TỆP (tiết 2)</vt:lpstr>
      <vt:lpstr>B, HOẠT ĐỘNG THỰC HÀNH</vt:lpstr>
      <vt:lpstr>PowerPoint Presentation</vt:lpstr>
      <vt:lpstr>C. HOẠT ĐỘNG ỨNG DỤNG, MỞ RỘNG</vt:lpstr>
      <vt:lpstr>PowerPoint Presentation</vt:lpstr>
      <vt:lpstr>Ghi nhớ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SAL - Nguyen Huu Phuc</cp:lastModifiedBy>
  <cp:revision>121</cp:revision>
  <dcterms:created xsi:type="dcterms:W3CDTF">2017-09-12T01:40:07Z</dcterms:created>
  <dcterms:modified xsi:type="dcterms:W3CDTF">2023-01-16T11:05:58Z</dcterms:modified>
</cp:coreProperties>
</file>