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1" r:id="rId2"/>
    <p:sldId id="312" r:id="rId3"/>
    <p:sldId id="258" r:id="rId4"/>
    <p:sldId id="292" r:id="rId5"/>
    <p:sldId id="283" r:id="rId6"/>
    <p:sldId id="265" r:id="rId7"/>
    <p:sldId id="284" r:id="rId8"/>
    <p:sldId id="285" r:id="rId9"/>
    <p:sldId id="287" r:id="rId10"/>
    <p:sldId id="288" r:id="rId11"/>
    <p:sldId id="289" r:id="rId12"/>
    <p:sldId id="286" r:id="rId13"/>
    <p:sldId id="290" r:id="rId14"/>
    <p:sldId id="280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32B56-A378-4B00-84DE-2ABE39B457A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48EDF-E055-401D-A96B-6F3231C0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BDA6FFA-4399-C764-19AB-D8922B5147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3B3EA3C-DB6F-DE7C-3D21-5175EFF350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F64A09E-130E-0E2D-9842-4E71B0DB2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D4DEF4-E1E9-44D9-A74D-66828322F10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7EDA-DF0D-19B7-1CAB-F4C4B9847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2ED14-4971-8716-ECF5-1E64852D0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08152-A457-C9B7-D394-788BFB52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69DD2-65D7-3C8A-FAF1-BE51EF94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36278-D9CF-7958-3385-C83675CC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6F76-9C22-0C8D-ED67-8673E1D9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82435-F18E-6370-BF9C-9E774566A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7213A-55D3-70C1-B58F-E24DD3DF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D4E4-83CD-9BD4-54BB-714490BF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A2B99-9997-8E5E-CF05-FF764212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2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5E1031-BFFB-949B-4940-61C239972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EA84D-4808-1C9F-6E3C-509F02438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30B8-EAC0-85A8-A894-65E1624E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916F8-9D4F-4ED3-17E0-9FDAE273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1FF5-3DF6-E446-670D-9E2AF18E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AA4B-211B-F0F7-72E2-06812BE5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FE4CF-5444-AB53-CF28-5C9603C5C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55D37-67DF-7F3E-E238-6E87A553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A4108-6D5F-57A3-2BBB-8431D17F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64ED-3FEC-CFCE-1380-C81C21AA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1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E4BE-4817-835E-DE16-3ED53FAB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550AF-67AD-8B76-28E3-E897BBEAE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7C040-4B7E-0F7A-031A-21E7D738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0E9B3-88A5-CD09-5233-4C5001EF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7A98C-A055-4190-4BE4-57ECC87A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0772-BF0D-6FAC-5161-F06B38E5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3CE6-3168-35C4-E990-F5F8B2F4F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D5468-764A-9B23-F3F2-0392E18FD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953D5-CC73-0120-3E17-713E4B87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FE2E1-5F30-A045-B019-EE29E52D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3756E-A1EE-C876-096C-0AA1DFB2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8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1FA6-4FA0-0629-9AF9-EE418200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702E7-6112-7642-8D73-945C4C34C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865DA-9321-02EC-3A88-8ABCE28D3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794D0-2720-5E98-8AA6-C0FC388A9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2993A-9667-A688-A387-6F08C2646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F8D37-E656-A8FE-39B4-3899EE9B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2FCE2-27A8-D679-5CEB-80B35588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BD9B1-68AF-1D22-4F7D-082741B2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0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9E4E-1F08-E9D1-6B02-1F8FDE4E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E153B-7FF5-969D-E739-E16A3C76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142AD-C210-1FD4-D4A1-9E9D6898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6B340-5C92-9E82-FF2B-A140BE7D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70F12-B1CE-D395-5270-618FAB75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EF0E4-3CA3-125B-CE35-7E9EC23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5E6BC-4413-DF84-F2D2-0868FDC7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1B84-DA27-0B64-5676-64AC74EF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5C784-FF03-6B68-CC1C-34B577230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0529-6254-7657-A2A0-CBBE35E09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C5F42-164C-699A-103A-BA14F652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B1244-43F2-81BA-E393-3F3BC0B3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6C73D-2DA3-AABB-9D7D-69A24E0A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85D4-43FE-2C61-BCB7-10C57293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E43E0-72A8-C09D-60D3-2AA2DF519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E1315-56A3-0907-A2BC-EA9349D05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A14E3-35C9-FB09-2689-89D0FC770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561-33E3-46EF-8F25-4B87FA8A222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2A13B-2237-6398-063B-9B6C5E9F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E3006-367B-1DAD-AF88-000A5C67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2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698A8-22A8-9BBF-B46F-5FE0A296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1F92D-A9DA-4037-60C0-C46657D8D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B98F3-7AC5-1BE1-1191-5BB051734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23561-33E3-46EF-8F25-4B87FA8A2220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AA982-01B1-3362-E23F-A54D0E710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2CD7-B9A6-BFF6-9911-68CD59C30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2E33-5BEC-474E-87BD-3280F8B8D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9">
            <a:extLst>
              <a:ext uri="{FF2B5EF4-FFF2-40B4-BE49-F238E27FC236}">
                <a16:creationId xmlns:a16="http://schemas.microsoft.com/office/drawing/2014/main" id="{9C21F102-A761-2ADC-CC4A-3CEF5A001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398839"/>
            <a:ext cx="51117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Trịnh Thị Thanh Dung</a:t>
            </a:r>
          </a:p>
        </p:txBody>
      </p:sp>
      <p:sp>
        <p:nvSpPr>
          <p:cNvPr id="3075" name="TextBox 1">
            <a:extLst>
              <a:ext uri="{FF2B5EF4-FFF2-40B4-BE49-F238E27FC236}">
                <a16:creationId xmlns:a16="http://schemas.microsoft.com/office/drawing/2014/main" id="{F64F0D55-D46B-F7F5-0595-1D01F823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1573214"/>
            <a:ext cx="67659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5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6842E7F-9179-6B62-CFCA-A7A6A0F17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696200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2: HƯỚNG DẪN SỬ DỤNG</a:t>
            </a:r>
          </a:p>
        </p:txBody>
      </p:sp>
      <p:grpSp>
        <p:nvGrpSpPr>
          <p:cNvPr id="10243" name="Group 3">
            <a:extLst>
              <a:ext uri="{FF2B5EF4-FFF2-40B4-BE49-F238E27FC236}">
                <a16:creationId xmlns:a16="http://schemas.microsoft.com/office/drawing/2014/main" id="{09DD8BFA-895F-FC6C-5B00-A8420676CEA9}"/>
              </a:ext>
            </a:extLst>
          </p:cNvPr>
          <p:cNvGrpSpPr>
            <a:grpSpLocks/>
          </p:cNvGrpSpPr>
          <p:nvPr/>
        </p:nvGrpSpPr>
        <p:grpSpPr bwMode="auto">
          <a:xfrm>
            <a:off x="1571626" y="1444626"/>
            <a:ext cx="9096375" cy="688975"/>
            <a:chOff x="720" y="1392"/>
            <a:chExt cx="4058" cy="480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4F744C04-0BED-F5B0-7913-6D9BD7B85C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250" name="Group 5">
              <a:extLst>
                <a:ext uri="{FF2B5EF4-FFF2-40B4-BE49-F238E27FC236}">
                  <a16:creationId xmlns:a16="http://schemas.microsoft.com/office/drawing/2014/main" id="{244CF4E1-F28D-EB9E-ACC4-C34F5FB4A0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B2155224-F54D-F9FA-BEC7-83DF509299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" name="AutoShape 7">
                <a:extLst>
                  <a:ext uri="{FF2B5EF4-FFF2-40B4-BE49-F238E27FC236}">
                    <a16:creationId xmlns:a16="http://schemas.microsoft.com/office/drawing/2014/main" id="{6DD40D56-7435-C8BF-3AD7-8C8B7300F6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0" name="Text Box 24">
            <a:hlinkClick r:id="rId2" action="ppaction://hlinksldjump"/>
            <a:extLst>
              <a:ext uri="{FF2B5EF4-FFF2-40B4-BE49-F238E27FC236}">
                <a16:creationId xmlns:a16="http://schemas.microsoft.com/office/drawing/2014/main" id="{8ED77CD9-F4B0-B662-7FAA-CDF877CD66F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049464" y="1519238"/>
            <a:ext cx="8618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Thanh công cụ dọc</a:t>
            </a:r>
          </a:p>
        </p:txBody>
      </p:sp>
      <p:sp>
        <p:nvSpPr>
          <p:cNvPr id="10245" name="Text Box 33">
            <a:extLst>
              <a:ext uri="{FF2B5EF4-FFF2-40B4-BE49-F238E27FC236}">
                <a16:creationId xmlns:a16="http://schemas.microsoft.com/office/drawing/2014/main" id="{C07E5ED6-9335-6438-FD7C-F478E47F78C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524000" y="15319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1.1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EDC858C-118C-C0F2-0B08-0496CDF6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764" y="2209800"/>
            <a:ext cx="88598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8C7BBA44-051B-AAFB-6DD9-EC7EEE33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2113" y="4038601"/>
            <a:ext cx="404812" cy="2563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4" name="Left Arrow 13">
            <a:extLst>
              <a:ext uri="{FF2B5EF4-FFF2-40B4-BE49-F238E27FC236}">
                <a16:creationId xmlns:a16="http://schemas.microsoft.com/office/drawing/2014/main" id="{1848D61C-5BE8-D9D6-A4D2-9851AF1A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181600"/>
            <a:ext cx="533400" cy="3810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FA42BA3-E297-1BD0-23FC-D84F48542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696200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2: HƯỚNG DẪN SỬ DỤNG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67B3E451-DB39-7905-F0E4-AE9D4AB7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1"/>
            <a:ext cx="827088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11268" name="Straight Arrow Connector 7">
            <a:extLst>
              <a:ext uri="{FF2B5EF4-FFF2-40B4-BE49-F238E27FC236}">
                <a16:creationId xmlns:a16="http://schemas.microsoft.com/office/drawing/2014/main" id="{8C048F6C-7E7C-5F68-C942-B0C4CB035BB5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rot="10800000" flipV="1">
            <a:off x="2590800" y="1676400"/>
            <a:ext cx="1447800" cy="152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1269" name="Straight Arrow Connector 9">
            <a:extLst>
              <a:ext uri="{FF2B5EF4-FFF2-40B4-BE49-F238E27FC236}">
                <a16:creationId xmlns:a16="http://schemas.microsoft.com/office/drawing/2014/main" id="{8F97D91A-AFF6-5984-1CBD-AB485CBED8D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86200" y="3048000"/>
            <a:ext cx="1981200" cy="228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2" name="Group 20">
            <a:extLst>
              <a:ext uri="{FF2B5EF4-FFF2-40B4-BE49-F238E27FC236}">
                <a16:creationId xmlns:a16="http://schemas.microsoft.com/office/drawing/2014/main" id="{27E990C4-2BD4-2161-5260-60ED012A87B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371600"/>
            <a:ext cx="3276600" cy="609600"/>
            <a:chOff x="1143000" y="1371600"/>
            <a:chExt cx="3276600" cy="6096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6B2657D-B920-1D06-8E55-3DF7A0F97559}"/>
                </a:ext>
              </a:extLst>
            </p:cNvPr>
            <p:cNvSpPr/>
            <p:nvPr/>
          </p:nvSpPr>
          <p:spPr bwMode="auto">
            <a:xfrm>
              <a:off x="2514600" y="1371600"/>
              <a:ext cx="19050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địa điểm</a:t>
              </a:r>
            </a:p>
          </p:txBody>
        </p:sp>
        <p:cxnSp>
          <p:nvCxnSpPr>
            <p:cNvPr id="11292" name="Straight Arrow Connector 11">
              <a:extLst>
                <a:ext uri="{FF2B5EF4-FFF2-40B4-BE49-F238E27FC236}">
                  <a16:creationId xmlns:a16="http://schemas.microsoft.com/office/drawing/2014/main" id="{1A87AF73-5610-5307-BFC6-24C555521D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143000" y="1676400"/>
              <a:ext cx="1295400" cy="1588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5" name="Picture 14" descr="1.png">
            <a:extLst>
              <a:ext uri="{FF2B5EF4-FFF2-40B4-BE49-F238E27FC236}">
                <a16:creationId xmlns:a16="http://schemas.microsoft.com/office/drawing/2014/main" id="{8D6B09ED-89E9-9CF5-4AA3-95217233D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.png">
            <a:extLst>
              <a:ext uri="{FF2B5EF4-FFF2-40B4-BE49-F238E27FC236}">
                <a16:creationId xmlns:a16="http://schemas.microsoft.com/office/drawing/2014/main" id="{C350B4E0-4D35-51E6-B5B2-D1712B974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74964"/>
            <a:ext cx="6937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1">
            <a:extLst>
              <a:ext uri="{FF2B5EF4-FFF2-40B4-BE49-F238E27FC236}">
                <a16:creationId xmlns:a16="http://schemas.microsoft.com/office/drawing/2014/main" id="{4F8B191F-CABE-754A-0B24-1E68C8FEAFA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209800"/>
            <a:ext cx="3276600" cy="609600"/>
            <a:chOff x="1143000" y="2209800"/>
            <a:chExt cx="3276600" cy="6096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17B2094-4E00-9DB1-61BD-CD5E91A2C224}"/>
                </a:ext>
              </a:extLst>
            </p:cNvPr>
            <p:cNvSpPr/>
            <p:nvPr/>
          </p:nvSpPr>
          <p:spPr bwMode="auto">
            <a:xfrm>
              <a:off x="2514600" y="2209800"/>
              <a:ext cx="19050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thời gian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EFC0A5B-02BD-8D9B-5F93-65A2A2F9C5A4}"/>
                </a:ext>
              </a:extLst>
            </p:cNvPr>
            <p:cNvCxnSpPr/>
            <p:nvPr/>
          </p:nvCxnSpPr>
          <p:spPr bwMode="auto">
            <a:xfrm rot="10800000">
              <a:off x="1143000" y="25146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E0C92884-C605-6B59-DF82-5537AA3B7622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048000"/>
            <a:ext cx="5334000" cy="609600"/>
            <a:chOff x="1143000" y="3048000"/>
            <a:chExt cx="5334000" cy="60960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E27495D-0225-483A-2CF9-F7F276B3A15E}"/>
                </a:ext>
              </a:extLst>
            </p:cNvPr>
            <p:cNvSpPr/>
            <p:nvPr/>
          </p:nvSpPr>
          <p:spPr bwMode="auto">
            <a:xfrm>
              <a:off x="2514600" y="3048000"/>
              <a:ext cx="39624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bầu trời và các tùy chọn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B06D13A-C4AC-5A97-BFEE-62E6DA8D1723}"/>
                </a:ext>
              </a:extLst>
            </p:cNvPr>
            <p:cNvCxnSpPr/>
            <p:nvPr/>
          </p:nvCxnSpPr>
          <p:spPr bwMode="auto">
            <a:xfrm rot="10800000">
              <a:off x="1143000" y="33528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A0881793-9994-3287-9922-D0D3841746AD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886200"/>
            <a:ext cx="3429000" cy="609600"/>
            <a:chOff x="1143000" y="3886200"/>
            <a:chExt cx="3429000" cy="6096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8CA11EE-1A0E-1DAB-2F7C-F9A697DCFA98}"/>
                </a:ext>
              </a:extLst>
            </p:cNvPr>
            <p:cNvSpPr/>
            <p:nvPr/>
          </p:nvSpPr>
          <p:spPr bwMode="auto">
            <a:xfrm>
              <a:off x="2514600" y="3886200"/>
              <a:ext cx="20574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tìm kiếm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D451EDE-C76C-6841-A13E-3CFA2C986234}"/>
                </a:ext>
              </a:extLst>
            </p:cNvPr>
            <p:cNvCxnSpPr/>
            <p:nvPr/>
          </p:nvCxnSpPr>
          <p:spPr bwMode="auto">
            <a:xfrm rot="10800000">
              <a:off x="1143000" y="41910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30">
            <a:extLst>
              <a:ext uri="{FF2B5EF4-FFF2-40B4-BE49-F238E27FC236}">
                <a16:creationId xmlns:a16="http://schemas.microsoft.com/office/drawing/2014/main" id="{F27EA9F8-A355-B838-C5B1-4C3B20F41F5B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648200"/>
            <a:ext cx="3276600" cy="609600"/>
            <a:chOff x="1143000" y="4648200"/>
            <a:chExt cx="3276600" cy="609600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DBD33D2-E0C6-4727-536D-B0FF29984741}"/>
                </a:ext>
              </a:extLst>
            </p:cNvPr>
            <p:cNvSpPr/>
            <p:nvPr/>
          </p:nvSpPr>
          <p:spPr bwMode="auto">
            <a:xfrm>
              <a:off x="2514600" y="4648200"/>
              <a:ext cx="19050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cấu hính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252E434-5BFD-7037-D7A8-37CCBC288A87}"/>
                </a:ext>
              </a:extLst>
            </p:cNvPr>
            <p:cNvCxnSpPr/>
            <p:nvPr/>
          </p:nvCxnSpPr>
          <p:spPr bwMode="auto">
            <a:xfrm rot="10800000">
              <a:off x="1143000" y="50292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C89EFFC-A8CF-A5BC-C75D-AB2FA8445B17}"/>
              </a:ext>
            </a:extLst>
          </p:cNvPr>
          <p:cNvSpPr/>
          <p:nvPr/>
        </p:nvSpPr>
        <p:spPr bwMode="auto">
          <a:xfrm>
            <a:off x="4038600" y="5410200"/>
            <a:ext cx="1676400" cy="60960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 hỗ trợ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00FA616-E9BD-1A9C-7A5F-887E577252DC}"/>
              </a:ext>
            </a:extLst>
          </p:cNvPr>
          <p:cNvCxnSpPr/>
          <p:nvPr/>
        </p:nvCxnSpPr>
        <p:spPr bwMode="auto">
          <a:xfrm rot="10800000">
            <a:off x="2667000" y="5715000"/>
            <a:ext cx="1295400" cy="1588"/>
          </a:xfrm>
          <a:prstGeom prst="straightConnector1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" name="Picture 31" descr="1.png">
            <a:extLst>
              <a:ext uri="{FF2B5EF4-FFF2-40B4-BE49-F238E27FC236}">
                <a16:creationId xmlns:a16="http://schemas.microsoft.com/office/drawing/2014/main" id="{BC45BEAE-30AB-0D2D-9F4B-F8D9E41DD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7191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1.png">
            <a:extLst>
              <a:ext uri="{FF2B5EF4-FFF2-40B4-BE49-F238E27FC236}">
                <a16:creationId xmlns:a16="http://schemas.microsoft.com/office/drawing/2014/main" id="{38CF139D-8AF8-9526-EBE6-61982CE31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4419600"/>
            <a:ext cx="717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1.png">
            <a:extLst>
              <a:ext uri="{FF2B5EF4-FFF2-40B4-BE49-F238E27FC236}">
                <a16:creationId xmlns:a16="http://schemas.microsoft.com/office/drawing/2014/main" id="{1F72DF2F-E438-BEEB-FCCE-0593B4D873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181600"/>
            <a:ext cx="773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1.png">
            <a:extLst>
              <a:ext uri="{FF2B5EF4-FFF2-40B4-BE49-F238E27FC236}">
                <a16:creationId xmlns:a16="http://schemas.microsoft.com/office/drawing/2014/main" id="{3F7B5F73-C920-1B96-567C-3D2CA3BB18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357313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E528D69-FB83-1338-5D5A-7378D3E63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696200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2: HƯỚNG DẪN SỬ DỤNG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753CD424-64BB-C512-944B-EB4988A1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4" y="2209800"/>
            <a:ext cx="88598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12292" name="Group 8">
            <a:extLst>
              <a:ext uri="{FF2B5EF4-FFF2-40B4-BE49-F238E27FC236}">
                <a16:creationId xmlns:a16="http://schemas.microsoft.com/office/drawing/2014/main" id="{C14DF975-B5C8-2120-E492-66B951473F9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447801"/>
            <a:ext cx="8915400" cy="688975"/>
            <a:chOff x="720" y="1392"/>
            <a:chExt cx="4058" cy="480"/>
          </a:xfrm>
        </p:grpSpPr>
        <p:sp>
          <p:nvSpPr>
            <p:cNvPr id="28" name="AutoShape 9">
              <a:extLst>
                <a:ext uri="{FF2B5EF4-FFF2-40B4-BE49-F238E27FC236}">
                  <a16:creationId xmlns:a16="http://schemas.microsoft.com/office/drawing/2014/main" id="{0216567D-302D-705B-AAB1-1016A58CA2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2298" name="Group 10">
              <a:extLst>
                <a:ext uri="{FF2B5EF4-FFF2-40B4-BE49-F238E27FC236}">
                  <a16:creationId xmlns:a16="http://schemas.microsoft.com/office/drawing/2014/main" id="{51F3B047-C2F3-7215-2E58-41669B9FA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0" name="AutoShape 11">
                <a:extLst>
                  <a:ext uri="{FF2B5EF4-FFF2-40B4-BE49-F238E27FC236}">
                    <a16:creationId xmlns:a16="http://schemas.microsoft.com/office/drawing/2014/main" id="{CFA9D393-10CF-D0B5-0F67-28225F8787B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" name="AutoShape 12">
                <a:extLst>
                  <a:ext uri="{FF2B5EF4-FFF2-40B4-BE49-F238E27FC236}">
                    <a16:creationId xmlns:a16="http://schemas.microsoft.com/office/drawing/2014/main" id="{E9CF101C-FFBA-A722-FC09-391CD146094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32" name="Text Box 25">
            <a:hlinkClick r:id="rId3" action="ppaction://hlinksldjump"/>
            <a:extLst>
              <a:ext uri="{FF2B5EF4-FFF2-40B4-BE49-F238E27FC236}">
                <a16:creationId xmlns:a16="http://schemas.microsoft.com/office/drawing/2014/main" id="{18A2D494-EB50-35AE-457B-D557E9DB97C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524001" y="1549401"/>
            <a:ext cx="688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2. Cách chọn địa điểm để quan sát</a:t>
            </a:r>
          </a:p>
        </p:txBody>
      </p:sp>
      <p:pic>
        <p:nvPicPr>
          <p:cNvPr id="33" name="Picture 32" descr="1.png">
            <a:extLst>
              <a:ext uri="{FF2B5EF4-FFF2-40B4-BE49-F238E27FC236}">
                <a16:creationId xmlns:a16="http://schemas.microsoft.com/office/drawing/2014/main" id="{E30871FB-0B96-3B2E-9046-EB6035FFB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6408739"/>
            <a:ext cx="5181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553E645-DF2F-584D-995C-DA2025357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1" y="6372225"/>
            <a:ext cx="5311775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667B20CD-BD75-7554-0E4B-86796330002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62400" y="5791200"/>
            <a:ext cx="533400" cy="3810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A0B6752-D583-D9EB-4E8A-2AE19405D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696200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2: HƯỚNG DẪN SỬ DỤNG</a:t>
            </a:r>
          </a:p>
        </p:txBody>
      </p:sp>
      <p:pic>
        <p:nvPicPr>
          <p:cNvPr id="3" name="Picture 2" descr="1.png">
            <a:extLst>
              <a:ext uri="{FF2B5EF4-FFF2-40B4-BE49-F238E27FC236}">
                <a16:creationId xmlns:a16="http://schemas.microsoft.com/office/drawing/2014/main" id="{DA73DF43-5232-BB07-F4EE-0C8463BF5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447800"/>
            <a:ext cx="8804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6" name="Straight Arrow Connector 4">
            <a:extLst>
              <a:ext uri="{FF2B5EF4-FFF2-40B4-BE49-F238E27FC236}">
                <a16:creationId xmlns:a16="http://schemas.microsoft.com/office/drawing/2014/main" id="{5F7FC10C-546F-879F-40FB-42DA2A2D6F2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971800" y="3200400"/>
            <a:ext cx="1447800" cy="990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2" name="Group 53">
            <a:extLst>
              <a:ext uri="{FF2B5EF4-FFF2-40B4-BE49-F238E27FC236}">
                <a16:creationId xmlns:a16="http://schemas.microsoft.com/office/drawing/2014/main" id="{AAA46EE6-34F9-6A90-C4C5-CB496D15D50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693864"/>
            <a:ext cx="338138" cy="744537"/>
            <a:chOff x="1219200" y="1693652"/>
            <a:chExt cx="337870" cy="7447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A7FDDB-56D0-7229-6B2D-6EB5AD5677EB}"/>
                </a:ext>
              </a:extLst>
            </p:cNvPr>
            <p:cNvSpPr/>
            <p:nvPr/>
          </p:nvSpPr>
          <p:spPr bwMode="auto">
            <a:xfrm>
              <a:off x="1242994" y="1693652"/>
              <a:ext cx="314076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96" name="TextBox 31">
              <a:extLst>
                <a:ext uri="{FF2B5EF4-FFF2-40B4-BE49-F238E27FC236}">
                  <a16:creationId xmlns:a16="http://schemas.microsoft.com/office/drawing/2014/main" id="{1D385D20-9D67-60E9-38D3-155E481F5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" name="Group 52">
            <a:extLst>
              <a:ext uri="{FF2B5EF4-FFF2-40B4-BE49-F238E27FC236}">
                <a16:creationId xmlns:a16="http://schemas.microsoft.com/office/drawing/2014/main" id="{1138EBE4-A2F1-7E95-2F29-571AB96FD134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1693864"/>
            <a:ext cx="346075" cy="733425"/>
            <a:chOff x="838200" y="1693652"/>
            <a:chExt cx="346496" cy="733080"/>
          </a:xfrm>
        </p:grpSpPr>
        <p:sp>
          <p:nvSpPr>
            <p:cNvPr id="13393" name="TextBox 30">
              <a:extLst>
                <a:ext uri="{FF2B5EF4-FFF2-40B4-BE49-F238E27FC236}">
                  <a16:creationId xmlns:a16="http://schemas.microsoft.com/office/drawing/2014/main" id="{8F5AE06E-4D16-93CA-0A6D-9F92104E5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057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142F21D-57AD-2C16-9E5A-04E6456D93C5}"/>
                </a:ext>
              </a:extLst>
            </p:cNvPr>
            <p:cNvSpPr/>
            <p:nvPr/>
          </p:nvSpPr>
          <p:spPr bwMode="auto">
            <a:xfrm>
              <a:off x="871579" y="1693652"/>
              <a:ext cx="313117" cy="296722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7F3782A6-8D52-9726-FC9A-6CD63EB319A2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701800"/>
            <a:ext cx="312738" cy="736600"/>
            <a:chOff x="1600200" y="1702278"/>
            <a:chExt cx="313426" cy="7361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066476-06B2-C4BE-4EEE-7B97C1ADEC71}"/>
                </a:ext>
              </a:extLst>
            </p:cNvPr>
            <p:cNvSpPr/>
            <p:nvPr/>
          </p:nvSpPr>
          <p:spPr bwMode="auto">
            <a:xfrm>
              <a:off x="1600200" y="1702278"/>
              <a:ext cx="313426" cy="29667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92" name="TextBox 33">
              <a:extLst>
                <a:ext uri="{FF2B5EF4-FFF2-40B4-BE49-F238E27FC236}">
                  <a16:creationId xmlns:a16="http://schemas.microsoft.com/office/drawing/2014/main" id="{6FD8BE8B-644D-61A9-EA70-0626414A6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8" name="Group 55">
            <a:extLst>
              <a:ext uri="{FF2B5EF4-FFF2-40B4-BE49-F238E27FC236}">
                <a16:creationId xmlns:a16="http://schemas.microsoft.com/office/drawing/2014/main" id="{C811F470-0DCE-69A2-1D63-3B6C8396F3DE}"/>
              </a:ext>
            </a:extLst>
          </p:cNvPr>
          <p:cNvGrpSpPr>
            <a:grpSpLocks/>
          </p:cNvGrpSpPr>
          <p:nvPr/>
        </p:nvGrpSpPr>
        <p:grpSpPr bwMode="auto">
          <a:xfrm>
            <a:off x="3471864" y="1693864"/>
            <a:ext cx="338137" cy="733425"/>
            <a:chOff x="1948130" y="1693652"/>
            <a:chExt cx="337870" cy="7330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E3C379-8586-9CAB-B0FF-FEBAADCF5D7D}"/>
                </a:ext>
              </a:extLst>
            </p:cNvPr>
            <p:cNvSpPr/>
            <p:nvPr/>
          </p:nvSpPr>
          <p:spPr bwMode="auto">
            <a:xfrm>
              <a:off x="1948130" y="1693652"/>
              <a:ext cx="314077" cy="296722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90" name="TextBox 34">
              <a:extLst>
                <a:ext uri="{FF2B5EF4-FFF2-40B4-BE49-F238E27FC236}">
                  <a16:creationId xmlns:a16="http://schemas.microsoft.com/office/drawing/2014/main" id="{B6DB8849-8E35-12A7-080D-06CB72E88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2057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9" name="Group 56">
            <a:extLst>
              <a:ext uri="{FF2B5EF4-FFF2-40B4-BE49-F238E27FC236}">
                <a16:creationId xmlns:a16="http://schemas.microsoft.com/office/drawing/2014/main" id="{4E016C8B-7AA6-5FA1-5665-9F2CC6416B77}"/>
              </a:ext>
            </a:extLst>
          </p:cNvPr>
          <p:cNvGrpSpPr>
            <a:grpSpLocks/>
          </p:cNvGrpSpPr>
          <p:nvPr/>
        </p:nvGrpSpPr>
        <p:grpSpPr bwMode="auto">
          <a:xfrm>
            <a:off x="3852864" y="1693864"/>
            <a:ext cx="338137" cy="744537"/>
            <a:chOff x="2329130" y="1693652"/>
            <a:chExt cx="337870" cy="7447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720832-145E-659B-30B4-38ED5E8EABA8}"/>
                </a:ext>
              </a:extLst>
            </p:cNvPr>
            <p:cNvSpPr/>
            <p:nvPr/>
          </p:nvSpPr>
          <p:spPr bwMode="auto">
            <a:xfrm>
              <a:off x="2329130" y="1693652"/>
              <a:ext cx="314077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88" name="TextBox 35">
              <a:extLst>
                <a:ext uri="{FF2B5EF4-FFF2-40B4-BE49-F238E27FC236}">
                  <a16:creationId xmlns:a16="http://schemas.microsoft.com/office/drawing/2014/main" id="{B9DE2BB8-8C14-C4E0-526E-C5F2E90FD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5</a:t>
              </a:r>
            </a:p>
          </p:txBody>
        </p:sp>
      </p:grpSp>
      <p:grpSp>
        <p:nvGrpSpPr>
          <p:cNvPr id="10" name="Group 60">
            <a:extLst>
              <a:ext uri="{FF2B5EF4-FFF2-40B4-BE49-F238E27FC236}">
                <a16:creationId xmlns:a16="http://schemas.microsoft.com/office/drawing/2014/main" id="{788D0E1A-E49C-AEA1-9CED-8F4D33869D5B}"/>
              </a:ext>
            </a:extLst>
          </p:cNvPr>
          <p:cNvGrpSpPr>
            <a:grpSpLocks/>
          </p:cNvGrpSpPr>
          <p:nvPr/>
        </p:nvGrpSpPr>
        <p:grpSpPr bwMode="auto">
          <a:xfrm>
            <a:off x="4241800" y="1693864"/>
            <a:ext cx="330200" cy="744537"/>
            <a:chOff x="2717322" y="1693652"/>
            <a:chExt cx="330678" cy="7447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2CF257-C730-25E2-A3C8-319FB14C091B}"/>
                </a:ext>
              </a:extLst>
            </p:cNvPr>
            <p:cNvSpPr/>
            <p:nvPr/>
          </p:nvSpPr>
          <p:spPr bwMode="auto">
            <a:xfrm>
              <a:off x="2717322" y="1693652"/>
              <a:ext cx="313191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86" name="TextBox 36">
              <a:extLst>
                <a:ext uri="{FF2B5EF4-FFF2-40B4-BE49-F238E27FC236}">
                  <a16:creationId xmlns:a16="http://schemas.microsoft.com/office/drawing/2014/main" id="{33490CBB-F1D0-4150-DF5B-E9B8F5834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6</a:t>
              </a:r>
            </a:p>
          </p:txBody>
        </p:sp>
      </p:grpSp>
      <p:grpSp>
        <p:nvGrpSpPr>
          <p:cNvPr id="11" name="Group 61">
            <a:extLst>
              <a:ext uri="{FF2B5EF4-FFF2-40B4-BE49-F238E27FC236}">
                <a16:creationId xmlns:a16="http://schemas.microsoft.com/office/drawing/2014/main" id="{05B59782-4E82-0458-7331-EF9B36D56A5F}"/>
              </a:ext>
            </a:extLst>
          </p:cNvPr>
          <p:cNvGrpSpPr>
            <a:grpSpLocks/>
          </p:cNvGrpSpPr>
          <p:nvPr/>
        </p:nvGrpSpPr>
        <p:grpSpPr bwMode="auto">
          <a:xfrm>
            <a:off x="4572001" y="1701800"/>
            <a:ext cx="322263" cy="725488"/>
            <a:chOff x="3048000" y="1702278"/>
            <a:chExt cx="322052" cy="7244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17022F-7DF2-7142-ED09-9C86CDDCC3CC}"/>
                </a:ext>
              </a:extLst>
            </p:cNvPr>
            <p:cNvSpPr/>
            <p:nvPr/>
          </p:nvSpPr>
          <p:spPr bwMode="auto">
            <a:xfrm>
              <a:off x="3055933" y="1702278"/>
              <a:ext cx="314119" cy="29644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84" name="TextBox 37">
              <a:extLst>
                <a:ext uri="{FF2B5EF4-FFF2-40B4-BE49-F238E27FC236}">
                  <a16:creationId xmlns:a16="http://schemas.microsoft.com/office/drawing/2014/main" id="{F2F28707-B0C3-4EE0-0FA0-AB51B6739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2057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7</a:t>
              </a:r>
            </a:p>
          </p:txBody>
        </p:sp>
      </p:grpSp>
      <p:grpSp>
        <p:nvGrpSpPr>
          <p:cNvPr id="17" name="Group 62">
            <a:extLst>
              <a:ext uri="{FF2B5EF4-FFF2-40B4-BE49-F238E27FC236}">
                <a16:creationId xmlns:a16="http://schemas.microsoft.com/office/drawing/2014/main" id="{61BF62C8-1CBD-74B9-2FC9-654E6B250D5E}"/>
              </a:ext>
            </a:extLst>
          </p:cNvPr>
          <p:cNvGrpSpPr>
            <a:grpSpLocks/>
          </p:cNvGrpSpPr>
          <p:nvPr/>
        </p:nvGrpSpPr>
        <p:grpSpPr bwMode="auto">
          <a:xfrm>
            <a:off x="4927600" y="1701800"/>
            <a:ext cx="330200" cy="736600"/>
            <a:chOff x="3403122" y="1702278"/>
            <a:chExt cx="330678" cy="73612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A6D3A5-BDC0-B53C-1E80-7580464C7394}"/>
                </a:ext>
              </a:extLst>
            </p:cNvPr>
            <p:cNvSpPr/>
            <p:nvPr/>
          </p:nvSpPr>
          <p:spPr bwMode="auto">
            <a:xfrm>
              <a:off x="3403122" y="1702278"/>
              <a:ext cx="313191" cy="29667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82" name="TextBox 38">
              <a:extLst>
                <a:ext uri="{FF2B5EF4-FFF2-40B4-BE49-F238E27FC236}">
                  <a16:creationId xmlns:a16="http://schemas.microsoft.com/office/drawing/2014/main" id="{E3A79CA1-DC83-30AC-FAA6-0CD952852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31" name="Group 63">
            <a:extLst>
              <a:ext uri="{FF2B5EF4-FFF2-40B4-BE49-F238E27FC236}">
                <a16:creationId xmlns:a16="http://schemas.microsoft.com/office/drawing/2014/main" id="{3CF06BEF-2AA7-569E-7097-2A6D3FF46C20}"/>
              </a:ext>
            </a:extLst>
          </p:cNvPr>
          <p:cNvGrpSpPr>
            <a:grpSpLocks/>
          </p:cNvGrpSpPr>
          <p:nvPr/>
        </p:nvGrpSpPr>
        <p:grpSpPr bwMode="auto">
          <a:xfrm>
            <a:off x="5292726" y="1684338"/>
            <a:ext cx="346075" cy="754062"/>
            <a:chOff x="3768304" y="1685026"/>
            <a:chExt cx="346496" cy="7533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263CD0-80C3-2DFB-F892-1A9D21B0B8D6}"/>
                </a:ext>
              </a:extLst>
            </p:cNvPr>
            <p:cNvSpPr/>
            <p:nvPr/>
          </p:nvSpPr>
          <p:spPr bwMode="auto">
            <a:xfrm>
              <a:off x="3768304" y="1685026"/>
              <a:ext cx="313118" cy="296591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80" name="TextBox 39">
              <a:extLst>
                <a:ext uri="{FF2B5EF4-FFF2-40B4-BE49-F238E27FC236}">
                  <a16:creationId xmlns:a16="http://schemas.microsoft.com/office/drawing/2014/main" id="{622CAA75-C3D8-1B00-20BC-1E44329D4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9</a:t>
              </a:r>
            </a:p>
          </p:txBody>
        </p:sp>
      </p:grpSp>
      <p:grpSp>
        <p:nvGrpSpPr>
          <p:cNvPr id="12320" name="Group 64">
            <a:extLst>
              <a:ext uri="{FF2B5EF4-FFF2-40B4-BE49-F238E27FC236}">
                <a16:creationId xmlns:a16="http://schemas.microsoft.com/office/drawing/2014/main" id="{358E74C8-0CB2-B87A-FA8A-FB90C0138A2E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684338"/>
            <a:ext cx="457200" cy="742950"/>
            <a:chOff x="4114800" y="1685026"/>
            <a:chExt cx="457200" cy="7417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558A7E-C99E-3777-ED23-845A033ED0FE}"/>
                </a:ext>
              </a:extLst>
            </p:cNvPr>
            <p:cNvSpPr/>
            <p:nvPr/>
          </p:nvSpPr>
          <p:spPr bwMode="auto">
            <a:xfrm>
              <a:off x="4138613" y="1685026"/>
              <a:ext cx="314325" cy="29636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78" name="TextBox 40">
              <a:extLst>
                <a:ext uri="{FF2B5EF4-FFF2-40B4-BE49-F238E27FC236}">
                  <a16:creationId xmlns:a16="http://schemas.microsoft.com/office/drawing/2014/main" id="{86235CC0-DFC4-383F-4016-B6EB831FF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2057400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10</a:t>
              </a:r>
            </a:p>
          </p:txBody>
        </p:sp>
      </p:grpSp>
      <p:grpSp>
        <p:nvGrpSpPr>
          <p:cNvPr id="12321" name="Group 75">
            <a:extLst>
              <a:ext uri="{FF2B5EF4-FFF2-40B4-BE49-F238E27FC236}">
                <a16:creationId xmlns:a16="http://schemas.microsoft.com/office/drawing/2014/main" id="{F0948243-B134-64AC-972B-8C48CFDED476}"/>
              </a:ext>
            </a:extLst>
          </p:cNvPr>
          <p:cNvGrpSpPr>
            <a:grpSpLocks/>
          </p:cNvGrpSpPr>
          <p:nvPr/>
        </p:nvGrpSpPr>
        <p:grpSpPr bwMode="auto">
          <a:xfrm>
            <a:off x="6011864" y="1676401"/>
            <a:ext cx="541337" cy="761707"/>
            <a:chOff x="4487175" y="1676400"/>
            <a:chExt cx="542025" cy="7622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122F48-24E6-0A06-A6B2-3A4AA51BD990}"/>
                </a:ext>
              </a:extLst>
            </p:cNvPr>
            <p:cNvSpPr/>
            <p:nvPr/>
          </p:nvSpPr>
          <p:spPr bwMode="auto">
            <a:xfrm>
              <a:off x="4487175" y="1676400"/>
              <a:ext cx="313134" cy="29549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3376" name="TextBox 41">
              <a:extLst>
                <a:ext uri="{FF2B5EF4-FFF2-40B4-BE49-F238E27FC236}">
                  <a16:creationId xmlns:a16="http://schemas.microsoft.com/office/drawing/2014/main" id="{65C5A52A-BA09-7D05-56F3-60E6265AF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174" y="2069068"/>
              <a:ext cx="530026" cy="369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11</a:t>
              </a:r>
            </a:p>
          </p:txBody>
        </p:sp>
      </p:grpSp>
      <p:grpSp>
        <p:nvGrpSpPr>
          <p:cNvPr id="12322" name="Group 66">
            <a:extLst>
              <a:ext uri="{FF2B5EF4-FFF2-40B4-BE49-F238E27FC236}">
                <a16:creationId xmlns:a16="http://schemas.microsoft.com/office/drawing/2014/main" id="{37227C30-688E-FB09-335D-937996439CBB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693862"/>
            <a:ext cx="457200" cy="744348"/>
            <a:chOff x="4800600" y="1693652"/>
            <a:chExt cx="457200" cy="7451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2522E9-86B0-9978-97DA-E9DD196C9A85}"/>
                </a:ext>
              </a:extLst>
            </p:cNvPr>
            <p:cNvSpPr/>
            <p:nvPr/>
          </p:nvSpPr>
          <p:spPr bwMode="auto">
            <a:xfrm>
              <a:off x="4868863" y="1693652"/>
              <a:ext cx="312737" cy="29559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74" name="TextBox 42">
              <a:extLst>
                <a:ext uri="{FF2B5EF4-FFF2-40B4-BE49-F238E27FC236}">
                  <a16:creationId xmlns:a16="http://schemas.microsoft.com/office/drawing/2014/main" id="{2513E9A8-33C2-B3DB-8BF2-697C46E78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2069068"/>
              <a:ext cx="457200" cy="36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12</a:t>
              </a: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2323" name="Group 69">
            <a:extLst>
              <a:ext uri="{FF2B5EF4-FFF2-40B4-BE49-F238E27FC236}">
                <a16:creationId xmlns:a16="http://schemas.microsoft.com/office/drawing/2014/main" id="{2E1EF713-FA52-6468-4982-8A168914EB35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93864"/>
            <a:ext cx="457200" cy="744537"/>
            <a:chOff x="5943600" y="1693652"/>
            <a:chExt cx="457200" cy="7447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6ECD31-AC27-0666-0613-45FCB343B0BD}"/>
                </a:ext>
              </a:extLst>
            </p:cNvPr>
            <p:cNvSpPr/>
            <p:nvPr/>
          </p:nvSpPr>
          <p:spPr bwMode="auto">
            <a:xfrm>
              <a:off x="5951538" y="1693652"/>
              <a:ext cx="314325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72" name="TextBox 45">
              <a:extLst>
                <a:ext uri="{FF2B5EF4-FFF2-40B4-BE49-F238E27FC236}">
                  <a16:creationId xmlns:a16="http://schemas.microsoft.com/office/drawing/2014/main" id="{EDBF1953-B3C1-B792-34EB-122A359B5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06906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15</a:t>
              </a:r>
            </a:p>
          </p:txBody>
        </p:sp>
      </p:grpSp>
      <p:grpSp>
        <p:nvGrpSpPr>
          <p:cNvPr id="12324" name="Group 73">
            <a:extLst>
              <a:ext uri="{FF2B5EF4-FFF2-40B4-BE49-F238E27FC236}">
                <a16:creationId xmlns:a16="http://schemas.microsoft.com/office/drawing/2014/main" id="{B37951B6-49AD-DA2E-2AAF-9F3C81146DFC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1684338"/>
            <a:ext cx="457200" cy="742950"/>
            <a:chOff x="6248400" y="1684338"/>
            <a:chExt cx="456759" cy="74233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0CB89C-CA14-7EFE-FD6A-FCA04116EB3E}"/>
                </a:ext>
              </a:extLst>
            </p:cNvPr>
            <p:cNvSpPr/>
            <p:nvPr/>
          </p:nvSpPr>
          <p:spPr bwMode="auto">
            <a:xfrm>
              <a:off x="6299151" y="1684338"/>
              <a:ext cx="312436" cy="29661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70" name="TextBox 49">
              <a:extLst>
                <a:ext uri="{FF2B5EF4-FFF2-40B4-BE49-F238E27FC236}">
                  <a16:creationId xmlns:a16="http://schemas.microsoft.com/office/drawing/2014/main" id="{D5373C22-458B-7EC9-727A-4EF618BF5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2057337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16</a:t>
              </a:r>
            </a:p>
          </p:txBody>
        </p:sp>
      </p:grpSp>
      <p:grpSp>
        <p:nvGrpSpPr>
          <p:cNvPr id="13331" name="Group 74">
            <a:extLst>
              <a:ext uri="{FF2B5EF4-FFF2-40B4-BE49-F238E27FC236}">
                <a16:creationId xmlns:a16="http://schemas.microsoft.com/office/drawing/2014/main" id="{1DABAA43-7DE7-A343-928E-9557568046B4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1693864"/>
            <a:ext cx="457200" cy="733425"/>
            <a:chOff x="6934200" y="1693863"/>
            <a:chExt cx="456759" cy="73286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4D510D4-A15E-8DD4-33CA-AD90CB2717E5}"/>
                </a:ext>
              </a:extLst>
            </p:cNvPr>
            <p:cNvSpPr/>
            <p:nvPr/>
          </p:nvSpPr>
          <p:spPr bwMode="auto">
            <a:xfrm>
              <a:off x="7034117" y="1693863"/>
              <a:ext cx="314022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68" name="TextBox 49">
              <a:extLst>
                <a:ext uri="{FF2B5EF4-FFF2-40B4-BE49-F238E27FC236}">
                  <a16:creationId xmlns:a16="http://schemas.microsoft.com/office/drawing/2014/main" id="{B94AAF12-A24C-57E1-A47D-CC5A55D4C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17</a:t>
              </a:r>
            </a:p>
          </p:txBody>
        </p:sp>
      </p:grpSp>
      <p:grpSp>
        <p:nvGrpSpPr>
          <p:cNvPr id="13332" name="Group 75">
            <a:extLst>
              <a:ext uri="{FF2B5EF4-FFF2-40B4-BE49-F238E27FC236}">
                <a16:creationId xmlns:a16="http://schemas.microsoft.com/office/drawing/2014/main" id="{DC1DC806-A4F8-BD43-8884-E48F4CE3863F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1684338"/>
            <a:ext cx="457200" cy="742950"/>
            <a:chOff x="7315200" y="1684338"/>
            <a:chExt cx="456759" cy="74239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F58304-A8A2-A93F-546C-73BB57B3F106}"/>
                </a:ext>
              </a:extLst>
            </p:cNvPr>
            <p:cNvSpPr/>
            <p:nvPr/>
          </p:nvSpPr>
          <p:spPr bwMode="auto">
            <a:xfrm>
              <a:off x="7383397" y="1684338"/>
              <a:ext cx="312435" cy="29664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66" name="TextBox 49">
              <a:extLst>
                <a:ext uri="{FF2B5EF4-FFF2-40B4-BE49-F238E27FC236}">
                  <a16:creationId xmlns:a16="http://schemas.microsoft.com/office/drawing/2014/main" id="{5D88D2F0-DCBB-3B33-273F-0F2F568F1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18</a:t>
              </a:r>
            </a:p>
          </p:txBody>
        </p:sp>
      </p:grpSp>
      <p:grpSp>
        <p:nvGrpSpPr>
          <p:cNvPr id="13333" name="Group 76">
            <a:extLst>
              <a:ext uri="{FF2B5EF4-FFF2-40B4-BE49-F238E27FC236}">
                <a16:creationId xmlns:a16="http://schemas.microsoft.com/office/drawing/2014/main" id="{A209B4B6-3BDF-B804-650C-E67367AD0313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693864"/>
            <a:ext cx="457200" cy="733425"/>
            <a:chOff x="7620000" y="1693863"/>
            <a:chExt cx="457200" cy="73286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7C2E53-505B-D281-3760-3CEC72360978}"/>
                </a:ext>
              </a:extLst>
            </p:cNvPr>
            <p:cNvSpPr/>
            <p:nvPr/>
          </p:nvSpPr>
          <p:spPr bwMode="auto">
            <a:xfrm>
              <a:off x="7764463" y="1693863"/>
              <a:ext cx="312737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64" name="TextBox 49">
              <a:extLst>
                <a:ext uri="{FF2B5EF4-FFF2-40B4-BE49-F238E27FC236}">
                  <a16:creationId xmlns:a16="http://schemas.microsoft.com/office/drawing/2014/main" id="{7EF4D212-F948-E46E-8EE9-5B5F36DE5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19</a:t>
              </a:r>
            </a:p>
          </p:txBody>
        </p:sp>
      </p:grpSp>
      <p:grpSp>
        <p:nvGrpSpPr>
          <p:cNvPr id="13334" name="Group 77">
            <a:extLst>
              <a:ext uri="{FF2B5EF4-FFF2-40B4-BE49-F238E27FC236}">
                <a16:creationId xmlns:a16="http://schemas.microsoft.com/office/drawing/2014/main" id="{4B3B870C-2CF5-B43F-DC22-1A8F2655D44D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1693864"/>
            <a:ext cx="457200" cy="733425"/>
            <a:chOff x="8077200" y="1693863"/>
            <a:chExt cx="456759" cy="73286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B78C50-0E3A-B3C9-1F83-CCCB35A16BEC}"/>
                </a:ext>
              </a:extLst>
            </p:cNvPr>
            <p:cNvSpPr/>
            <p:nvPr/>
          </p:nvSpPr>
          <p:spPr bwMode="auto">
            <a:xfrm>
              <a:off x="8118435" y="1693863"/>
              <a:ext cx="314022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62" name="TextBox 49">
              <a:extLst>
                <a:ext uri="{FF2B5EF4-FFF2-40B4-BE49-F238E27FC236}">
                  <a16:creationId xmlns:a16="http://schemas.microsoft.com/office/drawing/2014/main" id="{454370CB-C33D-0DED-C273-C833D4D89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20</a:t>
              </a:r>
            </a:p>
          </p:txBody>
        </p:sp>
      </p:grpSp>
      <p:grpSp>
        <p:nvGrpSpPr>
          <p:cNvPr id="12329" name="Group 78">
            <a:extLst>
              <a:ext uri="{FF2B5EF4-FFF2-40B4-BE49-F238E27FC236}">
                <a16:creationId xmlns:a16="http://schemas.microsoft.com/office/drawing/2014/main" id="{55A7F8E5-BB50-9D3D-1B37-33FED33219DE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1701800"/>
            <a:ext cx="457200" cy="725488"/>
            <a:chOff x="8458200" y="1701800"/>
            <a:chExt cx="456759" cy="72493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E17F75-4046-1B31-7D66-EB4F459E2EB1}"/>
                </a:ext>
              </a:extLst>
            </p:cNvPr>
            <p:cNvSpPr/>
            <p:nvPr/>
          </p:nvSpPr>
          <p:spPr bwMode="auto">
            <a:xfrm>
              <a:off x="8475646" y="1701800"/>
              <a:ext cx="312435" cy="29663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60" name="TextBox 49">
              <a:extLst>
                <a:ext uri="{FF2B5EF4-FFF2-40B4-BE49-F238E27FC236}">
                  <a16:creationId xmlns:a16="http://schemas.microsoft.com/office/drawing/2014/main" id="{A999C80C-DAE3-E785-87A5-948C83A01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21</a:t>
              </a:r>
            </a:p>
          </p:txBody>
        </p:sp>
      </p:grpSp>
      <p:grpSp>
        <p:nvGrpSpPr>
          <p:cNvPr id="12330" name="Group 72">
            <a:extLst>
              <a:ext uri="{FF2B5EF4-FFF2-40B4-BE49-F238E27FC236}">
                <a16:creationId xmlns:a16="http://schemas.microsoft.com/office/drawing/2014/main" id="{3BC561A7-58DA-4849-6D13-537E6C73E384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676401"/>
            <a:ext cx="457200" cy="771525"/>
            <a:chOff x="5562600" y="1676400"/>
            <a:chExt cx="456759" cy="77194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D04DBA4-C3DC-A8DC-2F5B-18449691BEE7}"/>
                </a:ext>
              </a:extLst>
            </p:cNvPr>
            <p:cNvSpPr/>
            <p:nvPr/>
          </p:nvSpPr>
          <p:spPr bwMode="auto">
            <a:xfrm>
              <a:off x="5603835" y="1676400"/>
              <a:ext cx="314022" cy="297023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58" name="TextBox 49">
              <a:extLst>
                <a:ext uri="{FF2B5EF4-FFF2-40B4-BE49-F238E27FC236}">
                  <a16:creationId xmlns:a16="http://schemas.microsoft.com/office/drawing/2014/main" id="{E1CA5EB6-7789-C8C3-E2A1-7A20C5852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2079008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14</a:t>
              </a:r>
            </a:p>
          </p:txBody>
        </p:sp>
      </p:grpSp>
      <p:grpSp>
        <p:nvGrpSpPr>
          <p:cNvPr id="12331" name="Group 71">
            <a:extLst>
              <a:ext uri="{FF2B5EF4-FFF2-40B4-BE49-F238E27FC236}">
                <a16:creationId xmlns:a16="http://schemas.microsoft.com/office/drawing/2014/main" id="{F7743B90-B13E-14CE-26C1-14D65875CF51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676401"/>
            <a:ext cx="457200" cy="790575"/>
            <a:chOff x="5181600" y="1676400"/>
            <a:chExt cx="456759" cy="7912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8971A0-B10D-4FFC-1947-7D3DFEBB4D66}"/>
                </a:ext>
              </a:extLst>
            </p:cNvPr>
            <p:cNvSpPr/>
            <p:nvPr/>
          </p:nvSpPr>
          <p:spPr bwMode="auto">
            <a:xfrm>
              <a:off x="5240281" y="1676400"/>
              <a:ext cx="321951" cy="29712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3356" name="TextBox 49">
              <a:extLst>
                <a:ext uri="{FF2B5EF4-FFF2-40B4-BE49-F238E27FC236}">
                  <a16:creationId xmlns:a16="http://schemas.microsoft.com/office/drawing/2014/main" id="{8A26D5BF-539F-E5AF-6979-26FF718BD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098344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13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678C921D-EA47-1B3D-434C-97C381F7A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95600"/>
            <a:ext cx="309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1.</a:t>
            </a:r>
            <a:r>
              <a:rPr lang="en-US" altLang="en-US">
                <a:solidFill>
                  <a:srgbClr val="000000"/>
                </a:solidFill>
              </a:rPr>
              <a:t>  Đường nối các chòm sao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B5A554-39A9-3A63-EAB7-0C3450C0C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3287714"/>
            <a:ext cx="238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2.</a:t>
            </a:r>
            <a:r>
              <a:rPr lang="en-US" altLang="en-US">
                <a:solidFill>
                  <a:srgbClr val="000000"/>
                </a:solidFill>
              </a:rPr>
              <a:t>  Tên các chòm sao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107531C-A3D4-3BF4-ABD0-67BF9E2E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3733800"/>
            <a:ext cx="278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3.</a:t>
            </a:r>
            <a:r>
              <a:rPr lang="en-US" altLang="en-US">
                <a:solidFill>
                  <a:srgbClr val="000000"/>
                </a:solidFill>
              </a:rPr>
              <a:t>  Hình vẽ các chòm sao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1A61686-127E-619D-DB78-BE77AA193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1148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4.</a:t>
            </a:r>
            <a:r>
              <a:rPr lang="en-US" altLang="en-US">
                <a:solidFill>
                  <a:srgbClr val="000000"/>
                </a:solidFill>
              </a:rPr>
              <a:t>  Lưới phương vị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96DCCBD-E4BE-11AD-D9D5-2377ADF0E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572000"/>
            <a:ext cx="192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5.</a:t>
            </a:r>
            <a:r>
              <a:rPr lang="en-US" altLang="en-US">
                <a:solidFill>
                  <a:srgbClr val="000000"/>
                </a:solidFill>
              </a:rPr>
              <a:t>  Lưới xích đạo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C60A6F1-3454-EDC6-1ABC-EB34E2340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964114"/>
            <a:ext cx="343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6.</a:t>
            </a:r>
            <a:r>
              <a:rPr lang="en-US" altLang="en-US">
                <a:solidFill>
                  <a:srgbClr val="000000"/>
                </a:solidFill>
              </a:rPr>
              <a:t>  Mặt đất hay đường chân trời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CDAA281-0B9D-C91F-AEAC-4B5A62EA3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5334000"/>
            <a:ext cx="267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7.</a:t>
            </a:r>
            <a:r>
              <a:rPr lang="en-US" altLang="en-US">
                <a:solidFill>
                  <a:srgbClr val="000000"/>
                </a:solidFill>
              </a:rPr>
              <a:t>  Điểm phương hướng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6C7054D-23DE-D1A8-69EF-57AD65928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5715000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8.</a:t>
            </a:r>
            <a:r>
              <a:rPr lang="en-US" altLang="en-US">
                <a:solidFill>
                  <a:srgbClr val="000000"/>
                </a:solidFill>
              </a:rPr>
              <a:t>  Bầu khí quyển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A6C2747-0240-416F-5AB9-6A7C2B32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34088"/>
            <a:ext cx="284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9.</a:t>
            </a:r>
            <a:r>
              <a:rPr lang="en-US" altLang="en-US">
                <a:solidFill>
                  <a:srgbClr val="000000"/>
                </a:solidFill>
              </a:rPr>
              <a:t>  Tinh vân (các thiên hà)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A43860C-CA06-50DD-6C23-638095420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956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10.</a:t>
            </a:r>
            <a:r>
              <a:rPr lang="en-US" altLang="en-US">
                <a:solidFill>
                  <a:srgbClr val="000000"/>
                </a:solidFill>
              </a:rPr>
              <a:t>  Các hành tinh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416FA53-E183-EA14-2BD1-F5565C3A6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3352800"/>
            <a:ext cx="290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11.</a:t>
            </a:r>
            <a:r>
              <a:rPr lang="en-US" altLang="en-US">
                <a:solidFill>
                  <a:srgbClr val="000000"/>
                </a:solidFill>
              </a:rPr>
              <a:t>  Chuyển đổi phương vị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6010E6F-531B-B641-99C1-B600339D4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810000"/>
            <a:ext cx="426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12.</a:t>
            </a:r>
            <a:r>
              <a:rPr lang="en-US" altLang="en-US">
                <a:solidFill>
                  <a:srgbClr val="000000"/>
                </a:solidFill>
              </a:rPr>
              <a:t>  Đưa vật quan sát vào giữa mà hình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DACE50B-2919-EB83-EDE3-CE325FF7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67200"/>
            <a:ext cx="2338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13.</a:t>
            </a:r>
            <a:r>
              <a:rPr lang="en-US" altLang="en-US">
                <a:solidFill>
                  <a:srgbClr val="000000"/>
                </a:solidFill>
              </a:rPr>
              <a:t>  Chế độ ban đêm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EB05EE3-FA19-D2B5-61BE-CDB5CA6A9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48200"/>
            <a:ext cx="250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14.</a:t>
            </a:r>
            <a:r>
              <a:rPr lang="en-US" altLang="en-US">
                <a:solidFill>
                  <a:srgbClr val="000000"/>
                </a:solidFill>
              </a:rPr>
              <a:t>  Thu nhỏ màn hình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10EEA9A-0AF3-D7D8-6EB5-3EB510373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05400"/>
            <a:ext cx="287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15.</a:t>
            </a:r>
            <a:r>
              <a:rPr lang="en-US" altLang="en-US">
                <a:solidFill>
                  <a:srgbClr val="000000"/>
                </a:solidFill>
              </a:rPr>
              <a:t>  Phóng to vật quan sát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CC40D2C-0D21-0E3F-7627-AA2B847AF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5486400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16.</a:t>
            </a:r>
            <a:r>
              <a:rPr lang="en-US" altLang="en-US">
                <a:solidFill>
                  <a:srgbClr val="000000"/>
                </a:solidFill>
              </a:rPr>
              <a:t>  Vệ tinh nhân tạo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59B7CB5-C513-ECA2-0EA8-463F4C955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867400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21.</a:t>
            </a:r>
            <a:r>
              <a:rPr lang="en-US" altLang="en-US">
                <a:solidFill>
                  <a:srgbClr val="000000"/>
                </a:solidFill>
              </a:rPr>
              <a:t>  Tắt chương trình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CD5C8E-A30E-4CD3-7A3F-84EA14F4CF1D}"/>
              </a:ext>
            </a:extLst>
          </p:cNvPr>
          <p:cNvSpPr/>
          <p:nvPr/>
        </p:nvSpPr>
        <p:spPr>
          <a:xfrm>
            <a:off x="4724400" y="1690351"/>
            <a:ext cx="291465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5">
            <a:extLst>
              <a:ext uri="{FF2B5EF4-FFF2-40B4-BE49-F238E27FC236}">
                <a16:creationId xmlns:a16="http://schemas.microsoft.com/office/drawing/2014/main" id="{25D2B5A8-20EB-4A85-B1A0-3832C2643E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24250" y="2425700"/>
            <a:ext cx="5143500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hlinkClick r:id="rId2" action="ppaction://hlinksldjump"/>
            <a:extLst>
              <a:ext uri="{FF2B5EF4-FFF2-40B4-BE49-F238E27FC236}">
                <a16:creationId xmlns:a16="http://schemas.microsoft.com/office/drawing/2014/main" id="{1287A94D-D90A-22C2-DDF1-6E23FE6563E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676400" y="2438401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4000" b="1" dirty="0">
                <a:solidFill>
                  <a:srgbClr val="FF0000"/>
                </a:solidFill>
              </a:rPr>
              <a:t>BÀI CŨ: NHẮC LẠI VỀ THƯ ĐIỆN TỬ (EMAIL)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10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hlinkClick r:id="rId2" action="ppaction://hlinksldjump"/>
            <a:extLst>
              <a:ext uri="{FF2B5EF4-FFF2-40B4-BE49-F238E27FC236}">
                <a16:creationId xmlns:a16="http://schemas.microsoft.com/office/drawing/2014/main" id="{1287A94D-D90A-22C2-DDF1-6E23FE6563E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676400" y="2438401"/>
            <a:ext cx="838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4000" b="1" dirty="0">
                <a:solidFill>
                  <a:srgbClr val="FF0000"/>
                </a:solidFill>
              </a:rPr>
              <a:t>BÀI . PHẦN MỀM STELLARIUM </a:t>
            </a:r>
            <a:r>
              <a:rPr lang="en-US" altLang="en-US" sz="2400" b="1" dirty="0" err="1">
                <a:solidFill>
                  <a:srgbClr val="FFFFFF"/>
                </a:solidFill>
              </a:rPr>
              <a:t>mềm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5BC4EA-9FFE-546F-4FCA-AE8906B20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38126"/>
            <a:ext cx="7696200" cy="868363"/>
          </a:xfrm>
        </p:spPr>
        <p:txBody>
          <a:bodyPr/>
          <a:lstStyle/>
          <a:p>
            <a:pPr algn="ctr" eaLnBrk="1" hangingPunct="1"/>
            <a:r>
              <a:rPr lang="en-US" altLang="en-US"/>
              <a:t>NỘI DUNG</a:t>
            </a: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C23203D3-D4CC-05DF-E79E-1204451FB2CE}"/>
              </a:ext>
            </a:extLst>
          </p:cNvPr>
          <p:cNvGrpSpPr>
            <a:grpSpLocks/>
          </p:cNvGrpSpPr>
          <p:nvPr/>
        </p:nvGrpSpPr>
        <p:grpSpPr bwMode="auto">
          <a:xfrm>
            <a:off x="3451226" y="3163889"/>
            <a:ext cx="5311775" cy="688975"/>
            <a:chOff x="720" y="1392"/>
            <a:chExt cx="4058" cy="480"/>
          </a:xfrm>
        </p:grpSpPr>
        <p:sp>
          <p:nvSpPr>
            <p:cNvPr id="7172" name="AutoShape 4">
              <a:extLst>
                <a:ext uri="{FF2B5EF4-FFF2-40B4-BE49-F238E27FC236}">
                  <a16:creationId xmlns:a16="http://schemas.microsoft.com/office/drawing/2014/main" id="{3803F7A3-D2DF-76C9-07E7-ED3C4DA427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4120" name="Group 5">
              <a:extLst>
                <a:ext uri="{FF2B5EF4-FFF2-40B4-BE49-F238E27FC236}">
                  <a16:creationId xmlns:a16="http://schemas.microsoft.com/office/drawing/2014/main" id="{59B1B9EB-29C9-14ED-F5B0-FD0184A12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>
                <a:extLst>
                  <a:ext uri="{FF2B5EF4-FFF2-40B4-BE49-F238E27FC236}">
                    <a16:creationId xmlns:a16="http://schemas.microsoft.com/office/drawing/2014/main" id="{B4E3BB4F-BE53-0B60-B0E9-B2EE08338B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5" name="AutoShape 7">
                <a:extLst>
                  <a:ext uri="{FF2B5EF4-FFF2-40B4-BE49-F238E27FC236}">
                    <a16:creationId xmlns:a16="http://schemas.microsoft.com/office/drawing/2014/main" id="{3565E5D9-0FAD-48D5-A2FE-EC8113B59A7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4101" name="Group 18">
            <a:extLst>
              <a:ext uri="{FF2B5EF4-FFF2-40B4-BE49-F238E27FC236}">
                <a16:creationId xmlns:a16="http://schemas.microsoft.com/office/drawing/2014/main" id="{7F376988-AC08-8A41-1CD1-9FAF36B3B9B6}"/>
              </a:ext>
            </a:extLst>
          </p:cNvPr>
          <p:cNvGrpSpPr>
            <a:grpSpLocks/>
          </p:cNvGrpSpPr>
          <p:nvPr/>
        </p:nvGrpSpPr>
        <p:grpSpPr bwMode="auto">
          <a:xfrm>
            <a:off x="3451226" y="2300289"/>
            <a:ext cx="5311775" cy="688975"/>
            <a:chOff x="720" y="1392"/>
            <a:chExt cx="4058" cy="480"/>
          </a:xfrm>
        </p:grpSpPr>
        <p:sp>
          <p:nvSpPr>
            <p:cNvPr id="7187" name="AutoShape 19">
              <a:extLst>
                <a:ext uri="{FF2B5EF4-FFF2-40B4-BE49-F238E27FC236}">
                  <a16:creationId xmlns:a16="http://schemas.microsoft.com/office/drawing/2014/main" id="{92A58CC3-EBAB-3FFA-F5B4-3C1F1BE13B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4112" name="Group 20">
              <a:extLst>
                <a:ext uri="{FF2B5EF4-FFF2-40B4-BE49-F238E27FC236}">
                  <a16:creationId xmlns:a16="http://schemas.microsoft.com/office/drawing/2014/main" id="{6B31F2D8-59CD-6F30-7EA3-9B9785C99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>
                <a:extLst>
                  <a:ext uri="{FF2B5EF4-FFF2-40B4-BE49-F238E27FC236}">
                    <a16:creationId xmlns:a16="http://schemas.microsoft.com/office/drawing/2014/main" id="{1253C0AF-C33F-0A69-32AB-ED11DA0F6C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90" name="AutoShape 22">
                <a:extLst>
                  <a:ext uri="{FF2B5EF4-FFF2-40B4-BE49-F238E27FC236}">
                    <a16:creationId xmlns:a16="http://schemas.microsoft.com/office/drawing/2014/main" id="{797DA491-1492-8F2A-1A87-8246313628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103" name="Text Box 23">
            <a:hlinkClick r:id="rId2" action="ppaction://hlinksldjump"/>
            <a:extLst>
              <a:ext uri="{FF2B5EF4-FFF2-40B4-BE49-F238E27FC236}">
                <a16:creationId xmlns:a16="http://schemas.microsoft.com/office/drawing/2014/main" id="{1B70F784-FDCA-A950-3E5C-3B74954EFDB5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917950" y="2414588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>
                <a:solidFill>
                  <a:srgbClr val="FFFFFF"/>
                </a:solidFill>
              </a:rPr>
              <a:t>   Giới thiệu phần mềm</a:t>
            </a:r>
          </a:p>
        </p:txBody>
      </p:sp>
      <p:sp>
        <p:nvSpPr>
          <p:cNvPr id="4104" name="Text Box 24">
            <a:hlinkClick r:id="rId3" action="ppaction://hlinksldjump"/>
            <a:extLst>
              <a:ext uri="{FF2B5EF4-FFF2-40B4-BE49-F238E27FC236}">
                <a16:creationId xmlns:a16="http://schemas.microsoft.com/office/drawing/2014/main" id="{67713636-ABDB-42E5-2EFA-B66E68FF564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929063" y="3271838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 Hướng dẫn sử dụng</a:t>
            </a:r>
          </a:p>
        </p:txBody>
      </p:sp>
      <p:pic>
        <p:nvPicPr>
          <p:cNvPr id="4106" name="Picture 29" descr="1">
            <a:extLst>
              <a:ext uri="{FF2B5EF4-FFF2-40B4-BE49-F238E27FC236}">
                <a16:creationId xmlns:a16="http://schemas.microsoft.com/office/drawing/2014/main" id="{FC62ED90-01C0-7BCB-9BB6-FB3AB72FF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267076" y="3152776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0" descr="1">
            <a:extLst>
              <a:ext uri="{FF2B5EF4-FFF2-40B4-BE49-F238E27FC236}">
                <a16:creationId xmlns:a16="http://schemas.microsoft.com/office/drawing/2014/main" id="{CE42189E-2B12-F3C9-3A91-8F5E3E98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255963" y="2295526"/>
            <a:ext cx="7921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 Box 32">
            <a:extLst>
              <a:ext uri="{FF2B5EF4-FFF2-40B4-BE49-F238E27FC236}">
                <a16:creationId xmlns:a16="http://schemas.microsoft.com/office/drawing/2014/main" id="{E89A2825-CEFE-4AED-22FD-0A8D449A6EB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576638" y="23923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109" name="Text Box 33">
            <a:extLst>
              <a:ext uri="{FF2B5EF4-FFF2-40B4-BE49-F238E27FC236}">
                <a16:creationId xmlns:a16="http://schemas.microsoft.com/office/drawing/2014/main" id="{4FF15FA3-122F-3DB0-AC04-0E5BF1140E1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589338" y="3251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04EAE6F-A581-E4CF-D408-72FD3EF8A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538" y="414338"/>
            <a:ext cx="7696201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1: GIỚI THIỆU PHẦN MỀM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2FAB121D-6280-589B-41D7-392663494DC8}"/>
              </a:ext>
            </a:extLst>
          </p:cNvPr>
          <p:cNvSpPr>
            <a:spLocks noEditPoints="1"/>
          </p:cNvSpPr>
          <p:nvPr/>
        </p:nvSpPr>
        <p:spPr bwMode="gray">
          <a:xfrm rot="20241944">
            <a:off x="2947989" y="2428875"/>
            <a:ext cx="6403975" cy="2547938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24" name="Oval 5">
            <a:extLst>
              <a:ext uri="{FF2B5EF4-FFF2-40B4-BE49-F238E27FC236}">
                <a16:creationId xmlns:a16="http://schemas.microsoft.com/office/drawing/2014/main" id="{7DDC07AC-1318-5EA7-8767-A72BB349FD68}"/>
              </a:ext>
            </a:extLst>
          </p:cNvPr>
          <p:cNvSpPr>
            <a:spLocks noChangeArrowheads="1"/>
          </p:cNvSpPr>
          <p:nvPr/>
        </p:nvSpPr>
        <p:spPr bwMode="gray">
          <a:xfrm rot="20056323">
            <a:off x="6129339" y="2211389"/>
            <a:ext cx="1120775" cy="319087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Oval 6">
            <a:extLst>
              <a:ext uri="{FF2B5EF4-FFF2-40B4-BE49-F238E27FC236}">
                <a16:creationId xmlns:a16="http://schemas.microsoft.com/office/drawing/2014/main" id="{31E2E36E-C1F3-95B9-493B-1350EFF74426}"/>
              </a:ext>
            </a:extLst>
          </p:cNvPr>
          <p:cNvSpPr>
            <a:spLocks noChangeArrowheads="1"/>
          </p:cNvSpPr>
          <p:nvPr/>
        </p:nvSpPr>
        <p:spPr bwMode="gray">
          <a:xfrm rot="20056323">
            <a:off x="8851901" y="2489201"/>
            <a:ext cx="1120775" cy="3206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Oval 7">
            <a:extLst>
              <a:ext uri="{FF2B5EF4-FFF2-40B4-BE49-F238E27FC236}">
                <a16:creationId xmlns:a16="http://schemas.microsoft.com/office/drawing/2014/main" id="{060D9322-C30C-C91B-ACD0-1E7761BD4A6E}"/>
              </a:ext>
            </a:extLst>
          </p:cNvPr>
          <p:cNvSpPr>
            <a:spLocks noChangeArrowheads="1"/>
          </p:cNvSpPr>
          <p:nvPr/>
        </p:nvSpPr>
        <p:spPr bwMode="gray">
          <a:xfrm rot="20056323">
            <a:off x="4608514" y="5173664"/>
            <a:ext cx="1120775" cy="3206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Oval 8">
            <a:extLst>
              <a:ext uri="{FF2B5EF4-FFF2-40B4-BE49-F238E27FC236}">
                <a16:creationId xmlns:a16="http://schemas.microsoft.com/office/drawing/2014/main" id="{1B03B655-F262-7070-8145-AF47B1EE4042}"/>
              </a:ext>
            </a:extLst>
          </p:cNvPr>
          <p:cNvSpPr>
            <a:spLocks noChangeArrowheads="1"/>
          </p:cNvSpPr>
          <p:nvPr/>
        </p:nvSpPr>
        <p:spPr bwMode="gray">
          <a:xfrm rot="20056323">
            <a:off x="7250114" y="4586289"/>
            <a:ext cx="1120775" cy="3206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172EECD9-8F1F-53F6-3D4F-17C6EA1A40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00688" y="1570039"/>
            <a:ext cx="1200150" cy="11572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2B9B57C-F52F-052F-2129-0B5B4A3C84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75100" y="4497389"/>
            <a:ext cx="1200150" cy="11572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F75F6DAC-69BA-33C1-CC25-7E0B293AD29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69075" y="3856039"/>
            <a:ext cx="1200150" cy="1157287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89572588-449E-FFFF-1633-41116064D7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77226" y="1776413"/>
            <a:ext cx="1135063" cy="116046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30F21E2F-90DA-2EBF-E778-8510D3776CD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86400" y="1797051"/>
            <a:ext cx="12192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Miễn 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phí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AAF6791-36BE-F82E-B5E7-CDBD2A9C140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99251" y="4075113"/>
            <a:ext cx="995363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Bầu </a:t>
            </a:r>
          </a:p>
          <a:p>
            <a:pPr algn="ctr" eaLnBrk="0" hangingPunct="0">
              <a:defRPr/>
            </a:pP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trời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B77DA35B-9870-D16D-9653-1AD2B1119D1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65575" y="4740275"/>
            <a:ext cx="1277938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Dạng</a:t>
            </a:r>
          </a:p>
          <a:p>
            <a:pPr algn="ctr" eaLnBrk="0" hangingPunct="0">
              <a:defRPr/>
            </a:pP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ba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 chiều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C2EC6DDD-EFE9-B277-97E9-9EB1853CC1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24400" y="3251201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</a:rPr>
              <a:t>STELLARIUM</a:t>
            </a: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5136" name="Line 21">
            <a:extLst>
              <a:ext uri="{FF2B5EF4-FFF2-40B4-BE49-F238E27FC236}">
                <a16:creationId xmlns:a16="http://schemas.microsoft.com/office/drawing/2014/main" id="{326A7973-CA21-2F53-0EC8-50E1707DC8F3}"/>
              </a:ext>
            </a:extLst>
          </p:cNvPr>
          <p:cNvSpPr>
            <a:spLocks noChangeShapeType="1"/>
          </p:cNvSpPr>
          <p:nvPr/>
        </p:nvSpPr>
        <p:spPr bwMode="gray">
          <a:xfrm>
            <a:off x="3352800" y="1985963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37" name="AutoShape 22">
            <a:extLst>
              <a:ext uri="{FF2B5EF4-FFF2-40B4-BE49-F238E27FC236}">
                <a16:creationId xmlns:a16="http://schemas.microsoft.com/office/drawing/2014/main" id="{F58725EF-C578-407A-4BBA-2B6F7D4DB7CD}"/>
              </a:ext>
            </a:extLst>
          </p:cNvPr>
          <p:cNvCxnSpPr>
            <a:cxnSpLocks noChangeShapeType="1"/>
            <a:stCxn id="5136" idx="0"/>
          </p:cNvCxnSpPr>
          <p:nvPr/>
        </p:nvCxnSpPr>
        <p:spPr bwMode="gray">
          <a:xfrm rot="5400000" flipH="1">
            <a:off x="2522538" y="1155701"/>
            <a:ext cx="0" cy="1660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23">
            <a:extLst>
              <a:ext uri="{FF2B5EF4-FFF2-40B4-BE49-F238E27FC236}">
                <a16:creationId xmlns:a16="http://schemas.microsoft.com/office/drawing/2014/main" id="{BB8AC2FC-302B-E78F-8957-1C87C65CB4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00200" y="16002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0000"/>
                </a:solidFill>
              </a:rPr>
              <a:t>Biểu tượng:</a:t>
            </a: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28" name="Text Box 16">
            <a:extLst>
              <a:ext uri="{FF2B5EF4-FFF2-40B4-BE49-F238E27FC236}">
                <a16:creationId xmlns:a16="http://schemas.microsoft.com/office/drawing/2014/main" id="{D2E4F00C-A4E7-7E96-C325-61CD8E700A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66138" y="2055813"/>
            <a:ext cx="747712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Tái 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hiện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75DE0462-1EC1-E242-26B1-CB3BC3BF0737}"/>
              </a:ext>
            </a:extLst>
          </p:cNvPr>
          <p:cNvGrpSpPr>
            <a:grpSpLocks/>
          </p:cNvGrpSpPr>
          <p:nvPr/>
        </p:nvGrpSpPr>
        <p:grpSpPr bwMode="auto">
          <a:xfrm>
            <a:off x="2998789" y="2801939"/>
            <a:ext cx="1697037" cy="1158875"/>
            <a:chOff x="1474788" y="3289300"/>
            <a:chExt cx="1697037" cy="1158875"/>
          </a:xfrm>
        </p:grpSpPr>
        <p:sp>
          <p:nvSpPr>
            <p:cNvPr id="5143" name="Oval 9">
              <a:extLst>
                <a:ext uri="{FF2B5EF4-FFF2-40B4-BE49-F238E27FC236}">
                  <a16:creationId xmlns:a16="http://schemas.microsoft.com/office/drawing/2014/main" id="{944B84D2-F5EE-B5BE-4A7B-C054DBD9191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2051050" y="3987800"/>
              <a:ext cx="1120775" cy="320675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0ECE88D7-8597-6A66-B3E9-9C30196BA8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74788" y="3289300"/>
              <a:ext cx="1200150" cy="115887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Arial" charset="0"/>
                <a:cs typeface="Arial" charset="0"/>
              </a:endParaRPr>
            </a:p>
          </p:txBody>
        </p:sp>
      </p:grpSp>
      <p:pic>
        <p:nvPicPr>
          <p:cNvPr id="30" name="Picture 29" descr="stellarium256.png">
            <a:extLst>
              <a:ext uri="{FF2B5EF4-FFF2-40B4-BE49-F238E27FC236}">
                <a16:creationId xmlns:a16="http://schemas.microsoft.com/office/drawing/2014/main" id="{3B08D898-6FBD-EFEF-DC7D-404A81BE8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89238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3">
            <a:extLst>
              <a:ext uri="{FF2B5EF4-FFF2-40B4-BE49-F238E27FC236}">
                <a16:creationId xmlns:a16="http://schemas.microsoft.com/office/drawing/2014/main" id="{892314B6-08F7-0DD5-34C0-A5C02FFA329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28800" y="5638801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Stellarium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phần mềm miễn phí  cho phép tái hiện lại bầu trời sau dưới dạng ba chiều một cách chân thực.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/>
      <p:bldP spid="28" grpId="0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4">
            <a:extLst>
              <a:ext uri="{FF2B5EF4-FFF2-40B4-BE49-F238E27FC236}">
                <a16:creationId xmlns:a16="http://schemas.microsoft.com/office/drawing/2014/main" id="{73627D2D-37BF-47D3-4374-5033C1CB5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1"/>
            <a:ext cx="613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Khởi động phần mềm Stellarium: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405F973-9D6C-1DF8-F526-5992FA184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538" y="414338"/>
            <a:ext cx="7696201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1: GIỚI THIỆU PHẦN MỀM</a:t>
            </a:r>
          </a:p>
        </p:txBody>
      </p:sp>
      <p:sp>
        <p:nvSpPr>
          <p:cNvPr id="6148" name="AutoShape 2">
            <a:extLst>
              <a:ext uri="{FF2B5EF4-FFF2-40B4-BE49-F238E27FC236}">
                <a16:creationId xmlns:a16="http://schemas.microsoft.com/office/drawing/2014/main" id="{0458BD46-CF71-5F1C-2325-5E73D0F9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3657600"/>
            <a:ext cx="1897062" cy="1905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>
              <a:latin typeface="Verdana" panose="020B0604030504040204" pitchFamily="34" charset="0"/>
            </a:endParaRPr>
          </a:p>
        </p:txBody>
      </p:sp>
      <p:sp>
        <p:nvSpPr>
          <p:cNvPr id="6149" name="AutoShape 3">
            <a:extLst>
              <a:ext uri="{FF2B5EF4-FFF2-40B4-BE49-F238E27FC236}">
                <a16:creationId xmlns:a16="http://schemas.microsoft.com/office/drawing/2014/main" id="{2619DA82-1124-61A2-D713-D4F7047A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3657600"/>
            <a:ext cx="1828800" cy="16764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>
              <a:latin typeface="Verdana" panose="020B0604030504040204" pitchFamily="34" charset="0"/>
            </a:endParaRPr>
          </a:p>
        </p:txBody>
      </p:sp>
      <p:sp>
        <p:nvSpPr>
          <p:cNvPr id="6150" name="AutoShape 6">
            <a:extLst>
              <a:ext uri="{FF2B5EF4-FFF2-40B4-BE49-F238E27FC236}">
                <a16:creationId xmlns:a16="http://schemas.microsoft.com/office/drawing/2014/main" id="{925B5248-2968-867D-3D51-5D14063799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5188" y="245268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id="{15FE5090-7BD5-5CBF-A8A3-A6EC742E17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37401" y="245268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" name="Oval 8">
            <a:extLst>
              <a:ext uri="{FF2B5EF4-FFF2-40B4-BE49-F238E27FC236}">
                <a16:creationId xmlns:a16="http://schemas.microsoft.com/office/drawing/2014/main" id="{2F782E41-2FF2-C627-ECCC-C81D4F442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45413" y="2417644"/>
            <a:ext cx="259766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6" name="Oval 9">
            <a:extLst>
              <a:ext uri="{FF2B5EF4-FFF2-40B4-BE49-F238E27FC236}">
                <a16:creationId xmlns:a16="http://schemas.microsoft.com/office/drawing/2014/main" id="{2156D67B-4377-DFC0-00E6-0A9403C348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45414" y="2417644"/>
            <a:ext cx="1703387" cy="51935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7" name="Oval 10">
            <a:extLst>
              <a:ext uri="{FF2B5EF4-FFF2-40B4-BE49-F238E27FC236}">
                <a16:creationId xmlns:a16="http://schemas.microsoft.com/office/drawing/2014/main" id="{9F8FCF4B-A302-A661-9E75-CD7942C932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56539" y="2418438"/>
            <a:ext cx="1481137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8" name="Oval 11">
            <a:extLst>
              <a:ext uri="{FF2B5EF4-FFF2-40B4-BE49-F238E27FC236}">
                <a16:creationId xmlns:a16="http://schemas.microsoft.com/office/drawing/2014/main" id="{CB4A97A5-64F6-493E-A2BF-F8268AE797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81939" y="2426375"/>
            <a:ext cx="1481137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56" name="Oval 12">
            <a:extLst>
              <a:ext uri="{FF2B5EF4-FFF2-40B4-BE49-F238E27FC236}">
                <a16:creationId xmlns:a16="http://schemas.microsoft.com/office/drawing/2014/main" id="{E99554D4-4CF6-8B0C-0D93-85D9405D5D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5914" y="2416850"/>
            <a:ext cx="1335087" cy="519351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" name="Oval 13">
            <a:extLst>
              <a:ext uri="{FF2B5EF4-FFF2-40B4-BE49-F238E27FC236}">
                <a16:creationId xmlns:a16="http://schemas.microsoft.com/office/drawing/2014/main" id="{7F50CADF-491E-BB5F-CA59-29FB5264B5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9400" y="2412882"/>
            <a:ext cx="259766" cy="519351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1" name="Oval 14">
            <a:extLst>
              <a:ext uri="{FF2B5EF4-FFF2-40B4-BE49-F238E27FC236}">
                <a16:creationId xmlns:a16="http://schemas.microsoft.com/office/drawing/2014/main" id="{F79DAC4C-5358-1BCA-62BB-26C80A4952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9400" y="2412882"/>
            <a:ext cx="259766" cy="519351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2" name="Oval 15">
            <a:extLst>
              <a:ext uri="{FF2B5EF4-FFF2-40B4-BE49-F238E27FC236}">
                <a16:creationId xmlns:a16="http://schemas.microsoft.com/office/drawing/2014/main" id="{9129D94E-73DD-F3CF-F70D-ABD950C465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30525" y="2412088"/>
            <a:ext cx="1481138" cy="519351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" name="Oval 16">
            <a:extLst>
              <a:ext uri="{FF2B5EF4-FFF2-40B4-BE49-F238E27FC236}">
                <a16:creationId xmlns:a16="http://schemas.microsoft.com/office/drawing/2014/main" id="{894B545F-C56B-04C7-E96D-068AB02146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32114" y="2415263"/>
            <a:ext cx="1481137" cy="519351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61" name="Oval 17">
            <a:extLst>
              <a:ext uri="{FF2B5EF4-FFF2-40B4-BE49-F238E27FC236}">
                <a16:creationId xmlns:a16="http://schemas.microsoft.com/office/drawing/2014/main" id="{966046AE-5520-97E4-9CC7-DA4F7980F0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05138" y="2413675"/>
            <a:ext cx="1333500" cy="519351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62" name="Group 18">
            <a:extLst>
              <a:ext uri="{FF2B5EF4-FFF2-40B4-BE49-F238E27FC236}">
                <a16:creationId xmlns:a16="http://schemas.microsoft.com/office/drawing/2014/main" id="{88D028DF-FDD7-68FA-0E74-D73760E82702}"/>
              </a:ext>
            </a:extLst>
          </p:cNvPr>
          <p:cNvGrpSpPr>
            <a:grpSpLocks/>
          </p:cNvGrpSpPr>
          <p:nvPr/>
        </p:nvGrpSpPr>
        <p:grpSpPr bwMode="auto">
          <a:xfrm>
            <a:off x="3024189" y="1981200"/>
            <a:ext cx="1290637" cy="1328738"/>
            <a:chOff x="4166" y="1656"/>
            <a:chExt cx="1252" cy="1302"/>
          </a:xfrm>
        </p:grpSpPr>
        <p:sp>
          <p:nvSpPr>
            <p:cNvPr id="6185" name="Oval 19">
              <a:extLst>
                <a:ext uri="{FF2B5EF4-FFF2-40B4-BE49-F238E27FC236}">
                  <a16:creationId xmlns:a16="http://schemas.microsoft.com/office/drawing/2014/main" id="{D4267E3B-493D-3D06-4FD0-120D44A359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6" name="Oval 20">
              <a:extLst>
                <a:ext uri="{FF2B5EF4-FFF2-40B4-BE49-F238E27FC236}">
                  <a16:creationId xmlns:a16="http://schemas.microsoft.com/office/drawing/2014/main" id="{A03997F8-21EB-66B2-5162-472EE9AE65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7" name="Oval 21">
              <a:extLst>
                <a:ext uri="{FF2B5EF4-FFF2-40B4-BE49-F238E27FC236}">
                  <a16:creationId xmlns:a16="http://schemas.microsoft.com/office/drawing/2014/main" id="{467FCB43-AB9B-D095-737B-AAD6859858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8" name="Oval 22">
              <a:extLst>
                <a:ext uri="{FF2B5EF4-FFF2-40B4-BE49-F238E27FC236}">
                  <a16:creationId xmlns:a16="http://schemas.microsoft.com/office/drawing/2014/main" id="{7C150B47-6D18-1619-5E56-1DED0D7C91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656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0" name="Oval 23">
            <a:extLst>
              <a:ext uri="{FF2B5EF4-FFF2-40B4-BE49-F238E27FC236}">
                <a16:creationId xmlns:a16="http://schemas.microsoft.com/office/drawing/2014/main" id="{C4588D5E-F9C2-A2A2-47D4-1F7F47D89C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83200" y="2417644"/>
            <a:ext cx="259766" cy="5193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1" name="Oval 24">
            <a:extLst>
              <a:ext uri="{FF2B5EF4-FFF2-40B4-BE49-F238E27FC236}">
                <a16:creationId xmlns:a16="http://schemas.microsoft.com/office/drawing/2014/main" id="{8D8634C3-62C3-0C26-2F1A-7AEFD1DB11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83200" y="2417644"/>
            <a:ext cx="259766" cy="519351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2" name="Oval 25">
            <a:extLst>
              <a:ext uri="{FF2B5EF4-FFF2-40B4-BE49-F238E27FC236}">
                <a16:creationId xmlns:a16="http://schemas.microsoft.com/office/drawing/2014/main" id="{BAFC84E8-B556-F92A-29E0-3DDF67309C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4325" y="2418438"/>
            <a:ext cx="1481138" cy="5193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3" name="Oval 26">
            <a:extLst>
              <a:ext uri="{FF2B5EF4-FFF2-40B4-BE49-F238E27FC236}">
                <a16:creationId xmlns:a16="http://schemas.microsoft.com/office/drawing/2014/main" id="{D2CFEB5E-97F4-90B7-9733-A0D9AAC53D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5914" y="2420025"/>
            <a:ext cx="1481137" cy="5193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67" name="Oval 27">
            <a:extLst>
              <a:ext uri="{FF2B5EF4-FFF2-40B4-BE49-F238E27FC236}">
                <a16:creationId xmlns:a16="http://schemas.microsoft.com/office/drawing/2014/main" id="{260A381B-6449-D124-233B-CE6C5A0AFB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67350" y="2416850"/>
            <a:ext cx="1333500" cy="519351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68" name="Group 28">
            <a:extLst>
              <a:ext uri="{FF2B5EF4-FFF2-40B4-BE49-F238E27FC236}">
                <a16:creationId xmlns:a16="http://schemas.microsoft.com/office/drawing/2014/main" id="{DBAFEF39-3CC8-028A-B3B3-3703391BDA40}"/>
              </a:ext>
            </a:extLst>
          </p:cNvPr>
          <p:cNvGrpSpPr>
            <a:grpSpLocks/>
          </p:cNvGrpSpPr>
          <p:nvPr/>
        </p:nvGrpSpPr>
        <p:grpSpPr bwMode="auto">
          <a:xfrm>
            <a:off x="5489575" y="2032000"/>
            <a:ext cx="1290638" cy="1277938"/>
            <a:chOff x="4166" y="1706"/>
            <a:chExt cx="1252" cy="1252"/>
          </a:xfrm>
        </p:grpSpPr>
        <p:sp>
          <p:nvSpPr>
            <p:cNvPr id="6181" name="Oval 29">
              <a:extLst>
                <a:ext uri="{FF2B5EF4-FFF2-40B4-BE49-F238E27FC236}">
                  <a16:creationId xmlns:a16="http://schemas.microsoft.com/office/drawing/2014/main" id="{E27AD197-948C-86AF-D453-7E5E1453CA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2" name="Oval 30">
              <a:extLst>
                <a:ext uri="{FF2B5EF4-FFF2-40B4-BE49-F238E27FC236}">
                  <a16:creationId xmlns:a16="http://schemas.microsoft.com/office/drawing/2014/main" id="{77495D1F-7918-0D45-4313-E1EC87A0C4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3" name="Oval 31">
              <a:extLst>
                <a:ext uri="{FF2B5EF4-FFF2-40B4-BE49-F238E27FC236}">
                  <a16:creationId xmlns:a16="http://schemas.microsoft.com/office/drawing/2014/main" id="{96DE6048-09FE-273F-EB89-81A626B9F8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4" name="Oval 32">
              <a:extLst>
                <a:ext uri="{FF2B5EF4-FFF2-40B4-BE49-F238E27FC236}">
                  <a16:creationId xmlns:a16="http://schemas.microsoft.com/office/drawing/2014/main" id="{679BCEBA-1CA9-F305-CB1E-2A1CB46E07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169" name="Group 33">
            <a:extLst>
              <a:ext uri="{FF2B5EF4-FFF2-40B4-BE49-F238E27FC236}">
                <a16:creationId xmlns:a16="http://schemas.microsoft.com/office/drawing/2014/main" id="{F13EECCC-7819-8C58-DF1A-811945BE107F}"/>
              </a:ext>
            </a:extLst>
          </p:cNvPr>
          <p:cNvGrpSpPr>
            <a:grpSpLocks/>
          </p:cNvGrpSpPr>
          <p:nvPr/>
        </p:nvGrpSpPr>
        <p:grpSpPr bwMode="auto">
          <a:xfrm>
            <a:off x="7959726" y="2032000"/>
            <a:ext cx="1292225" cy="1277938"/>
            <a:chOff x="4166" y="1706"/>
            <a:chExt cx="1252" cy="1252"/>
          </a:xfrm>
        </p:grpSpPr>
        <p:sp>
          <p:nvSpPr>
            <p:cNvPr id="6177" name="Oval 34">
              <a:extLst>
                <a:ext uri="{FF2B5EF4-FFF2-40B4-BE49-F238E27FC236}">
                  <a16:creationId xmlns:a16="http://schemas.microsoft.com/office/drawing/2014/main" id="{C30F91EC-B8EE-5627-5F87-FC9228D760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78" name="Oval 35">
              <a:extLst>
                <a:ext uri="{FF2B5EF4-FFF2-40B4-BE49-F238E27FC236}">
                  <a16:creationId xmlns:a16="http://schemas.microsoft.com/office/drawing/2014/main" id="{785604EF-B248-FEF9-E9B9-9C6E34C3BC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79" name="Oval 36">
              <a:extLst>
                <a:ext uri="{FF2B5EF4-FFF2-40B4-BE49-F238E27FC236}">
                  <a16:creationId xmlns:a16="http://schemas.microsoft.com/office/drawing/2014/main" id="{ED81A3E0-5A13-6FC1-8CC2-67AFC8F479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0" name="Oval 37">
              <a:extLst>
                <a:ext uri="{FF2B5EF4-FFF2-40B4-BE49-F238E27FC236}">
                  <a16:creationId xmlns:a16="http://schemas.microsoft.com/office/drawing/2014/main" id="{16853726-BC23-EFA2-A126-567E63EF7D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85" name="Text Box 39">
            <a:extLst>
              <a:ext uri="{FF2B5EF4-FFF2-40B4-BE49-F238E27FC236}">
                <a16:creationId xmlns:a16="http://schemas.microsoft.com/office/drawing/2014/main" id="{855199AE-B336-9F7D-9486-C2947A60868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86400" y="2209801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  Chọn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công cụ</a:t>
            </a:r>
          </a:p>
        </p:txBody>
      </p:sp>
      <p:sp>
        <p:nvSpPr>
          <p:cNvPr id="186" name="Text Box 40">
            <a:extLst>
              <a:ext uri="{FF2B5EF4-FFF2-40B4-BE49-F238E27FC236}">
                <a16:creationId xmlns:a16="http://schemas.microsoft.com/office/drawing/2014/main" id="{E12BB0D0-113F-EB65-15C5-3619CB7628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31158" y="2286001"/>
            <a:ext cx="9557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00"/>
                </a:solidFill>
              </a:rPr>
              <a:t>Tiếng</a:t>
            </a:r>
          </a:p>
          <a:p>
            <a:pPr algn="ctr"/>
            <a:r>
              <a:rPr lang="en-US" altLang="en-US" sz="2400">
                <a:solidFill>
                  <a:srgbClr val="000000"/>
                </a:solidFill>
              </a:rPr>
              <a:t>Việt</a:t>
            </a:r>
          </a:p>
        </p:txBody>
      </p:sp>
      <p:sp>
        <p:nvSpPr>
          <p:cNvPr id="188" name="Text Box 39">
            <a:extLst>
              <a:ext uri="{FF2B5EF4-FFF2-40B4-BE49-F238E27FC236}">
                <a16:creationId xmlns:a16="http://schemas.microsoft.com/office/drawing/2014/main" id="{AA43932A-30E5-61D7-5D2B-15F0E7C3A7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00400" y="2209801"/>
            <a:ext cx="99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00"/>
                </a:solidFill>
              </a:rPr>
              <a:t>Nháy  </a:t>
            </a:r>
          </a:p>
          <a:p>
            <a:pPr algn="ctr"/>
            <a:r>
              <a:rPr lang="en-US" altLang="en-US" sz="2400">
                <a:solidFill>
                  <a:srgbClr val="000000"/>
                </a:solidFill>
              </a:rPr>
              <a:t>đúp</a:t>
            </a:r>
          </a:p>
        </p:txBody>
      </p:sp>
      <p:pic>
        <p:nvPicPr>
          <p:cNvPr id="191" name="Picture 190" descr="stellarium256.png">
            <a:hlinkClick r:id="rId2" action="ppaction://hlinksldjump"/>
            <a:extLst>
              <a:ext uri="{FF2B5EF4-FFF2-40B4-BE49-F238E27FC236}">
                <a16:creationId xmlns:a16="http://schemas.microsoft.com/office/drawing/2014/main" id="{188B19BC-F7AD-2D8C-25AF-833BC7BFF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810000"/>
            <a:ext cx="1543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8" name="Picture 52">
            <a:hlinkClick r:id="rId4" action="ppaction://hlinksldjump"/>
            <a:extLst>
              <a:ext uri="{FF2B5EF4-FFF2-40B4-BE49-F238E27FC236}">
                <a16:creationId xmlns:a16="http://schemas.microsoft.com/office/drawing/2014/main" id="{0FD6F668-11F3-1A78-D77C-8F295964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1314" y="3810000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149" name="Picture 53">
            <a:hlinkClick r:id="rId6" action="ppaction://hlinksldjump"/>
            <a:extLst>
              <a:ext uri="{FF2B5EF4-FFF2-40B4-BE49-F238E27FC236}">
                <a16:creationId xmlns:a16="http://schemas.microsoft.com/office/drawing/2014/main" id="{1DC7752C-80C6-CEE6-82E1-D8AEF98D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1" y="3657600"/>
            <a:ext cx="238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176" name="Down Arrow 191">
            <a:extLst>
              <a:ext uri="{FF2B5EF4-FFF2-40B4-BE49-F238E27FC236}">
                <a16:creationId xmlns:a16="http://schemas.microsoft.com/office/drawing/2014/main" id="{4CC35B88-D20F-A96B-94C9-248B5154025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287000" y="0"/>
            <a:ext cx="381000" cy="381000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85" grpId="0"/>
      <p:bldP spid="186" grpId="0"/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39537F8-18D8-B604-A0A2-B32DA3EC8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538" y="414338"/>
            <a:ext cx="7696201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1: GIỚI THIỆU PHẦN MỀM</a:t>
            </a:r>
          </a:p>
        </p:txBody>
      </p:sp>
      <p:pic>
        <p:nvPicPr>
          <p:cNvPr id="31746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74264C17-4EE5-1698-ABD3-9B2F7362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8164" y="1295400"/>
            <a:ext cx="86312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428C5813-A94F-A0A9-CA4A-EE999EF98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38838"/>
            <a:ext cx="613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Giao diện phần mềm Stellarium</a:t>
            </a:r>
          </a:p>
        </p:txBody>
      </p:sp>
      <p:pic>
        <p:nvPicPr>
          <p:cNvPr id="31748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9C1FCBA2-E713-95E1-2662-616431D3E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4513" y="3124201"/>
            <a:ext cx="4048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5FFAF4-8DD0-AD4E-6894-1BA3EE389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724400"/>
            <a:ext cx="3810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02D8BB3-44E6-AF05-BF6A-836652A9B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538" y="414338"/>
            <a:ext cx="7696201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1: GIỚI THIỆU PHẦN MỀM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A266FA0B-3AA7-F71E-4983-62DD4F12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026" y="1533526"/>
            <a:ext cx="24669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80EDD731-9861-5258-8C64-8AC441A6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048000"/>
            <a:ext cx="1066800" cy="1371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F41CCF59-4582-7D6E-E1EC-5E49B129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572000"/>
            <a:ext cx="533400" cy="3810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F9C961-C47E-8AFD-FFD0-DD24B777C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4516438"/>
            <a:ext cx="533400" cy="533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0726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8A24881D-DB0D-AB21-0EF0-74DD7382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352550"/>
            <a:ext cx="43815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0729" name="Picture 9">
            <a:extLst>
              <a:ext uri="{FF2B5EF4-FFF2-40B4-BE49-F238E27FC236}">
                <a16:creationId xmlns:a16="http://schemas.microsoft.com/office/drawing/2014/main" id="{A1FD5BBC-CFBC-9DC1-DACA-226C1A03D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7089" y="3048001"/>
            <a:ext cx="2105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62A5683-C8D9-C08B-347A-B31ACEEB2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743200"/>
            <a:ext cx="22860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C81704-61D0-3A82-AB7E-4DD3EAA62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4924425"/>
            <a:ext cx="20574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5D636C9-6DEB-0D19-0A2B-60533B1DE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696200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2: HƯỚNG DẪN SỬ DỤNG</a:t>
            </a:r>
          </a:p>
        </p:txBody>
      </p:sp>
      <p:grpSp>
        <p:nvGrpSpPr>
          <p:cNvPr id="9219" name="Group 3">
            <a:extLst>
              <a:ext uri="{FF2B5EF4-FFF2-40B4-BE49-F238E27FC236}">
                <a16:creationId xmlns:a16="http://schemas.microsoft.com/office/drawing/2014/main" id="{E6E02CA6-72BA-8FC0-E502-D451318766DB}"/>
              </a:ext>
            </a:extLst>
          </p:cNvPr>
          <p:cNvGrpSpPr>
            <a:grpSpLocks/>
          </p:cNvGrpSpPr>
          <p:nvPr/>
        </p:nvGrpSpPr>
        <p:grpSpPr bwMode="auto">
          <a:xfrm>
            <a:off x="2257426" y="2144714"/>
            <a:ext cx="7877175" cy="688975"/>
            <a:chOff x="720" y="1392"/>
            <a:chExt cx="4058" cy="480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E712C870-C802-6F52-DD7D-BFCD038B67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9240" name="Group 5">
              <a:extLst>
                <a:ext uri="{FF2B5EF4-FFF2-40B4-BE49-F238E27FC236}">
                  <a16:creationId xmlns:a16="http://schemas.microsoft.com/office/drawing/2014/main" id="{7B2BC96D-3404-538D-0267-9C1C2E93BD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FC16E6F1-1EAF-588D-03F4-79FB81CF45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" name="AutoShape 7">
                <a:extLst>
                  <a:ext uri="{FF2B5EF4-FFF2-40B4-BE49-F238E27FC236}">
                    <a16:creationId xmlns:a16="http://schemas.microsoft.com/office/drawing/2014/main" id="{7A0EA140-EEB3-2536-4511-B8AC35B3804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9220" name="Group 8">
            <a:extLst>
              <a:ext uri="{FF2B5EF4-FFF2-40B4-BE49-F238E27FC236}">
                <a16:creationId xmlns:a16="http://schemas.microsoft.com/office/drawing/2014/main" id="{E8B1129E-2515-B3EC-D887-F93CBE81EA06}"/>
              </a:ext>
            </a:extLst>
          </p:cNvPr>
          <p:cNvGrpSpPr>
            <a:grpSpLocks/>
          </p:cNvGrpSpPr>
          <p:nvPr/>
        </p:nvGrpSpPr>
        <p:grpSpPr bwMode="auto">
          <a:xfrm>
            <a:off x="2257426" y="3009901"/>
            <a:ext cx="7877175" cy="688975"/>
            <a:chOff x="720" y="1392"/>
            <a:chExt cx="4058" cy="480"/>
          </a:xfrm>
        </p:grpSpPr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147342A5-28B5-1A08-636A-C14DE7F53E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9236" name="Group 10">
              <a:extLst>
                <a:ext uri="{FF2B5EF4-FFF2-40B4-BE49-F238E27FC236}">
                  <a16:creationId xmlns:a16="http://schemas.microsoft.com/office/drawing/2014/main" id="{CC9FC6C2-B012-3B23-E3F0-948CDE7414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" name="AutoShape 11">
                <a:extLst>
                  <a:ext uri="{FF2B5EF4-FFF2-40B4-BE49-F238E27FC236}">
                    <a16:creationId xmlns:a16="http://schemas.microsoft.com/office/drawing/2014/main" id="{C78FF1AC-FC52-D88A-DB8B-8DC833246A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" name="AutoShape 12">
                <a:extLst>
                  <a:ext uri="{FF2B5EF4-FFF2-40B4-BE49-F238E27FC236}">
                    <a16:creationId xmlns:a16="http://schemas.microsoft.com/office/drawing/2014/main" id="{CF6CE840-C95F-EECE-BED1-FEF2CFAC808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9221" name="Group 13">
            <a:extLst>
              <a:ext uri="{FF2B5EF4-FFF2-40B4-BE49-F238E27FC236}">
                <a16:creationId xmlns:a16="http://schemas.microsoft.com/office/drawing/2014/main" id="{C7D7AB49-8212-3AF7-EA52-37A6C91DE39C}"/>
              </a:ext>
            </a:extLst>
          </p:cNvPr>
          <p:cNvGrpSpPr>
            <a:grpSpLocks/>
          </p:cNvGrpSpPr>
          <p:nvPr/>
        </p:nvGrpSpPr>
        <p:grpSpPr bwMode="auto">
          <a:xfrm>
            <a:off x="2257426" y="3867151"/>
            <a:ext cx="7877175" cy="688975"/>
            <a:chOff x="720" y="1392"/>
            <a:chExt cx="4058" cy="480"/>
          </a:xfrm>
        </p:grpSpPr>
        <p:sp>
          <p:nvSpPr>
            <p:cNvPr id="16" name="AutoShape 14">
              <a:extLst>
                <a:ext uri="{FF2B5EF4-FFF2-40B4-BE49-F238E27FC236}">
                  <a16:creationId xmlns:a16="http://schemas.microsoft.com/office/drawing/2014/main" id="{C1849AF1-CDE0-4E6E-F22E-6789C8190A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9232" name="Group 15">
              <a:extLst>
                <a:ext uri="{FF2B5EF4-FFF2-40B4-BE49-F238E27FC236}">
                  <a16:creationId xmlns:a16="http://schemas.microsoft.com/office/drawing/2014/main" id="{B97BDBA6-CC6F-B45A-C65B-15B1D878E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8" name="AutoShape 16">
                <a:extLst>
                  <a:ext uri="{FF2B5EF4-FFF2-40B4-BE49-F238E27FC236}">
                    <a16:creationId xmlns:a16="http://schemas.microsoft.com/office/drawing/2014/main" id="{04DCED0E-BDBC-F570-25CB-656DF353634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" name="AutoShape 17">
                <a:extLst>
                  <a:ext uri="{FF2B5EF4-FFF2-40B4-BE49-F238E27FC236}">
                    <a16:creationId xmlns:a16="http://schemas.microsoft.com/office/drawing/2014/main" id="{E299C568-4B0A-8A9B-4F55-9E0D1F8C7AB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6" name="Text Box 24">
            <a:hlinkClick r:id="rId2" action="ppaction://hlinksldjump"/>
            <a:extLst>
              <a:ext uri="{FF2B5EF4-FFF2-40B4-BE49-F238E27FC236}">
                <a16:creationId xmlns:a16="http://schemas.microsoft.com/office/drawing/2014/main" id="{7FD9F5A5-633B-164B-5484-382C6CF45B60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735264" y="2252663"/>
            <a:ext cx="717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 Ý nghĩa các thanh công cụ</a:t>
            </a:r>
          </a:p>
        </p:txBody>
      </p:sp>
      <p:sp>
        <p:nvSpPr>
          <p:cNvPr id="27" name="Text Box 25">
            <a:hlinkClick r:id="rId3" action="ppaction://hlinksldjump"/>
            <a:extLst>
              <a:ext uri="{FF2B5EF4-FFF2-40B4-BE49-F238E27FC236}">
                <a16:creationId xmlns:a16="http://schemas.microsoft.com/office/drawing/2014/main" id="{BA779276-D1BC-C01C-5359-4908C6DA892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735264" y="3111501"/>
            <a:ext cx="6942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Cách chọn địa điểm để quan sát</a:t>
            </a:r>
          </a:p>
        </p:txBody>
      </p:sp>
      <p:sp>
        <p:nvSpPr>
          <p:cNvPr id="28" name="Text Box 26">
            <a:hlinkClick r:id="rId3" action="ppaction://hlinksldjump"/>
            <a:extLst>
              <a:ext uri="{FF2B5EF4-FFF2-40B4-BE49-F238E27FC236}">
                <a16:creationId xmlns:a16="http://schemas.microsoft.com/office/drawing/2014/main" id="{F123D727-B1B2-F234-C36E-DAE1ED2EDDD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735264" y="3959226"/>
            <a:ext cx="7323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 Cách tìm hành tinh hoặc ngôi sao nào đó</a:t>
            </a:r>
          </a:p>
        </p:txBody>
      </p:sp>
      <p:pic>
        <p:nvPicPr>
          <p:cNvPr id="9225" name="Picture 27" descr="1">
            <a:extLst>
              <a:ext uri="{FF2B5EF4-FFF2-40B4-BE49-F238E27FC236}">
                <a16:creationId xmlns:a16="http://schemas.microsoft.com/office/drawing/2014/main" id="{11CEB9C0-A988-FE54-5EDE-A09E59004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057401" y="3830639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8" descr="1">
            <a:extLst>
              <a:ext uri="{FF2B5EF4-FFF2-40B4-BE49-F238E27FC236}">
                <a16:creationId xmlns:a16="http://schemas.microsoft.com/office/drawing/2014/main" id="{2ABB21CC-503C-0CF5-8BA9-CA3FECA7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073276" y="2984501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9" descr="1">
            <a:extLst>
              <a:ext uri="{FF2B5EF4-FFF2-40B4-BE49-F238E27FC236}">
                <a16:creationId xmlns:a16="http://schemas.microsoft.com/office/drawing/2014/main" id="{DACBA7D5-1826-4678-B05B-486D6777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073276" y="2133601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31">
            <a:extLst>
              <a:ext uri="{FF2B5EF4-FFF2-40B4-BE49-F238E27FC236}">
                <a16:creationId xmlns:a16="http://schemas.microsoft.com/office/drawing/2014/main" id="{0A9254F8-ECE2-ABAF-53D2-C77E86B41456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403475" y="39671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9229" name="Text Box 33">
            <a:extLst>
              <a:ext uri="{FF2B5EF4-FFF2-40B4-BE49-F238E27FC236}">
                <a16:creationId xmlns:a16="http://schemas.microsoft.com/office/drawing/2014/main" id="{B989BD26-5598-C202-80EF-35BA8E4359B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395538" y="22320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230" name="Text Box 34">
            <a:extLst>
              <a:ext uri="{FF2B5EF4-FFF2-40B4-BE49-F238E27FC236}">
                <a16:creationId xmlns:a16="http://schemas.microsoft.com/office/drawing/2014/main" id="{296DED66-02D6-C90F-881C-7DE8487E6A05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395538" y="31194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367</Words>
  <Application>Microsoft Office PowerPoint</Application>
  <PresentationFormat>Widescreen</PresentationFormat>
  <Paragraphs>94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NỘI DUNG</vt:lpstr>
      <vt:lpstr>PHẦN 1: GIỚI THIỆU PHẦN MỀM</vt:lpstr>
      <vt:lpstr>PHẦN 1: GIỚI THIỆU PHẦN MỀM</vt:lpstr>
      <vt:lpstr>PHẦN 1: GIỚI THIỆU PHẦN MỀM</vt:lpstr>
      <vt:lpstr>PHẦN 1: GIỚI THIỆU PHẦN MỀM</vt:lpstr>
      <vt:lpstr>PHẦN 2: HƯỚNG DẪN SỬ DỤNG</vt:lpstr>
      <vt:lpstr>PHẦN 2: HƯỚNG DẪN SỬ DỤNG</vt:lpstr>
      <vt:lpstr>PHẦN 2: HƯỚNG DẪN SỬ DỤNG</vt:lpstr>
      <vt:lpstr>PHẦN 2: HƯỚNG DẪN SỬ DỤNG</vt:lpstr>
      <vt:lpstr>PHẦN 2: HƯỚNG DẪN SỬ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Huu Phuc</dc:creator>
  <cp:lastModifiedBy>Nguyen Huu Phuc</cp:lastModifiedBy>
  <cp:revision>6</cp:revision>
  <dcterms:created xsi:type="dcterms:W3CDTF">2022-09-18T12:47:13Z</dcterms:created>
  <dcterms:modified xsi:type="dcterms:W3CDTF">2022-09-18T12:53:43Z</dcterms:modified>
</cp:coreProperties>
</file>