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99" r:id="rId2"/>
    <p:sldId id="482" r:id="rId3"/>
    <p:sldId id="483" r:id="rId4"/>
    <p:sldId id="484" r:id="rId5"/>
    <p:sldId id="446" r:id="rId6"/>
    <p:sldId id="487" r:id="rId7"/>
    <p:sldId id="488" r:id="rId8"/>
    <p:sldId id="500" r:id="rId9"/>
    <p:sldId id="502" r:id="rId10"/>
    <p:sldId id="489" r:id="rId11"/>
    <p:sldId id="490" r:id="rId12"/>
    <p:sldId id="491" r:id="rId13"/>
    <p:sldId id="492" r:id="rId14"/>
    <p:sldId id="493" r:id="rId15"/>
    <p:sldId id="494" r:id="rId16"/>
    <p:sldId id="495" r:id="rId17"/>
    <p:sldId id="496" r:id="rId18"/>
    <p:sldId id="497" r:id="rId19"/>
    <p:sldId id="498" r:id="rId20"/>
    <p:sldId id="44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1tqt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49" autoAdjust="0"/>
    <p:restoredTop sz="94660"/>
  </p:normalViewPr>
  <p:slideViewPr>
    <p:cSldViewPr>
      <p:cViewPr varScale="1">
        <p:scale>
          <a:sx n="60" d="100"/>
          <a:sy n="60" d="100"/>
        </p:scale>
        <p:origin x="7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9T20:07:03.442" idx="1">
    <p:pos x="3472" y="2329"/>
    <p:text>Đổi cách hỏi đi em. đổi đáp án luôn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2A91-81B0-4359-81DE-35B97665ACF9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6688B-45DE-4490-B2A8-AB3CD9A1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3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9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7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6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5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4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6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7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0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C4EA1-B7DA-46E9-8BC9-97F31B3AF3B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8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%20THIEU%20NHI\nhac%20thieu%20nhi%20Tieu%20hoc\lop%203\2.BAI%20CA%20DI%20HOC.mid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comments" Target="../comments/commen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1751" descr="1-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7974"/>
            <a:ext cx="1494836" cy="9240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31748" descr="1-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2837906"/>
            <a:ext cx="1341126" cy="38515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Group 12"/>
          <p:cNvGrpSpPr>
            <a:grpSpLocks/>
          </p:cNvGrpSpPr>
          <p:nvPr/>
        </p:nvGrpSpPr>
        <p:grpSpPr bwMode="auto">
          <a:xfrm>
            <a:off x="-84138" y="0"/>
            <a:ext cx="9228138" cy="6923088"/>
            <a:chOff x="-53" y="-41"/>
            <a:chExt cx="5813" cy="4361"/>
          </a:xfrm>
        </p:grpSpPr>
        <p:pic>
          <p:nvPicPr>
            <p:cNvPr id="819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7"/>
              <a:ext cx="576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64" y="2023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04" y="2064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7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8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" y="3882"/>
              <a:ext cx="437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9" descr="01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19" y="0"/>
              <a:ext cx="441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20" descr="01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877"/>
              <a:ext cx="480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457200" y="3696932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Thanh Dung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729" y="483413"/>
            <a:ext cx="9660373" cy="8002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Tiểu</a:t>
            </a: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gia</a:t>
            </a: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thụy</a:t>
            </a:r>
            <a:endParaRPr lang="en-US" sz="46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" name="图片 31758" descr="封面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947" y="5406762"/>
            <a:ext cx="1494287" cy="13170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40BC86-66B8-BAA5-85B0-0536A5B388BC}"/>
              </a:ext>
            </a:extLst>
          </p:cNvPr>
          <p:cNvSpPr/>
          <p:nvPr/>
        </p:nvSpPr>
        <p:spPr>
          <a:xfrm>
            <a:off x="10729" y="2063835"/>
            <a:ext cx="9660373" cy="8002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Tin </a:t>
            </a:r>
            <a:r>
              <a:rPr lang="en-US" sz="46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46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90036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7924800" cy="9905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828851"/>
              </p:ext>
            </p:extLst>
          </p:nvPr>
        </p:nvGraphicFramePr>
        <p:xfrm>
          <a:off x="152400" y="2362200"/>
          <a:ext cx="8915400" cy="4289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274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509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Tp.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4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879880"/>
              </p:ext>
            </p:extLst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9400" y="16002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1565334"/>
            <a:ext cx="129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541145"/>
            <a:ext cx="1828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1507867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809"/>
            <a:ext cx="3147096" cy="2413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96" y="4420227"/>
            <a:ext cx="3025104" cy="2475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78" y="4444809"/>
            <a:ext cx="3080423" cy="2451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730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89340"/>
              </p:ext>
            </p:extLst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524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1371600"/>
            <a:ext cx="182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4365274"/>
            <a:ext cx="3124198" cy="24927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5274"/>
            <a:ext cx="3048000" cy="2524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" y="4365274"/>
            <a:ext cx="2949876" cy="2492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7696200" y="1447800"/>
            <a:ext cx="144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4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75720"/>
              </p:ext>
            </p:extLst>
          </p:nvPr>
        </p:nvGraphicFramePr>
        <p:xfrm>
          <a:off x="0" y="0"/>
          <a:ext cx="9144001" cy="371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152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600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54305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3350" y="1524000"/>
            <a:ext cx="1390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Hill,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20662"/>
            <a:ext cx="3048001" cy="3137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720662"/>
            <a:ext cx="3190568" cy="3162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42170"/>
            <a:ext cx="2971800" cy="3115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393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95412"/>
              </p:ext>
            </p:extLst>
          </p:nvPr>
        </p:nvGraphicFramePr>
        <p:xfrm>
          <a:off x="0" y="0"/>
          <a:ext cx="9144001" cy="371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600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425476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14478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" y="3713289"/>
            <a:ext cx="3092521" cy="3144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733800"/>
            <a:ext cx="3047999" cy="3111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8" y="3713289"/>
            <a:ext cx="2990637" cy="3131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1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022620"/>
              </p:ext>
            </p:extLst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523999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1447800"/>
            <a:ext cx="167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HCM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1447800"/>
            <a:ext cx="152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" y="4444809"/>
            <a:ext cx="2205519" cy="2468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24" y="4417656"/>
            <a:ext cx="2174697" cy="2476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22" y="4429323"/>
            <a:ext cx="2376754" cy="2428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37029"/>
            <a:ext cx="2321103" cy="25040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31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97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10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– 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0905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42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6"/>
          <p:cNvGrpSpPr>
            <a:grpSpLocks/>
          </p:cNvGrpSpPr>
          <p:nvPr/>
        </p:nvGrpSpPr>
        <p:grpSpPr bwMode="auto">
          <a:xfrm>
            <a:off x="2299209" y="381000"/>
            <a:ext cx="4354513" cy="1108979"/>
            <a:chOff x="192" y="873"/>
            <a:chExt cx="2630" cy="814"/>
          </a:xfrm>
        </p:grpSpPr>
        <p:grpSp>
          <p:nvGrpSpPr>
            <p:cNvPr id="12294" name="Group 55"/>
            <p:cNvGrpSpPr>
              <a:grpSpLocks/>
            </p:cNvGrpSpPr>
            <p:nvPr/>
          </p:nvGrpSpPr>
          <p:grpSpPr bwMode="auto"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2296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7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8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9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0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1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2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3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4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2295" name="Text Box 65"/>
            <p:cNvSpPr txBox="1">
              <a:spLocks noChangeArrowheads="1"/>
            </p:cNvSpPr>
            <p:nvPr/>
          </p:nvSpPr>
          <p:spPr bwMode="auto">
            <a:xfrm>
              <a:off x="493" y="1008"/>
              <a:ext cx="203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Em</a:t>
              </a:r>
              <a:r>
                <a:rPr lang="en-US" alt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cần</a:t>
              </a:r>
              <a:r>
                <a:rPr lang="en-US" alt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ghi</a:t>
              </a:r>
              <a:r>
                <a:rPr lang="en-US" alt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nhớ</a:t>
              </a:r>
              <a:endPara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292" name="TextBox 16"/>
          <p:cNvSpPr txBox="1">
            <a:spLocks noChangeArrowheads="1"/>
          </p:cNvSpPr>
          <p:nvPr/>
        </p:nvSpPr>
        <p:spPr bwMode="auto">
          <a:xfrm>
            <a:off x="152400" y="1298104"/>
            <a:ext cx="639402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3" name="TextBox 18"/>
          <p:cNvSpPr txBox="1">
            <a:spLocks noChangeArrowheads="1"/>
          </p:cNvSpPr>
          <p:nvPr/>
        </p:nvSpPr>
        <p:spPr bwMode="auto">
          <a:xfrm>
            <a:off x="152400" y="1717842"/>
            <a:ext cx="89916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mềm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Word</a:t>
            </a:r>
          </a:p>
          <a:p>
            <a:pPr eaLnBrk="1" hangingPunct="1">
              <a:buFontTx/>
              <a:buChar char="-"/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tự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10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ngón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kiểu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tệp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sẵn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Chèn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chèn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di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chép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cắt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xóa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in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2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1"/>
          <p:cNvGrpSpPr>
            <a:grpSpLocks/>
          </p:cNvGrpSpPr>
          <p:nvPr/>
        </p:nvGrpSpPr>
        <p:grpSpPr bwMode="auto">
          <a:xfrm>
            <a:off x="0" y="4410075"/>
            <a:ext cx="9144000" cy="3105150"/>
            <a:chOff x="0" y="2778"/>
            <a:chExt cx="5760" cy="1956"/>
          </a:xfrm>
        </p:grpSpPr>
        <p:pic>
          <p:nvPicPr>
            <p:cNvPr id="19464" name="Picture 4" descr="724608s7aonrbep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4" descr="724608s7aonrbep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16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8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316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9" descr="rose1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09682">
              <a:off x="3648" y="3552"/>
              <a:ext cx="101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10" descr="rose1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3364" flipH="1">
              <a:off x="960" y="3582"/>
              <a:ext cx="82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062288" y="2971800"/>
            <a:ext cx="3133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</a:rPr>
              <a:t>KHỞI ĐỘNG</a:t>
            </a: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2200275" y="881063"/>
            <a:ext cx="4849813" cy="4797425"/>
          </a:xfrm>
          <a:prstGeom prst="flowChartConnector">
            <a:avLst/>
          </a:prstGeom>
          <a:noFill/>
          <a:ln w="57150" cmpd="thinThick">
            <a:solidFill>
              <a:srgbClr val="66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2879725" y="1552575"/>
            <a:ext cx="3538538" cy="3579813"/>
          </a:xfrm>
          <a:prstGeom prst="flowChartConnector">
            <a:avLst/>
          </a:prstGeom>
          <a:noFill/>
          <a:ln w="57150" cmpd="thinThick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1590675" y="271463"/>
            <a:ext cx="6019800" cy="5943600"/>
          </a:xfrm>
          <a:prstGeom prst="flowChartConnector">
            <a:avLst/>
          </a:prstGeom>
          <a:noFill/>
          <a:ln w="57150" cmpd="thinThick">
            <a:solidFill>
              <a:srgbClr val="FF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pic>
        <p:nvPicPr>
          <p:cNvPr id="2064" name="2.BAI CA DI HOC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51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2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  <p:bldLst>
      <p:bldP spid="2060" grpId="0"/>
      <p:bldP spid="2061" grpId="0" animBg="1"/>
      <p:bldP spid="2062" grpId="0" animBg="1"/>
      <p:bldP spid="20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5308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các em học bài;</a:t>
            </a:r>
          </a:p>
          <a:p>
            <a:pPr marL="571500" lvl="0" indent="-571500">
              <a:buFontTx/>
              <a:buChar char="-"/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bài học hôm nay cho người thân của mình hoặc bạn bè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1905000" y="350838"/>
            <a:ext cx="4800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Câu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8" y="95250"/>
            <a:ext cx="8863012" cy="954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Câu 1: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Để mở phần mềm soạn thảo, em nháy đúp chuột vào biểu tượng nào?</a:t>
            </a:r>
          </a:p>
        </p:txBody>
      </p:sp>
      <p:sp>
        <p:nvSpPr>
          <p:cNvPr id="5" name="Frame 4"/>
          <p:cNvSpPr/>
          <p:nvPr/>
        </p:nvSpPr>
        <p:spPr>
          <a:xfrm>
            <a:off x="685800" y="1752598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Frame 5"/>
          <p:cNvSpPr/>
          <p:nvPr/>
        </p:nvSpPr>
        <p:spPr>
          <a:xfrm>
            <a:off x="685800" y="2711505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Frame 6"/>
          <p:cNvSpPr/>
          <p:nvPr/>
        </p:nvSpPr>
        <p:spPr>
          <a:xfrm>
            <a:off x="685800" y="3767931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109" name="TextBox 12"/>
          <p:cNvSpPr txBox="1">
            <a:spLocks noChangeArrowheads="1"/>
          </p:cNvSpPr>
          <p:nvPr/>
        </p:nvSpPr>
        <p:spPr bwMode="auto">
          <a:xfrm>
            <a:off x="1655763" y="1863725"/>
            <a:ext cx="3733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Biểu tượng </a:t>
            </a:r>
          </a:p>
        </p:txBody>
      </p:sp>
      <p:sp>
        <p:nvSpPr>
          <p:cNvPr id="4110" name="TextBox 13"/>
          <p:cNvSpPr txBox="1">
            <a:spLocks noChangeArrowheads="1"/>
          </p:cNvSpPr>
          <p:nvPr/>
        </p:nvSpPr>
        <p:spPr bwMode="auto">
          <a:xfrm>
            <a:off x="1585913" y="2886075"/>
            <a:ext cx="342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Biểu tượng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76400" y="3921125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Arial" panose="020B0604020202020204" pitchFamily="34" charset="0"/>
              </a:rPr>
              <a:t>Biểu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tượng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0413" y="5638800"/>
            <a:ext cx="1347787" cy="914400"/>
            <a:chOff x="4416" y="3552"/>
            <a:chExt cx="849" cy="576"/>
          </a:xfrm>
        </p:grpSpPr>
        <p:pic>
          <p:nvPicPr>
            <p:cNvPr id="4117" name="Picture 9" descr="Ketqu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" y="3552"/>
              <a:ext cx="291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8" name="Text Box 10"/>
            <p:cNvSpPr txBox="1">
              <a:spLocks noChangeArrowheads="1"/>
            </p:cNvSpPr>
            <p:nvPr/>
          </p:nvSpPr>
          <p:spPr bwMode="auto">
            <a:xfrm>
              <a:off x="4416" y="3878"/>
              <a:ext cx="8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66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Đáp án</a:t>
              </a:r>
            </a:p>
          </p:txBody>
        </p:sp>
      </p:grpSp>
      <p:sp>
        <p:nvSpPr>
          <p:cNvPr id="23" name="Action Button: Return 22">
            <a:hlinkClick r:id="rId3" action="ppaction://hlinksldjump" highlightClick="1"/>
          </p:cNvPr>
          <p:cNvSpPr/>
          <p:nvPr/>
        </p:nvSpPr>
        <p:spPr>
          <a:xfrm>
            <a:off x="8610600" y="0"/>
            <a:ext cx="533400" cy="495300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14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9271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6889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75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1905000" y="350838"/>
            <a:ext cx="4800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Câu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8" y="95250"/>
            <a:ext cx="8229600" cy="523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Em hãy cho biết nút lệnh sau dùng để làm gì?</a:t>
            </a:r>
          </a:p>
        </p:txBody>
      </p:sp>
      <p:sp>
        <p:nvSpPr>
          <p:cNvPr id="19" name="Action Button: Return 18">
            <a:hlinkClick r:id="rId2" action="ppaction://hlinksldjump" highlightClick="1"/>
          </p:cNvPr>
          <p:cNvSpPr/>
          <p:nvPr/>
        </p:nvSpPr>
        <p:spPr>
          <a:xfrm>
            <a:off x="8610600" y="0"/>
            <a:ext cx="533400" cy="495300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057400" y="2209800"/>
            <a:ext cx="3757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57400" y="3444875"/>
            <a:ext cx="3757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05000" y="4800600"/>
            <a:ext cx="3757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85988" y="1509713"/>
            <a:ext cx="388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Chọn cỡ chữ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165350" y="2833688"/>
            <a:ext cx="403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Chọn phông chữ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905000" y="4146550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Tạo bảng</a:t>
            </a:r>
          </a:p>
        </p:txBody>
      </p:sp>
      <p:pic>
        <p:nvPicPr>
          <p:cNvPr id="513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1371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1066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8935" y="1143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TỔNG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 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1" descr="2 bé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932"/>
            <a:ext cx="2209800" cy="15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2 bé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4084" y="5301932"/>
            <a:ext cx="1905000" cy="15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86674"/>
            <a:ext cx="9129654" cy="5181600"/>
          </a:xfr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"/>
            <a:ext cx="6629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C1CB4"/>
                </a:solidFill>
                <a:latin typeface="Times New Roman" pitchFamily="18" charset="0"/>
                <a:cs typeface="Times New Roman" pitchFamily="18" charset="0"/>
              </a:rPr>
              <a:t>A. HOẠT ĐỘNG THỰC HÀNH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-4916" y="685800"/>
            <a:ext cx="9072716" cy="15240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X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779213" y="5029200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018962" y="4052502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974546" y="3215362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974546" y="3790287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959030" y="3528499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779213" y="4317918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779213" y="2968375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6977865" y="2681106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5779213" y="4599152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6944580" y="5964373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5791200" y="5516345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6248400" y="807581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5791200" y="6493653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5791200" y="6243038"/>
            <a:ext cx="609600" cy="442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797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5" grpId="0" build="p"/>
      <p:bldP spid="6" grpId="0" build="p"/>
      <p:bldP spid="7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712658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3509"/>
            <a:ext cx="1409700" cy="851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76"/>
            <a:ext cx="2945023" cy="704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32" y="3562367"/>
            <a:ext cx="1062068" cy="1265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05" y="4827810"/>
            <a:ext cx="995395" cy="115790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945023" y="26670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71800" y="35052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95600" y="44196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71800" y="54864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1800" y="64770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6600" y="2113509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2948361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font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38963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3788" y="49631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6188" y="5953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732" y="5824865"/>
            <a:ext cx="14001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712658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BFE272-7E94-91D8-5F02-9CB08569B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47753"/>
              </p:ext>
            </p:extLst>
          </p:nvPr>
        </p:nvGraphicFramePr>
        <p:xfrm>
          <a:off x="762000" y="1749932"/>
          <a:ext cx="7848600" cy="4955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3864770853"/>
                    </a:ext>
                  </a:extLst>
                </a:gridCol>
              </a:tblGrid>
              <a:tr h="4955668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hãy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soạn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tả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gợi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“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ta”.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lựa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Hải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Phòng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Đà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Nẵng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Huế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Tp.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Minh, . . .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dung: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tắt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khí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hậu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xã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hội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di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du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miêu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tả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Phần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chẳng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miếu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Quốc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chùa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. . .)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Nguồn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tin: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sách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vi-VN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tìm cách trình bày văn bản, bố trí các hình ảnh minh họa phù hợp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627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79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8935" y="1143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TỔNG HỢP (T3) </a:t>
            </a:r>
          </a:p>
        </p:txBody>
      </p:sp>
      <p:pic>
        <p:nvPicPr>
          <p:cNvPr id="13" name="Picture 11" descr="2 bé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932"/>
            <a:ext cx="2209800" cy="15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2 bé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4084" y="5301932"/>
            <a:ext cx="1905000" cy="15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A0E97C-3A21-EA83-5874-CDF6E96571CE}"/>
              </a:ext>
            </a:extLst>
          </p:cNvPr>
          <p:cNvSpPr txBox="1"/>
          <p:nvPr/>
        </p:nvSpPr>
        <p:spPr>
          <a:xfrm>
            <a:off x="1219200" y="2971800"/>
            <a:ext cx="64084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724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1021</Words>
  <Application>Microsoft Office PowerPoint</Application>
  <PresentationFormat>On-screen Show (4:3)</PresentationFormat>
  <Paragraphs>180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Franklin Gothic 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HuyBao</dc:creator>
  <cp:lastModifiedBy>SAL - Nguyen Huu Phuc</cp:lastModifiedBy>
  <cp:revision>120</cp:revision>
  <dcterms:created xsi:type="dcterms:W3CDTF">2018-12-02T14:27:57Z</dcterms:created>
  <dcterms:modified xsi:type="dcterms:W3CDTF">2023-10-21T15:43:41Z</dcterms:modified>
</cp:coreProperties>
</file>