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2" r:id="rId2"/>
    <p:sldId id="302" r:id="rId3"/>
    <p:sldId id="303" r:id="rId4"/>
    <p:sldId id="304" r:id="rId5"/>
    <p:sldId id="305" r:id="rId6"/>
    <p:sldId id="306" r:id="rId7"/>
    <p:sldId id="316" r:id="rId8"/>
    <p:sldId id="290" r:id="rId9"/>
    <p:sldId id="292" r:id="rId10"/>
    <p:sldId id="307" r:id="rId11"/>
    <p:sldId id="279" r:id="rId12"/>
    <p:sldId id="300" r:id="rId13"/>
    <p:sldId id="314" r:id="rId14"/>
    <p:sldId id="31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A878C-3C94-4E57-90A8-FC0921CB061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3FD38-606B-47AF-ABD4-95E180993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91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90A00BE5-96EE-D944-8973-962BC7BFF9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B5D33703-8D1B-EE44-621F-C662C29F97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en-US"/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2B3BD146-C727-E5A4-0C4A-098A51EB59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BAA1BF-3E31-4A15-A6FE-817288AA1C7D}" type="slidenum">
              <a:rPr lang="vi-VN" altLang="en-US"/>
              <a:pPr/>
              <a:t>6</a:t>
            </a:fld>
            <a:endParaRPr lang="vi-V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1CC8071E-2433-D916-20DE-16DAD2652E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0A8CC77-A3CC-624B-856F-8D43EDE8E3F6}"/>
              </a:ext>
            </a:extLst>
          </p:cNvPr>
          <p:cNvSpPr>
            <a:spLocks noGrp="1"/>
          </p:cNvSpPr>
          <p:nvPr>
            <p:ph type="body"/>
          </p:nvPr>
        </p:nvSpPr>
        <p:spPr bwMode="auto">
          <a:xfrm>
            <a:off x="914400" y="4338638"/>
            <a:ext cx="5029200" cy="274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vi-VN" alt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8119B-EC74-B89A-B9D6-02B488851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500962-AF0C-9075-919D-48056C1DD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DA9DC1-CF49-6199-5B38-540CE3A47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37C1A-FD31-C788-3E28-DD5BE8F3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8456B-EC46-10E9-D3B2-B9A7EA016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5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4D479-5C28-F3CB-FD7D-2E638658D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1E4B5E-F863-B119-CE47-8EDC43062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0CB57-6AED-ACBC-BDB4-84369EF0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0CFC4-1042-5F05-C92F-545A966E9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252C5-0362-2D5A-FEC4-0D345AD11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D7E70A-C3A6-BCF2-6E0D-6AFB4EC663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B45A78-8D7E-DA99-16C1-FE71CDB78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7A254-CB45-119A-4FBF-304D6B04D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98C7E-5D7A-C84C-8D26-AE04C2DE8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5E477-7778-5942-A041-BEF5E0D3E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2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0BAEE-3B86-4F2A-8CF2-3D96AA14C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70912-1F6A-C7CD-E3BF-03077DC23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41E2B-F19F-EAD1-4478-4F8192AB8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567F5-6AB5-63FF-EB14-D9243B121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F3D28-00BF-DB44-1ED5-C9903F8F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8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ECDA9-26C1-1EEF-1252-1A8EBE5AF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1221E-7CB0-BA12-095E-D0029F2E4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527E1-07A9-E45C-A6A1-8FB524B20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968BA-0E92-CC02-4EEA-35569655F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E3749-98EA-6C0A-2E51-DE2FA57F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5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3BB9C-3459-66B5-6128-CB3786EC1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48701-DA11-8980-0E57-78AE0483A5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CF35E-496E-D5DD-626B-AC0049BDA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1341F-0BA7-6600-EF44-22892EFB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88A7C-9CE5-BC6C-8491-1BA99A3B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67C428-693C-4483-DFEF-08B00E2B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9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116AF-A5DA-946A-5302-11B206DDC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78428A-3F47-B4E0-1068-E48343766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5167C-3DC5-149F-E27E-DDF5331E5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E50FA-24E0-F1FD-C62A-C5F541C568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C6F94-F2D5-7C8E-9F79-76BCA19178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7FE124-A210-0C91-1E7E-E12746609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FF3246-6E6C-E275-AE34-01A017E6F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61C4E3-F372-D826-B6CB-47044F8D2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8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9D44B-581E-8AD6-1E37-82E252700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99A510-9309-083B-1198-5D6A188FA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A422E-8573-A8EE-E2A3-492409D27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6CE95-0491-F9D3-8463-773A0106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0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03787-8FA5-DD6C-DE4E-752225A0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DEE54B-A687-6353-B1AB-175E9984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32550-6225-A4D7-63F8-BBB8C30B5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9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684E-EEB6-1753-FF72-4ED1D7C49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6CA11-A4E0-AEA4-EA3E-54E3D7BC3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7E763A-EA46-FF52-8BBB-3AB6B8404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194B0-5928-34CA-1C53-7DE468166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DAB9B-70EA-2FFD-ED3F-3792DCF8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F2188B-0CE2-8BEB-51EC-475D9586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8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9FD95-EC17-E9D0-CB55-5885BEB5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A4F72B-D0DC-9AF0-28C7-3B228E9C84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8EB227-701E-5C77-2248-AFA0B2755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3CFE6-9909-C988-B18F-BFA64CA7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EA77F-4096-2EA4-FCBA-FE938160D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F9EBD-2010-34DE-992C-832BD58A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2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1E922A-CC56-E940-AFA7-6F07775A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6CB52-B955-D248-FF4A-00C5344368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A36FF-0D5C-EE1B-6D8C-3B0F36BD1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EFA27-084D-4722-BC73-FCC645BA6EA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4E42D-FDEC-E667-023F-9A3A6DC02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B6D54-06BE-DB4E-3E28-DEA25FD93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C020C-33DC-4233-8054-68A9B8230D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9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Khoi%202\TNXH-Phung\Phung%20len%20tiet%20tnxh%2007-08\Nhac%20lop%201\12%20Theo%20do&#771;i%2012.wma" TargetMode="Externa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slide" Target="slide5.xml"/><Relationship Id="rId7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slide" Target="slide4.xml"/><Relationship Id="rId10" Type="http://schemas.openxmlformats.org/officeDocument/2006/relationships/slide" Target="slide11.xml"/><Relationship Id="rId4" Type="http://schemas.openxmlformats.org/officeDocument/2006/relationships/image" Target="../media/image3.gif"/><Relationship Id="rId9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1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 descr="Hoa">
            <a:extLst>
              <a:ext uri="{FF2B5EF4-FFF2-40B4-BE49-F238E27FC236}">
                <a16:creationId xmlns:a16="http://schemas.microsoft.com/office/drawing/2014/main" id="{FE1DD572-3282-28BF-7D53-B9FA87A0F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8991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3541" name="Text Box 5">
            <a:extLst>
              <a:ext uri="{FF2B5EF4-FFF2-40B4-BE49-F238E27FC236}">
                <a16:creationId xmlns:a16="http://schemas.microsoft.com/office/drawing/2014/main" id="{4EDA1921-676A-0666-55E0-36D168D03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8" y="838201"/>
            <a:ext cx="739140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vi-V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</a:t>
            </a:r>
            <a:r>
              <a:rPr lang="en-US" altLang="vi-VN"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GIA THỤY</a:t>
            </a:r>
            <a:endParaRPr lang="en-US" altLang="vi-VN" sz="13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vi-V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altLang="vi-V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Tin </a:t>
            </a:r>
            <a:r>
              <a:rPr lang="en-US" altLang="vi-V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vi-VN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vi-VN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en-US" alt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2400" dirty="0">
              <a:latin typeface="VNI-Times" pitchFamily="2" charset="0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US" altLang="vi-VN" sz="1350" dirty="0">
              <a:latin typeface="VNI-Times" pitchFamily="2" charset="0"/>
            </a:endParaRPr>
          </a:p>
        </p:txBody>
      </p:sp>
      <p:pic>
        <p:nvPicPr>
          <p:cNvPr id="38916" name="Ảnh 1">
            <a:extLst>
              <a:ext uri="{FF2B5EF4-FFF2-40B4-BE49-F238E27FC236}">
                <a16:creationId xmlns:a16="http://schemas.microsoft.com/office/drawing/2014/main" id="{0C4051C8-4EA9-3F8A-7E8C-719E48433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2133600"/>
            <a:ext cx="60737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D4F391-3425-9416-EA6E-E18333E9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E00AD3-F57F-4858-84C8-7690A5BEF6D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D41B6C42-6FC1-6E87-414A-282C08C4A5DB}"/>
              </a:ext>
            </a:extLst>
          </p:cNvPr>
          <p:cNvSpPr txBox="1">
            <a:spLocks/>
          </p:cNvSpPr>
          <p:nvPr/>
        </p:nvSpPr>
        <p:spPr bwMode="auto">
          <a:xfrm>
            <a:off x="2725738" y="2684464"/>
            <a:ext cx="7942262" cy="121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3600" b="1">
                <a:solidFill>
                  <a:srgbClr val="00206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Xây dựng bài trình chiếu tự do</a:t>
            </a:r>
            <a:endParaRPr lang="en-US" altLang="vi-VN" b="1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BADDB8-21DC-94F9-AECA-22328E6A0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B5D5B4-E052-4BF8-816E-5B645FEE6100}" type="slidenum">
              <a:rPr lang="en-US" altLang="en-US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AB504CB-DDA3-39A9-32D2-C4813222C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33901" y="1371600"/>
            <a:ext cx="3389313" cy="609600"/>
          </a:xfrm>
        </p:spPr>
        <p:txBody>
          <a:bodyPr/>
          <a:lstStyle/>
          <a:p>
            <a:pPr eaLnBrk="1" hangingPunct="1"/>
            <a:r>
              <a:rPr lang="en-US" altLang="vi-VN" sz="2800" b="1">
                <a:solidFill>
                  <a:srgbClr val="00B050"/>
                </a:solidFill>
              </a:rPr>
              <a:t>EM CẦN GHI NHỚ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1608E4F-6411-62AD-986B-6EA1FC5CCF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28850" y="2438400"/>
            <a:ext cx="8001000" cy="3200400"/>
          </a:xfrm>
        </p:spPr>
        <p:txBody>
          <a:bodyPr>
            <a:normAutofit fontScale="92500" lnSpcReduction="10000"/>
          </a:bodyPr>
          <a:lstStyle/>
          <a:p>
            <a:pPr marL="609600" indent="-609600" algn="ctr">
              <a:buNone/>
            </a:pPr>
            <a:r>
              <a:rPr lang="en-US" altLang="vi-VN" sz="2400">
                <a:solidFill>
                  <a:srgbClr val="000099"/>
                </a:solidFill>
              </a:rPr>
              <a:t>Một số thao tác khi soạn bài trình chiếu: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Mở phần mềm trình chiếu.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Soạn văn bản trên trang trình chiếu.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Chèn hình/ tranh ảnh vào trang trình chiếu.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Tạo các hiệu ứng thích hợp.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Tạo trang mới.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Đánh số trang.</a:t>
            </a:r>
          </a:p>
          <a:p>
            <a:pPr marL="609600" indent="-609600" algn="just">
              <a:buFontTx/>
              <a:buAutoNum type="arabicPeriod"/>
            </a:pPr>
            <a:r>
              <a:rPr lang="en-US" altLang="vi-VN" sz="2400">
                <a:solidFill>
                  <a:srgbClr val="000099"/>
                </a:solidFill>
              </a:rPr>
              <a:t>Lưu bài trình chiếu thành tệp.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79AFE5-81E3-23BC-B499-523ED2100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DB6AF0-2043-4B44-9597-E317BB27FA33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C206914-2D01-D15D-AD17-38FC4A290175}"/>
              </a:ext>
            </a:extLst>
          </p:cNvPr>
          <p:cNvSpPr txBox="1">
            <a:spLocks/>
          </p:cNvSpPr>
          <p:nvPr/>
        </p:nvSpPr>
        <p:spPr>
          <a:xfrm>
            <a:off x="2268538" y="3116264"/>
            <a:ext cx="7942262" cy="1214437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>
            <a:lvl1pPr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1pPr>
            <a:lvl2pPr marL="742950" indent="-285750"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2pPr>
            <a:lvl3pPr marL="1143000" indent="-228600"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3pPr>
            <a:lvl4pPr marL="1600200" indent="-228600"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4pPr>
            <a:lvl5pPr marL="2057400" indent="-228600"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600" b="1" i="1">
                <a:solidFill>
                  <a:srgbClr val="3366CC"/>
                </a:solidFill>
                <a:latin typeface=".VnTime" pitchFamily="34" charset="0"/>
                <a:cs typeface="Arial" charset="0"/>
              </a:defRPr>
            </a:lvl9pPr>
          </a:lstStyle>
          <a:p>
            <a:pPr algn="just" eaLnBrk="1" hangingPunct="1">
              <a:defRPr/>
            </a:pPr>
            <a:r>
              <a:rPr lang="en-US" sz="36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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 nhà xem lại bài </a:t>
            </a:r>
          </a:p>
          <a:p>
            <a:pPr algn="just" eaLnBrk="1" hangingPunct="1">
              <a:defRPr/>
            </a:pP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 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i="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i="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tiết sau.</a:t>
            </a:r>
          </a:p>
        </p:txBody>
      </p:sp>
      <p:grpSp>
        <p:nvGrpSpPr>
          <p:cNvPr id="51203" name="Group 66">
            <a:extLst>
              <a:ext uri="{FF2B5EF4-FFF2-40B4-BE49-F238E27FC236}">
                <a16:creationId xmlns:a16="http://schemas.microsoft.com/office/drawing/2014/main" id="{BFECA172-66DD-7726-4597-D3FE54A7D66A}"/>
              </a:ext>
            </a:extLst>
          </p:cNvPr>
          <p:cNvGrpSpPr>
            <a:grpSpLocks/>
          </p:cNvGrpSpPr>
          <p:nvPr/>
        </p:nvGrpSpPr>
        <p:grpSpPr bwMode="auto">
          <a:xfrm>
            <a:off x="3581401" y="1828801"/>
            <a:ext cx="4354513" cy="1039813"/>
            <a:chOff x="192" y="873"/>
            <a:chExt cx="2630" cy="655"/>
          </a:xfrm>
        </p:grpSpPr>
        <p:grpSp>
          <p:nvGrpSpPr>
            <p:cNvPr id="51205" name="Group 55">
              <a:extLst>
                <a:ext uri="{FF2B5EF4-FFF2-40B4-BE49-F238E27FC236}">
                  <a16:creationId xmlns:a16="http://schemas.microsoft.com/office/drawing/2014/main" id="{21842F87-2FB4-950E-7A82-099EE1F8E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6" name="Oval 56">
                <a:extLst>
                  <a:ext uri="{FF2B5EF4-FFF2-40B4-BE49-F238E27FC236}">
                    <a16:creationId xmlns:a16="http://schemas.microsoft.com/office/drawing/2014/main" id="{654AA7F9-4520-D299-B3AB-E12BBC2AEE1F}"/>
                  </a:ext>
                </a:extLst>
              </p:cNvPr>
              <p:cNvSpPr/>
              <p:nvPr/>
            </p:nvSpPr>
            <p:spPr>
              <a:xfrm>
                <a:off x="2781" y="1960"/>
                <a:ext cx="78" cy="5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  <a:tileRect/>
              </a:gra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17" name="Oval 57">
                <a:extLst>
                  <a:ext uri="{FF2B5EF4-FFF2-40B4-BE49-F238E27FC236}">
                    <a16:creationId xmlns:a16="http://schemas.microsoft.com/office/drawing/2014/main" id="{01943E75-176B-1020-F17C-A4C8F1F2351D}"/>
                  </a:ext>
                </a:extLst>
              </p:cNvPr>
              <p:cNvSpPr/>
              <p:nvPr/>
            </p:nvSpPr>
            <p:spPr>
              <a:xfrm>
                <a:off x="2783" y="1960"/>
                <a:ext cx="78" cy="566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>
                <a:noFill/>
              </a:ln>
            </p:spPr>
            <p:txBody>
              <a:bodyPr wrap="none" anchor="ctr">
                <a:spAutoFit/>
              </a:bodyPr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18" name="Oval 58">
                <a:extLst>
                  <a:ext uri="{FF2B5EF4-FFF2-40B4-BE49-F238E27FC236}">
                    <a16:creationId xmlns:a16="http://schemas.microsoft.com/office/drawing/2014/main" id="{3BA0FFF7-667F-FABD-33B7-356AC8334F59}"/>
                  </a:ext>
                </a:extLst>
              </p:cNvPr>
              <p:cNvSpPr/>
              <p:nvPr/>
            </p:nvSpPr>
            <p:spPr>
              <a:xfrm>
                <a:off x="2163" y="1962"/>
                <a:ext cx="1300" cy="566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  <a:tileRect/>
              </a:gra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19" name="Oval 59">
                <a:extLst>
                  <a:ext uri="{FF2B5EF4-FFF2-40B4-BE49-F238E27FC236}">
                    <a16:creationId xmlns:a16="http://schemas.microsoft.com/office/drawing/2014/main" id="{7B7D42AB-F965-2703-5AE2-D0281BD136A7}"/>
                  </a:ext>
                </a:extLst>
              </p:cNvPr>
              <p:cNvSpPr/>
              <p:nvPr/>
            </p:nvSpPr>
            <p:spPr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20" name="Oval 60">
                <a:extLst>
                  <a:ext uri="{FF2B5EF4-FFF2-40B4-BE49-F238E27FC236}">
                    <a16:creationId xmlns:a16="http://schemas.microsoft.com/office/drawing/2014/main" id="{86EDCBEE-CB5D-000D-28F7-2CA14988E4F3}"/>
                  </a:ext>
                </a:extLst>
              </p:cNvPr>
              <p:cNvSpPr/>
              <p:nvPr/>
            </p:nvSpPr>
            <p:spPr>
              <a:xfrm>
                <a:off x="2228" y="1962"/>
                <a:ext cx="1170" cy="566"/>
              </a:xfrm>
              <a:prstGeom prst="ellipse">
                <a:avLst/>
              </a:prstGeom>
              <a:solidFill>
                <a:srgbClr val="FF00FF"/>
              </a:solidFill>
              <a:ln w="38100">
                <a:noFill/>
              </a:ln>
            </p:spPr>
            <p:txBody>
              <a:bodyPr anchor="ctr">
                <a:spAutoFit/>
              </a:bodyPr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21" name="Oval 61">
                <a:extLst>
                  <a:ext uri="{FF2B5EF4-FFF2-40B4-BE49-F238E27FC236}">
                    <a16:creationId xmlns:a16="http://schemas.microsoft.com/office/drawing/2014/main" id="{32586430-BF5A-F7AA-2AE9-79EDF2F6E55D}"/>
                  </a:ext>
                </a:extLst>
              </p:cNvPr>
              <p:cNvSpPr/>
              <p:nvPr/>
            </p:nvSpPr>
            <p:spPr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22" name="Oval 62">
                <a:extLst>
                  <a:ext uri="{FF2B5EF4-FFF2-40B4-BE49-F238E27FC236}">
                    <a16:creationId xmlns:a16="http://schemas.microsoft.com/office/drawing/2014/main" id="{CF07AE0F-A777-72B5-6EDD-0249EF3F2739}"/>
                  </a:ext>
                </a:extLst>
              </p:cNvPr>
              <p:cNvSpPr/>
              <p:nvPr/>
            </p:nvSpPr>
            <p:spPr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23" name="Oval 63">
                <a:extLst>
                  <a:ext uri="{FF2B5EF4-FFF2-40B4-BE49-F238E27FC236}">
                    <a16:creationId xmlns:a16="http://schemas.microsoft.com/office/drawing/2014/main" id="{40166DD5-0A07-64E8-ED4E-1A816E71E5FA}"/>
                  </a:ext>
                </a:extLst>
              </p:cNvPr>
              <p:cNvSpPr/>
              <p:nvPr/>
            </p:nvSpPr>
            <p:spPr>
              <a:xfrm>
                <a:off x="2273" y="1695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24" name="Oval 64">
                <a:extLst>
                  <a:ext uri="{FF2B5EF4-FFF2-40B4-BE49-F238E27FC236}">
                    <a16:creationId xmlns:a16="http://schemas.microsoft.com/office/drawing/2014/main" id="{C8CB111E-4107-F1C6-6E66-5CA42E4283D8}"/>
                  </a:ext>
                </a:extLst>
              </p:cNvPr>
              <p:cNvSpPr/>
              <p:nvPr/>
            </p:nvSpPr>
            <p:spPr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vert="eaVert" wrap="none" anchor="ctr"/>
              <a:lstStyle/>
              <a:p>
                <a:pPr eaLnBrk="1" hangingPunct="1">
                  <a:defRPr/>
                </a:pPr>
                <a:endParaRPr dirty="0">
                  <a:solidFill>
                    <a:srgbClr val="000000"/>
                  </a:solidFill>
                  <a:latin typeface="Franklin Gothic Book" panose="020B0503020102020204" pitchFamily="34" charset="0"/>
                </a:endParaRPr>
              </a:p>
            </p:txBody>
          </p:sp>
        </p:grpSp>
        <p:sp>
          <p:nvSpPr>
            <p:cNvPr id="13" name="Text Box 65">
              <a:extLst>
                <a:ext uri="{FF2B5EF4-FFF2-40B4-BE49-F238E27FC236}">
                  <a16:creationId xmlns:a16="http://schemas.microsoft.com/office/drawing/2014/main" id="{37E94CB1-6A6B-DC86-20F6-14265D888CC6}"/>
                </a:ext>
              </a:extLst>
            </p:cNvPr>
            <p:cNvSpPr txBox="1"/>
            <p:nvPr/>
          </p:nvSpPr>
          <p:spPr>
            <a:xfrm>
              <a:off x="493" y="1008"/>
              <a:ext cx="2034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en-US" sz="3200" b="1" dirty="0">
                  <a:solidFill>
                    <a:srgbClr val="3333FF"/>
                  </a:solidFill>
                  <a:latin typeface="Times New Roman" panose="02020603050405020304" pitchFamily="18" charset="0"/>
                </a:rPr>
                <a:t>DẶN DÒ</a:t>
              </a:r>
              <a:endParaRPr sz="3200" b="1" dirty="0">
                <a:solidFill>
                  <a:srgbClr val="3333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7EB569-76E6-5DE5-0629-5A9627951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3344D5-5739-4374-8AEA-5F9A4D4B33AF}" type="slidenum">
              <a:rPr lang="en-US" altLang="en-US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9">
            <a:extLst>
              <a:ext uri="{FF2B5EF4-FFF2-40B4-BE49-F238E27FC236}">
                <a16:creationId xmlns:a16="http://schemas.microsoft.com/office/drawing/2014/main" id="{C17BFB0F-2E9F-5859-DADA-3DE073A2B4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3">
            <a:extLst>
              <a:ext uri="{FF2B5EF4-FFF2-40B4-BE49-F238E27FC236}">
                <a16:creationId xmlns:a16="http://schemas.microsoft.com/office/drawing/2014/main" id="{DBFCFFB6-A1ED-DF4F-E850-782103F92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6" y="1196976"/>
            <a:ext cx="5726113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3600">
              <a:solidFill>
                <a:srgbClr val="FF3300"/>
              </a:solidFill>
              <a:latin typeface="VNI-Vari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3600">
              <a:solidFill>
                <a:srgbClr val="FF3300"/>
              </a:solidFill>
              <a:latin typeface="VNI-Vari" pitchFamily="2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vi-VN" sz="3600">
              <a:latin typeface="VNI-Vari" pitchFamily="2" charset="0"/>
            </a:endParaRPr>
          </a:p>
        </p:txBody>
      </p:sp>
      <p:sp>
        <p:nvSpPr>
          <p:cNvPr id="52228" name="AutoShape 4">
            <a:extLst>
              <a:ext uri="{FF2B5EF4-FFF2-40B4-BE49-F238E27FC236}">
                <a16:creationId xmlns:a16="http://schemas.microsoft.com/office/drawing/2014/main" id="{56E67061-A4C4-8078-C9DD-B834D9787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5445126"/>
            <a:ext cx="5257800" cy="1412875"/>
          </a:xfrm>
          <a:prstGeom prst="ellipseRibbon2">
            <a:avLst>
              <a:gd name="adj1" fmla="val 26023"/>
              <a:gd name="adj2" fmla="val 49972"/>
              <a:gd name="adj3" fmla="val 12500"/>
            </a:avLst>
          </a:prstGeom>
          <a:solidFill>
            <a:srgbClr val="99CC00"/>
          </a:solidFill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cs typeface="Times New Roman" panose="02020603050405020304" pitchFamily="18" charset="0"/>
              </a:rPr>
              <a:t>Cả lớp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cs typeface="Times New Roman" panose="02020603050405020304" pitchFamily="18" charset="0"/>
              </a:rPr>
              <a:t> lắng nghe</a:t>
            </a:r>
          </a:p>
        </p:txBody>
      </p:sp>
      <p:pic>
        <p:nvPicPr>
          <p:cNvPr id="46085" name="12 Theo dõi 12.wma">
            <a:hlinkClick r:id="" action="ppaction://media"/>
            <a:extLst>
              <a:ext uri="{FF2B5EF4-FFF2-40B4-BE49-F238E27FC236}">
                <a16:creationId xmlns:a16="http://schemas.microsoft.com/office/drawing/2014/main" id="{9CCCEE8A-C7EA-BE94-3D07-7A28BD213104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813" y="8366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>
            <a:extLst>
              <a:ext uri="{FF2B5EF4-FFF2-40B4-BE49-F238E27FC236}">
                <a16:creationId xmlns:a16="http://schemas.microsoft.com/office/drawing/2014/main" id="{36DB44A9-4202-7ED9-E7FE-89F5EDC7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4" y="620713"/>
            <a:ext cx="57610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vi-VN" sz="3600">
              <a:solidFill>
                <a:srgbClr val="000099"/>
              </a:solidFill>
              <a:latin typeface="VNI-Vari" pitchFamily="2" charset="0"/>
            </a:endParaRPr>
          </a:p>
        </p:txBody>
      </p:sp>
      <p:sp>
        <p:nvSpPr>
          <p:cNvPr id="52231" name="WordArt 7">
            <a:extLst>
              <a:ext uri="{FF2B5EF4-FFF2-40B4-BE49-F238E27FC236}">
                <a16:creationId xmlns:a16="http://schemas.microsoft.com/office/drawing/2014/main" id="{C839D741-9413-D54B-6D86-51F587D2479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16275" y="1557338"/>
            <a:ext cx="5905500" cy="19431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NHẬN XÉT TIẾT HỌC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1282EA-CBFB-9466-4A83-91CD3891B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02546F2-55F3-425B-B166-E464022DA3A3}" type="slidenum">
              <a:rPr lang="en-US" altLang="en-US">
                <a:solidFill>
                  <a:srgbClr val="000000"/>
                </a:solidFill>
              </a:rPr>
              <a:pPr/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608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1600flower_14018">
            <a:extLst>
              <a:ext uri="{FF2B5EF4-FFF2-40B4-BE49-F238E27FC236}">
                <a16:creationId xmlns:a16="http://schemas.microsoft.com/office/drawing/2014/main" id="{02345C02-0259-A7B4-CBEF-E096065FB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3">
            <a:extLst>
              <a:ext uri="{FF2B5EF4-FFF2-40B4-BE49-F238E27FC236}">
                <a16:creationId xmlns:a16="http://schemas.microsoft.com/office/drawing/2014/main" id="{7317B10A-388F-CC0E-7526-DA3DCB373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9601"/>
            <a:ext cx="9144000" cy="29622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lIns="82030" tIns="41015" rIns="82030" bIns="41015">
            <a:spAutoFit/>
          </a:bodyPr>
          <a:lstStyle/>
          <a:p>
            <a:pPr algn="ctr" defTabSz="821055">
              <a:lnSpc>
                <a:spcPct val="110000"/>
              </a:lnSpc>
              <a:spcBef>
                <a:spcPct val="50000"/>
              </a:spcBef>
              <a:defRPr/>
            </a:pPr>
            <a:endParaRPr lang="en-US" altLang="zh-CN" sz="5100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.VnHelvetInsH" pitchFamily="34" charset="0"/>
              <a:ea typeface="SimSun" panose="02010600030101010101" pitchFamily="2" charset="-122"/>
            </a:endParaRPr>
          </a:p>
          <a:p>
            <a:pPr algn="ctr" defTabSz="821055">
              <a:lnSpc>
                <a:spcPct val="110000"/>
              </a:lnSpc>
              <a:spcBef>
                <a:spcPct val="50000"/>
              </a:spcBef>
              <a:defRPr/>
            </a:pPr>
            <a:endParaRPr lang="en-US" altLang="zh-CN" sz="1900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.VnHelvetInsH" pitchFamily="34" charset="0"/>
              <a:ea typeface="SimSun" panose="02010600030101010101" pitchFamily="2" charset="-122"/>
            </a:endParaRPr>
          </a:p>
          <a:p>
            <a:pPr algn="ctr" defTabSz="821055">
              <a:lnSpc>
                <a:spcPct val="110000"/>
              </a:lnSpc>
              <a:spcBef>
                <a:spcPct val="50000"/>
              </a:spcBef>
              <a:defRPr/>
            </a:pPr>
            <a:endParaRPr lang="en-US" altLang="zh-CN" sz="6300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.VnHelvetInsH" pitchFamily="34" charset="0"/>
              <a:ea typeface="SimSun" panose="02010600030101010101" pitchFamily="2" charset="-122"/>
            </a:endParaRP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E6ACEC3C-1055-B9AA-1EF7-9126C5F6C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vi-VN" altLang="vi-VN" sz="1800">
              <a:latin typeface="Franklin Gothic Book" panose="020B0503020102020204" pitchFamily="34" charset="0"/>
            </a:endParaRPr>
          </a:p>
        </p:txBody>
      </p:sp>
      <p:pic>
        <p:nvPicPr>
          <p:cNvPr id="53253" name="Picture 6" descr="97">
            <a:extLst>
              <a:ext uri="{FF2B5EF4-FFF2-40B4-BE49-F238E27FC236}">
                <a16:creationId xmlns:a16="http://schemas.microsoft.com/office/drawing/2014/main" id="{B247D1CA-4008-66BD-0254-5703E10B2F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91201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4" name="Picture 8" descr="97">
            <a:extLst>
              <a:ext uri="{FF2B5EF4-FFF2-40B4-BE49-F238E27FC236}">
                <a16:creationId xmlns:a16="http://schemas.microsoft.com/office/drawing/2014/main" id="{75A77631-58B8-5B41-557A-3783435D27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943601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9" descr="97">
            <a:extLst>
              <a:ext uri="{FF2B5EF4-FFF2-40B4-BE49-F238E27FC236}">
                <a16:creationId xmlns:a16="http://schemas.microsoft.com/office/drawing/2014/main" id="{B6FE6E55-B7BE-A916-B804-25215C9515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867401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6" name="WordArt 18">
            <a:extLst>
              <a:ext uri="{FF2B5EF4-FFF2-40B4-BE49-F238E27FC236}">
                <a16:creationId xmlns:a16="http://schemas.microsoft.com/office/drawing/2014/main" id="{03E0DBD7-066D-7D92-AE9F-30E67F533016}"/>
              </a:ext>
            </a:extLst>
          </p:cNvPr>
          <p:cNvSpPr>
            <a:spLocks noTextEdit="1"/>
          </p:cNvSpPr>
          <p:nvPr/>
        </p:nvSpPr>
        <p:spPr bwMode="auto">
          <a:xfrm>
            <a:off x="2024063" y="3571876"/>
            <a:ext cx="7848600" cy="29051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1838"/>
              </a:avLst>
            </a:prstTxWarp>
          </a:bodyPr>
          <a:lstStyle/>
          <a:p>
            <a:pPr algn="ctr"/>
            <a:r>
              <a:rPr lang="vi-VN" sz="3600" b="1" kern="10" spc="-36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  thành  cảm  ơn  quý  Thầy  và  các  em</a:t>
            </a:r>
          </a:p>
          <a:p>
            <a:pPr algn="ctr"/>
            <a:r>
              <a:rPr lang="vi-VN" sz="3600" b="1" kern="10" spc="-36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  chúc  quý Thầy  sức  khỏe , </a:t>
            </a:r>
          </a:p>
          <a:p>
            <a:pPr algn="ctr"/>
            <a:r>
              <a:rPr lang="vi-VN" sz="3600" b="1" kern="10" spc="-36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 các  em  chăm  ngoan  học  giỏi.</a:t>
            </a:r>
            <a:endParaRPr lang="en-US" sz="3600" b="1" kern="10" spc="-360">
              <a:ln w="2857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257" name="Picture 22" descr="Dove-02-june">
            <a:extLst>
              <a:ext uri="{FF2B5EF4-FFF2-40B4-BE49-F238E27FC236}">
                <a16:creationId xmlns:a16="http://schemas.microsoft.com/office/drawing/2014/main" id="{EE7F1C48-41DF-100C-D5F7-5E85233B47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47213" flipV="1">
            <a:off x="8705850" y="738189"/>
            <a:ext cx="16002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8" name="Picture 24" descr="Dove-02-june">
            <a:extLst>
              <a:ext uri="{FF2B5EF4-FFF2-40B4-BE49-F238E27FC236}">
                <a16:creationId xmlns:a16="http://schemas.microsoft.com/office/drawing/2014/main" id="{051A1505-1AE2-133B-2BEF-EA0A9735B4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6153150" y="644525"/>
            <a:ext cx="16002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9" name="Picture 25" descr="Dove-02-june">
            <a:extLst>
              <a:ext uri="{FF2B5EF4-FFF2-40B4-BE49-F238E27FC236}">
                <a16:creationId xmlns:a16="http://schemas.microsoft.com/office/drawing/2014/main" id="{BEFD0630-9336-7B3D-0677-5F7146393C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86079" flipV="1">
            <a:off x="7416800" y="138114"/>
            <a:ext cx="16002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493F36-52D5-9A67-42C2-EAB812860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69E382-2FBB-41B3-B7D8-7E9059B674E1}" type="slidenum">
              <a:rPr lang="en-US" altLang="en-US">
                <a:solidFill>
                  <a:srgbClr val="000000"/>
                </a:solidFill>
              </a:rPr>
              <a:pPr/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1" name="Rectangle 11">
            <a:extLst>
              <a:ext uri="{FF2B5EF4-FFF2-40B4-BE49-F238E27FC236}">
                <a16:creationId xmlns:a16="http://schemas.microsoft.com/office/drawing/2014/main" id="{311FBD32-ED6C-4B3F-ABC2-E23F577FE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8375" y="3027363"/>
            <a:ext cx="800100" cy="514350"/>
          </a:xfrm>
          <a:prstGeom prst="rect">
            <a:avLst/>
          </a:prstGeom>
          <a:solidFill>
            <a:srgbClr val="006600"/>
          </a:solidFill>
          <a:ln w="9525">
            <a:solidFill>
              <a:srgbClr val="F43F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vi-VN" sz="2100">
                <a:solidFill>
                  <a:srgbClr val="FF0000"/>
                </a:solidFill>
              </a:rPr>
              <a:t>Hình 1</a:t>
            </a:r>
            <a:endParaRPr lang="en-US" altLang="vi-VN" sz="2100">
              <a:solidFill>
                <a:srgbClr val="FF0000"/>
              </a:solidFill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CDE78833-A52A-48CB-BFDC-B9237BC5F0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6950" y="4603750"/>
            <a:ext cx="800100" cy="514350"/>
          </a:xfrm>
          <a:prstGeom prst="rect">
            <a:avLst/>
          </a:prstGeom>
          <a:solidFill>
            <a:srgbClr val="006600"/>
          </a:solidFill>
          <a:ln w="9525">
            <a:solidFill>
              <a:srgbClr val="F43F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vi-VN" sz="2100">
                <a:solidFill>
                  <a:srgbClr val="FF0000"/>
                </a:solidFill>
              </a:rPr>
              <a:t>Hình 2</a:t>
            </a:r>
            <a:endParaRPr lang="en-US" altLang="vi-VN" sz="2100">
              <a:solidFill>
                <a:srgbClr val="FF0000"/>
              </a:solidFill>
            </a:endParaRPr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E80D3DFB-B0BF-C9AE-5E75-60B899540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1975" y="4603750"/>
            <a:ext cx="800100" cy="514350"/>
          </a:xfrm>
          <a:prstGeom prst="rect">
            <a:avLst/>
          </a:prstGeom>
          <a:solidFill>
            <a:srgbClr val="006600"/>
          </a:solidFill>
          <a:ln w="9525">
            <a:solidFill>
              <a:srgbClr val="F43F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vi-VN" sz="2100">
                <a:solidFill>
                  <a:srgbClr val="FF0000"/>
                </a:solidFill>
              </a:rPr>
              <a:t>Hình 4</a:t>
            </a:r>
            <a:endParaRPr lang="en-US" altLang="vi-VN" sz="2100">
              <a:solidFill>
                <a:srgbClr val="FF0000"/>
              </a:solidFill>
            </a:endParaRPr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9ED075BE-2AAC-3003-3790-0C8F35D7B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1975" y="3117850"/>
            <a:ext cx="800100" cy="514350"/>
          </a:xfrm>
          <a:prstGeom prst="rect">
            <a:avLst/>
          </a:prstGeom>
          <a:solidFill>
            <a:srgbClr val="006600"/>
          </a:solidFill>
          <a:ln w="9525">
            <a:solidFill>
              <a:srgbClr val="F43F0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vi-VN" sz="2100">
                <a:solidFill>
                  <a:srgbClr val="FF0000"/>
                </a:solidFill>
              </a:rPr>
              <a:t>Hình 3</a:t>
            </a:r>
            <a:endParaRPr lang="en-US" altLang="vi-VN" sz="2100">
              <a:solidFill>
                <a:srgbClr val="FF0000"/>
              </a:solidFill>
            </a:endParaRPr>
          </a:p>
        </p:txBody>
      </p:sp>
      <p:sp>
        <p:nvSpPr>
          <p:cNvPr id="39942" name="Text Box 15">
            <a:extLst>
              <a:ext uri="{FF2B5EF4-FFF2-40B4-BE49-F238E27FC236}">
                <a16:creationId xmlns:a16="http://schemas.microsoft.com/office/drawing/2014/main" id="{5FCC9BA9-9410-3A33-3815-6255A160B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5575" y="1157288"/>
            <a:ext cx="66294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vi-VN" altLang="vi-VN" sz="2700" b="1">
                <a:solidFill>
                  <a:srgbClr val="00B050"/>
                </a:solidFill>
              </a:rPr>
              <a:t>KHỞI ĐỘNG ĐẦU GIỜ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vi-VN" altLang="vi-VN" sz="2700" b="1">
                <a:solidFill>
                  <a:srgbClr val="00B050"/>
                </a:solidFill>
              </a:rPr>
              <a:t>Trò chơi: Hái hoa</a:t>
            </a:r>
            <a:endParaRPr lang="en-US" altLang="vi-VN" sz="2700" b="1">
              <a:solidFill>
                <a:srgbClr val="00B050"/>
              </a:solidFill>
            </a:endParaRPr>
          </a:p>
        </p:txBody>
      </p:sp>
      <p:sp>
        <p:nvSpPr>
          <p:cNvPr id="25616" name="Text Box 16">
            <a:hlinkClick r:id="rId2" action="ppaction://hlinksldjump"/>
            <a:extLst>
              <a:ext uri="{FF2B5EF4-FFF2-40B4-BE49-F238E27FC236}">
                <a16:creationId xmlns:a16="http://schemas.microsoft.com/office/drawing/2014/main" id="{00AFB5E5-1603-6956-AD15-FFC1A9416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388" y="2787650"/>
            <a:ext cx="1598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1800">
                <a:solidFill>
                  <a:srgbClr val="000000"/>
                </a:solidFill>
                <a:hlinkClick r:id="rId2" action="ppaction://hlinksldjump"/>
              </a:rPr>
              <a:t>Để chèn tranh/ ảnh vào trang trình chiếu em chọn gì?</a:t>
            </a:r>
            <a:endParaRPr lang="en-US" altLang="vi-VN" sz="1800">
              <a:solidFill>
                <a:srgbClr val="000000"/>
              </a:solidFill>
            </a:endParaRPr>
          </a:p>
        </p:txBody>
      </p:sp>
      <p:sp>
        <p:nvSpPr>
          <p:cNvPr id="25618" name="Text Box 18">
            <a:hlinkClick r:id="rId3" action="ppaction://hlinksldjump"/>
            <a:extLst>
              <a:ext uri="{FF2B5EF4-FFF2-40B4-BE49-F238E27FC236}">
                <a16:creationId xmlns:a16="http://schemas.microsoft.com/office/drawing/2014/main" id="{8FD2D6CE-9A69-B575-6E47-9BCB8528D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693988"/>
            <a:ext cx="16954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1800">
                <a:solidFill>
                  <a:srgbClr val="000000"/>
                </a:solidFill>
                <a:hlinkClick r:id="rId3" action="ppaction://hlinksldjump"/>
              </a:rPr>
              <a:t>L</a:t>
            </a:r>
            <a:r>
              <a:rPr lang="en-US" altLang="vi-VN" sz="1800">
                <a:solidFill>
                  <a:srgbClr val="000000"/>
                </a:solidFill>
                <a:hlinkClick r:id="rId3" action="ppaction://hlinksldjump"/>
              </a:rPr>
              <a:t>àm thế nào để tạo hiệu ứng trong trang trình chiếu?</a:t>
            </a:r>
            <a:endParaRPr lang="en-US" altLang="vi-VN" sz="1800">
              <a:solidFill>
                <a:srgbClr val="000000"/>
              </a:solidFill>
            </a:endParaRPr>
          </a:p>
        </p:txBody>
      </p:sp>
      <p:pic>
        <p:nvPicPr>
          <p:cNvPr id="25619" name="Picture 19" descr="112123">
            <a:extLst>
              <a:ext uri="{FF2B5EF4-FFF2-40B4-BE49-F238E27FC236}">
                <a16:creationId xmlns:a16="http://schemas.microsoft.com/office/drawing/2014/main" id="{3C04CF6B-5664-F281-9D8A-A0CC60F435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2570163"/>
            <a:ext cx="14859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0" name="Text Box 20">
            <a:hlinkClick r:id="rId5" action="ppaction://hlinksldjump"/>
            <a:extLst>
              <a:ext uri="{FF2B5EF4-FFF2-40B4-BE49-F238E27FC236}">
                <a16:creationId xmlns:a16="http://schemas.microsoft.com/office/drawing/2014/main" id="{4479400A-1BAF-E0CE-34F1-6F6B59065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5388" y="4327525"/>
            <a:ext cx="1598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1800">
                <a:solidFill>
                  <a:srgbClr val="000000"/>
                </a:solidFill>
                <a:hlinkClick r:id="rId5" action="ppaction://hlinksldjump"/>
              </a:rPr>
              <a:t>Mở trang trình chiếu mới em sẽ nháy chọn gì?</a:t>
            </a:r>
            <a:endParaRPr lang="en-US" altLang="vi-VN" sz="1800">
              <a:solidFill>
                <a:srgbClr val="000000"/>
              </a:solidFill>
            </a:endParaRPr>
          </a:p>
        </p:txBody>
      </p:sp>
      <p:pic>
        <p:nvPicPr>
          <p:cNvPr id="25621" name="Picture 21" descr="112204">
            <a:extLst>
              <a:ext uri="{FF2B5EF4-FFF2-40B4-BE49-F238E27FC236}">
                <a16:creationId xmlns:a16="http://schemas.microsoft.com/office/drawing/2014/main" id="{AE6D5F60-ADD0-1078-3AAB-9EE16AA0326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8" y="4202113"/>
            <a:ext cx="154146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2" name="Text Box 22">
            <a:hlinkClick r:id="rId7" action="ppaction://hlinksldjump"/>
            <a:extLst>
              <a:ext uri="{FF2B5EF4-FFF2-40B4-BE49-F238E27FC236}">
                <a16:creationId xmlns:a16="http://schemas.microsoft.com/office/drawing/2014/main" id="{1A4B6169-45B3-181E-4E6F-42214738B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8900" y="4327525"/>
            <a:ext cx="13144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1500">
                <a:solidFill>
                  <a:srgbClr val="000000"/>
                </a:solidFill>
                <a:hlinkClick r:id="rId7" action="ppaction://hlinksldjump"/>
              </a:rPr>
              <a:t>Đánh số thứ tự trong trang trình chiếu như thế nào?</a:t>
            </a:r>
            <a:endParaRPr lang="en-US" altLang="vi-VN" sz="1500">
              <a:solidFill>
                <a:srgbClr val="000000"/>
              </a:solidFill>
            </a:endParaRPr>
          </a:p>
        </p:txBody>
      </p:sp>
      <p:pic>
        <p:nvPicPr>
          <p:cNvPr id="25623" name="Picture 23" descr="112175">
            <a:extLst>
              <a:ext uri="{FF2B5EF4-FFF2-40B4-BE49-F238E27FC236}">
                <a16:creationId xmlns:a16="http://schemas.microsoft.com/office/drawing/2014/main" id="{6B180E95-A518-A67B-743B-D3E15CB847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5" y="4254500"/>
            <a:ext cx="14859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7" descr="hoa hong vang">
            <a:extLst>
              <a:ext uri="{FF2B5EF4-FFF2-40B4-BE49-F238E27FC236}">
                <a16:creationId xmlns:a16="http://schemas.microsoft.com/office/drawing/2014/main" id="{C725A256-CF69-A0C7-0498-AC59A93D242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8" y="2617788"/>
            <a:ext cx="154781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ũi tên Xuống 2">
            <a:hlinkClick r:id="rId10" action="ppaction://hlinksldjump"/>
            <a:extLst>
              <a:ext uri="{FF2B5EF4-FFF2-40B4-BE49-F238E27FC236}">
                <a16:creationId xmlns:a16="http://schemas.microsoft.com/office/drawing/2014/main" id="{BCF8F3C4-DBC0-0CAD-3137-101FA5168AF0}"/>
              </a:ext>
            </a:extLst>
          </p:cNvPr>
          <p:cNvSpPr/>
          <p:nvPr/>
        </p:nvSpPr>
        <p:spPr>
          <a:xfrm>
            <a:off x="8982075" y="6605588"/>
            <a:ext cx="3429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6981AE-6A33-FC62-847F-39A6672D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1BD1CE-5B4D-4612-9462-BFBE708E891A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5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5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5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5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2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25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 nodeType="clickPar">
                      <p:stCondLst>
                        <p:cond delay="0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4"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 animBg="1"/>
      <p:bldP spid="25613" grpId="0" animBg="1"/>
      <p:bldP spid="25614" grpId="0" animBg="1"/>
      <p:bldP spid="25616" grpId="0"/>
      <p:bldP spid="25618" grpId="0"/>
      <p:bldP spid="25620" grpId="0"/>
      <p:bldP spid="256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6" name="Text Box 16">
            <a:extLst>
              <a:ext uri="{FF2B5EF4-FFF2-40B4-BE49-F238E27FC236}">
                <a16:creationId xmlns:a16="http://schemas.microsoft.com/office/drawing/2014/main" id="{AAFAD77F-D677-ADCE-6063-7DDFB648B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3429000"/>
            <a:ext cx="7543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3000">
                <a:solidFill>
                  <a:srgbClr val="0070C0"/>
                </a:solidFill>
              </a:rPr>
              <a:t>Để chèn tranh ảnh vào trang trình chiếu em chọn: Insert/ Picture/ chọn hình/ Insert.</a:t>
            </a:r>
            <a:endParaRPr lang="en-US" altLang="vi-VN" sz="3000">
              <a:solidFill>
                <a:srgbClr val="0070C0"/>
              </a:solidFill>
            </a:endParaRPr>
          </a:p>
        </p:txBody>
      </p:sp>
      <p:sp>
        <p:nvSpPr>
          <p:cNvPr id="5" name="Circular Arrow 4">
            <a:hlinkClick r:id="rId2" action="ppaction://hlinksldjump"/>
            <a:extLst>
              <a:ext uri="{FF2B5EF4-FFF2-40B4-BE49-F238E27FC236}">
                <a16:creationId xmlns:a16="http://schemas.microsoft.com/office/drawing/2014/main" id="{627FC153-FBD4-60B2-FE79-12A8B3735395}"/>
              </a:ext>
            </a:extLst>
          </p:cNvPr>
          <p:cNvSpPr/>
          <p:nvPr/>
        </p:nvSpPr>
        <p:spPr>
          <a:xfrm>
            <a:off x="2252663" y="6019800"/>
            <a:ext cx="514350" cy="457200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0964" name="Text Box 15">
            <a:extLst>
              <a:ext uri="{FF2B5EF4-FFF2-40B4-BE49-F238E27FC236}">
                <a16:creationId xmlns:a16="http://schemas.microsoft.com/office/drawing/2014/main" id="{56495102-18E7-1E50-85C9-6C3BEE345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4" y="2711450"/>
            <a:ext cx="30892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2700" b="1">
                <a:solidFill>
                  <a:srgbClr val="00B050"/>
                </a:solidFill>
              </a:rPr>
              <a:t>Trò chơi: Hái hoa</a:t>
            </a:r>
            <a:endParaRPr lang="en-US" altLang="vi-VN" sz="2700" b="1">
              <a:solidFill>
                <a:srgbClr val="00B05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D517CB-7FAE-6FBC-DFE7-A17D13A48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D97CF2-F638-4E33-B6B4-89C479BCAF52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0" name="Text Box 20">
            <a:extLst>
              <a:ext uri="{FF2B5EF4-FFF2-40B4-BE49-F238E27FC236}">
                <a16:creationId xmlns:a16="http://schemas.microsoft.com/office/drawing/2014/main" id="{784D696C-C6B1-EE02-9FDE-6C72FF85C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6950" y="2971800"/>
            <a:ext cx="7577138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000">
                <a:cs typeface="Times New Roman" panose="02020603050405020304" pitchFamily="18" charset="0"/>
              </a:rPr>
              <a:t>Mở trang trình chiếu mới em chọn New Slide trong thẻ Home.</a:t>
            </a:r>
            <a:endParaRPr lang="en-US" altLang="vi-VN" sz="3000">
              <a:solidFill>
                <a:srgbClr val="7030A0"/>
              </a:solidFill>
            </a:endParaRPr>
          </a:p>
        </p:txBody>
      </p:sp>
      <p:sp>
        <p:nvSpPr>
          <p:cNvPr id="20" name="Circular Arrow 19">
            <a:hlinkClick r:id="rId2" action="ppaction://hlinksldjump"/>
            <a:extLst>
              <a:ext uri="{FF2B5EF4-FFF2-40B4-BE49-F238E27FC236}">
                <a16:creationId xmlns:a16="http://schemas.microsoft.com/office/drawing/2014/main" id="{CC3B51A0-052F-AF45-C00F-9A8CE5C221F6}"/>
              </a:ext>
            </a:extLst>
          </p:cNvPr>
          <p:cNvSpPr/>
          <p:nvPr/>
        </p:nvSpPr>
        <p:spPr>
          <a:xfrm>
            <a:off x="2243138" y="6019800"/>
            <a:ext cx="514350" cy="457200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1988" name="Text Box 15">
            <a:extLst>
              <a:ext uri="{FF2B5EF4-FFF2-40B4-BE49-F238E27FC236}">
                <a16:creationId xmlns:a16="http://schemas.microsoft.com/office/drawing/2014/main" id="{56DD31F7-5DCA-144E-01DA-EF6F2BB5E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6" y="1860550"/>
            <a:ext cx="3090863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2700" b="1">
                <a:solidFill>
                  <a:srgbClr val="00B050"/>
                </a:solidFill>
              </a:rPr>
              <a:t>Trò chơi: Hái hoa</a:t>
            </a:r>
            <a:endParaRPr lang="en-US" altLang="vi-VN" sz="2700" b="1">
              <a:solidFill>
                <a:srgbClr val="00B05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6D3131-C859-021F-D4C5-6719B39A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36D2A18-B5D9-4AE1-9C2E-F5F10DA00A81}" type="slidenum">
              <a:rPr lang="en-US" altLang="en-US">
                <a:solidFill>
                  <a:srgbClr val="000000"/>
                </a:solidFill>
              </a:rPr>
              <a:pPr/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0"/>
                  </p:tgtEl>
                </p:cond>
              </p:nextCondLst>
            </p:seq>
          </p:childTnLst>
        </p:cTn>
      </p:par>
    </p:tnLst>
    <p:bldLst>
      <p:bldP spid="256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8" name="Text Box 18">
            <a:extLst>
              <a:ext uri="{FF2B5EF4-FFF2-40B4-BE49-F238E27FC236}">
                <a16:creationId xmlns:a16="http://schemas.microsoft.com/office/drawing/2014/main" id="{EA93BCAB-DB86-85DF-27D6-015337F2A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850" y="3316288"/>
            <a:ext cx="7943850" cy="170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000">
                <a:solidFill>
                  <a:srgbClr val="000000"/>
                </a:solidFill>
              </a:rPr>
              <a:t>Để tạo hiệu ứng trong trang trình chiếu em chọn: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vi-VN" sz="3000">
                <a:solidFill>
                  <a:srgbClr val="000000"/>
                </a:solidFill>
              </a:rPr>
              <a:t>Animations / Custom Animation/ Chọn hiệu ứng từ danh sách</a:t>
            </a:r>
            <a:r>
              <a:rPr lang="en-US" altLang="vi-VN" sz="300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6" name="Circular Arrow 15">
            <a:hlinkClick r:id="rId2" action="ppaction://hlinksldjump"/>
            <a:extLst>
              <a:ext uri="{FF2B5EF4-FFF2-40B4-BE49-F238E27FC236}">
                <a16:creationId xmlns:a16="http://schemas.microsoft.com/office/drawing/2014/main" id="{A9556C7E-F8BA-0CD9-BE70-29FD5035908C}"/>
              </a:ext>
            </a:extLst>
          </p:cNvPr>
          <p:cNvSpPr/>
          <p:nvPr/>
        </p:nvSpPr>
        <p:spPr>
          <a:xfrm>
            <a:off x="2038350" y="6019800"/>
            <a:ext cx="514350" cy="457200"/>
          </a:xfrm>
          <a:prstGeom prst="circularArrow">
            <a:avLst>
              <a:gd name="adj1" fmla="val 12500"/>
              <a:gd name="adj2" fmla="val 1142319"/>
              <a:gd name="adj3" fmla="val 20457684"/>
              <a:gd name="adj4" fmla="val 10800000"/>
              <a:gd name="adj5" fmla="val 125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3012" name="Text Box 15">
            <a:extLst>
              <a:ext uri="{FF2B5EF4-FFF2-40B4-BE49-F238E27FC236}">
                <a16:creationId xmlns:a16="http://schemas.microsoft.com/office/drawing/2014/main" id="{DBE205E7-21B7-AA2A-86BC-533D27A17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1" y="2095500"/>
            <a:ext cx="30892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2700" b="1">
                <a:solidFill>
                  <a:srgbClr val="00B050"/>
                </a:solidFill>
              </a:rPr>
              <a:t>Trò chơi: Hái hoa</a:t>
            </a:r>
            <a:endParaRPr lang="en-US" altLang="vi-VN" sz="2700" b="1">
              <a:solidFill>
                <a:srgbClr val="00B05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61321C-E10F-11E5-25BD-B279FEFB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83670F-3AC8-4942-94D8-B85D427F4AB8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8"/>
                  </p:tgtEl>
                </p:cond>
              </p:nextCondLst>
            </p:seq>
          </p:childTnLst>
        </p:cTn>
      </p:par>
    </p:tnLst>
    <p:bldLst>
      <p:bldP spid="256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22" name="Text Box 22">
            <a:extLst>
              <a:ext uri="{FF2B5EF4-FFF2-40B4-BE49-F238E27FC236}">
                <a16:creationId xmlns:a16="http://schemas.microsoft.com/office/drawing/2014/main" id="{16A654CC-8404-67E0-4E51-E11771AC5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0" y="2895600"/>
            <a:ext cx="784860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3000">
                <a:solidFill>
                  <a:srgbClr val="000000"/>
                </a:solidFill>
              </a:rPr>
              <a:t>Đánh số trang trong bài trình chiếu em chọn: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vi-VN" sz="3000">
                <a:solidFill>
                  <a:srgbClr val="000000"/>
                </a:solidFill>
              </a:rPr>
              <a:t>Insert/ Slide Number/ Slide Number/ Apply to all.</a:t>
            </a:r>
            <a:endParaRPr lang="en-US" altLang="vi-VN" sz="300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endParaRPr lang="en-US" altLang="vi-VN" sz="3000">
              <a:solidFill>
                <a:srgbClr val="0070C0"/>
              </a:solidFill>
            </a:endParaRPr>
          </a:p>
        </p:txBody>
      </p:sp>
      <p:sp>
        <p:nvSpPr>
          <p:cNvPr id="11" name="Circular Arrow 15">
            <a:hlinkClick r:id="rId3" action="ppaction://hlinksldjump"/>
            <a:extLst>
              <a:ext uri="{FF2B5EF4-FFF2-40B4-BE49-F238E27FC236}">
                <a16:creationId xmlns:a16="http://schemas.microsoft.com/office/drawing/2014/main" id="{184B6E88-0233-3A65-16F0-596E91416030}"/>
              </a:ext>
            </a:extLst>
          </p:cNvPr>
          <p:cNvSpPr/>
          <p:nvPr/>
        </p:nvSpPr>
        <p:spPr>
          <a:xfrm>
            <a:off x="2085975" y="6032500"/>
            <a:ext cx="514350" cy="457200"/>
          </a:xfrm>
          <a:prstGeom prst="circular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036" name="Text Box 15">
            <a:extLst>
              <a:ext uri="{FF2B5EF4-FFF2-40B4-BE49-F238E27FC236}">
                <a16:creationId xmlns:a16="http://schemas.microsoft.com/office/drawing/2014/main" id="{636865C6-14F3-DAD2-629C-BC028A29C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1697038"/>
            <a:ext cx="30892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sz="2700" b="1">
                <a:solidFill>
                  <a:srgbClr val="00B050"/>
                </a:solidFill>
              </a:rPr>
              <a:t>Trò chơi: Hái hoa</a:t>
            </a:r>
            <a:endParaRPr lang="en-US" altLang="vi-VN" sz="2700" b="1">
              <a:solidFill>
                <a:srgbClr val="00B05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0EE47B-BACC-9E82-046A-5DC526E53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EC57924-ACA3-4A03-82B1-5158FC56DD4D}" type="slidenum">
              <a:rPr lang="en-US" altLang="en-US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2"/>
                  </p:tgtEl>
                </p:cond>
              </p:nextCondLst>
            </p:seq>
          </p:childTnLst>
        </p:cTn>
      </p:par>
    </p:tnLst>
    <p:bldLst>
      <p:bldP spid="256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6" name="Rectangle 12">
            <a:extLst>
              <a:ext uri="{FF2B5EF4-FFF2-40B4-BE49-F238E27FC236}">
                <a16:creationId xmlns:a16="http://schemas.microsoft.com/office/drawing/2014/main" id="{19699757-7B91-2507-A496-6B563B170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851" y="2941638"/>
            <a:ext cx="30527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3600" b="1">
                <a:solidFill>
                  <a:srgbClr val="00B050"/>
                </a:solidFill>
                <a:cs typeface="Times New Roman" panose="02020603050405020304" pitchFamily="18" charset="0"/>
              </a:rPr>
              <a:t>THỰC HÀNH</a:t>
            </a:r>
            <a:endParaRPr lang="en-US" altLang="vi-VN" sz="480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11291" name="Text Box 27">
            <a:extLst>
              <a:ext uri="{FF2B5EF4-FFF2-40B4-BE49-F238E27FC236}">
                <a16:creationId xmlns:a16="http://schemas.microsoft.com/office/drawing/2014/main" id="{79D0D130-0223-E5A3-726F-366F91AE1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1" y="3824288"/>
            <a:ext cx="82216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>
                <a:solidFill>
                  <a:srgbClr val="00B0F0"/>
                </a:solidFill>
                <a:cs typeface="Times New Roman" panose="02020603050405020304" pitchFamily="18" charset="0"/>
              </a:rPr>
              <a:t>Tạo bài trình chiếu với chủ đề: “</a:t>
            </a:r>
            <a:r>
              <a:rPr lang="en-US" altLang="vi-VN" i="1">
                <a:solidFill>
                  <a:srgbClr val="00B0F0"/>
                </a:solidFill>
                <a:cs typeface="Times New Roman" panose="02020603050405020304" pitchFamily="18" charset="0"/>
              </a:rPr>
              <a:t>Quê hương em</a:t>
            </a:r>
            <a:r>
              <a:rPr lang="en-US" altLang="vi-VN">
                <a:solidFill>
                  <a:srgbClr val="00B0F0"/>
                </a:solidFill>
                <a:cs typeface="Times New Roman" panose="02020603050405020304" pitchFamily="18" charset="0"/>
              </a:rPr>
              <a:t>”</a:t>
            </a:r>
            <a:r>
              <a:rPr lang="en-US" altLang="vi-VN" sz="2800">
                <a:solidFill>
                  <a:srgbClr val="00B0F0"/>
                </a:solidFill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6084" name="Hình chữ nhật 10">
            <a:extLst>
              <a:ext uri="{FF2B5EF4-FFF2-40B4-BE49-F238E27FC236}">
                <a16:creationId xmlns:a16="http://schemas.microsoft.com/office/drawing/2014/main" id="{7468423B-0639-1DEE-9AB7-8C2AE3BAD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825500"/>
            <a:ext cx="7391400" cy="196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800" b="1">
                <a:solidFill>
                  <a:srgbClr val="000099"/>
                </a:solidFill>
              </a:rPr>
              <a:t>Wednesday, </a:t>
            </a:r>
            <a:r>
              <a:rPr lang="vi-VN" altLang="en-US" sz="2800" b="1">
                <a:solidFill>
                  <a:srgbClr val="000099"/>
                </a:solidFill>
              </a:rPr>
              <a:t>November </a:t>
            </a:r>
            <a:r>
              <a:rPr lang="en-US" altLang="en-US" sz="2800" b="1">
                <a:solidFill>
                  <a:srgbClr val="000099"/>
                </a:solidFill>
              </a:rPr>
              <a:t>25</a:t>
            </a:r>
            <a:r>
              <a:rPr lang="en-US" altLang="en-US" sz="2800" b="1" baseline="30000">
                <a:solidFill>
                  <a:srgbClr val="000099"/>
                </a:solidFill>
              </a:rPr>
              <a:t>th  </a:t>
            </a:r>
            <a:r>
              <a:rPr lang="en-US" altLang="en-US" sz="2800" b="1">
                <a:solidFill>
                  <a:srgbClr val="000099"/>
                </a:solidFill>
              </a:rPr>
              <a:t>2020</a:t>
            </a:r>
            <a:endParaRPr lang="vi-VN" altLang="en-US" sz="2800">
              <a:solidFill>
                <a:srgbClr val="000099"/>
              </a:solidFill>
            </a:endParaRPr>
          </a:p>
          <a:p>
            <a:pPr algn="ctr">
              <a:buFontTx/>
              <a:buNone/>
            </a:pPr>
            <a:r>
              <a:rPr lang="en-US" altLang="vi-VN" sz="2800" b="1">
                <a:solidFill>
                  <a:srgbClr val="000099"/>
                </a:solidFill>
                <a:cs typeface="Times New Roman" panose="02020603050405020304" pitchFamily="18" charset="0"/>
              </a:rPr>
              <a:t>Tin học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66"/>
                </a:solidFill>
                <a:cs typeface="Times New Roman" panose="02020603050405020304" pitchFamily="18" charset="0"/>
              </a:rPr>
              <a:t>Chủ đề 3: THIẾT KẾ BÀI TRÌNH CHIẾU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66"/>
                </a:solidFill>
                <a:cs typeface="Times New Roman" panose="02020603050405020304" pitchFamily="18" charset="0"/>
              </a:rPr>
              <a:t>Tiết 24: Những gì em đã biết (tiết 2)</a:t>
            </a:r>
            <a:endParaRPr lang="en-US" altLang="vi-VN" sz="4000">
              <a:solidFill>
                <a:srgbClr val="FF0066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3CB834-0DE3-41E6-7250-CE17CBD3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A0AEB1-DEB0-440C-B734-C865AB358345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/>
      <p:bldP spid="112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1">
            <a:extLst>
              <a:ext uri="{FF2B5EF4-FFF2-40B4-BE49-F238E27FC236}">
                <a16:creationId xmlns:a16="http://schemas.microsoft.com/office/drawing/2014/main" id="{E93D8741-D3DA-0CEE-9178-E945D95F72D3}"/>
              </a:ext>
            </a:extLst>
          </p:cNvPr>
          <p:cNvGrpSpPr>
            <a:grpSpLocks/>
          </p:cNvGrpSpPr>
          <p:nvPr/>
        </p:nvGrpSpPr>
        <p:grpSpPr bwMode="auto">
          <a:xfrm>
            <a:off x="3581401" y="2863851"/>
            <a:ext cx="6403975" cy="2009775"/>
            <a:chOff x="2895600" y="84138"/>
            <a:chExt cx="4724400" cy="830262"/>
          </a:xfrm>
        </p:grpSpPr>
        <p:sp>
          <p:nvSpPr>
            <p:cNvPr id="47109" name="AutoShape 17" descr="Pink tissue paper">
              <a:extLst>
                <a:ext uri="{FF2B5EF4-FFF2-40B4-BE49-F238E27FC236}">
                  <a16:creationId xmlns:a16="http://schemas.microsoft.com/office/drawing/2014/main" id="{B8BC8D15-8F44-717C-6F37-9903E8904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vi-VN" altLang="vi-VN" sz="1800" b="1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47110" name="Group 73">
              <a:extLst>
                <a:ext uri="{FF2B5EF4-FFF2-40B4-BE49-F238E27FC236}">
                  <a16:creationId xmlns:a16="http://schemas.microsoft.com/office/drawing/2014/main" id="{E0413010-8DBB-493B-5C39-189BE253DF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6600" y="185738"/>
              <a:ext cx="3962400" cy="681037"/>
              <a:chOff x="720" y="240"/>
              <a:chExt cx="4752" cy="505"/>
            </a:xfrm>
          </p:grpSpPr>
          <p:sp>
            <p:nvSpPr>
              <p:cNvPr id="47111" name="AutoShape 23" descr="White marble">
                <a:extLst>
                  <a:ext uri="{FF2B5EF4-FFF2-40B4-BE49-F238E27FC236}">
                    <a16:creationId xmlns:a16="http://schemas.microsoft.com/office/drawing/2014/main" id="{83AAA075-3A13-7086-14D2-CBC5EA01164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rtl="1"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 b="1">
                  <a:solidFill>
                    <a:srgbClr val="FFFFFF"/>
                  </a:solidFill>
                  <a:cs typeface="Times New Roman" panose="02020603050405020304" pitchFamily="18" charset="0"/>
                </a:endParaRPr>
              </a:p>
            </p:txBody>
          </p:sp>
          <p:sp>
            <p:nvSpPr>
              <p:cNvPr id="47112" name="Text Box 26" descr="White marble">
                <a:extLst>
                  <a:ext uri="{FF2B5EF4-FFF2-40B4-BE49-F238E27FC236}">
                    <a16:creationId xmlns:a16="http://schemas.microsoft.com/office/drawing/2014/main" id="{EE0B8A91-EFEB-3B81-56D0-62C395E6D731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918" y="341"/>
                <a:ext cx="4356" cy="297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sz="2800" b="1" u="sng">
                    <a:solidFill>
                      <a:srgbClr val="0033CC"/>
                    </a:solidFill>
                    <a:cs typeface="Times New Roman" panose="02020603050405020304" pitchFamily="18" charset="0"/>
                  </a:rPr>
                  <a:t>BÁO CÁO KẾT QUẢ NHÓM ĐÃ LÀM ĐƯỢC</a:t>
                </a:r>
              </a:p>
            </p:txBody>
          </p:sp>
        </p:grpSp>
      </p:grpSp>
      <p:pic>
        <p:nvPicPr>
          <p:cNvPr id="47107" name="Picture 6">
            <a:extLst>
              <a:ext uri="{FF2B5EF4-FFF2-40B4-BE49-F238E27FC236}">
                <a16:creationId xmlns:a16="http://schemas.microsoft.com/office/drawing/2014/main" id="{8C987CBE-73D6-D08C-23D9-97FE12D7A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76" y="1584326"/>
            <a:ext cx="1755775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847B9D-C7D6-1B24-F2FA-A91D7031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97DC3D-D9CC-4BA2-8698-31A7BDBB6DA7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1">
            <a:extLst>
              <a:ext uri="{FF2B5EF4-FFF2-40B4-BE49-F238E27FC236}">
                <a16:creationId xmlns:a16="http://schemas.microsoft.com/office/drawing/2014/main" id="{1E4737DE-5379-6E56-E8D5-D421901E7FBF}"/>
              </a:ext>
            </a:extLst>
          </p:cNvPr>
          <p:cNvGrpSpPr>
            <a:grpSpLocks/>
          </p:cNvGrpSpPr>
          <p:nvPr/>
        </p:nvGrpSpPr>
        <p:grpSpPr bwMode="auto">
          <a:xfrm>
            <a:off x="2901951" y="2941638"/>
            <a:ext cx="6805613" cy="2011362"/>
            <a:chOff x="2882968" y="175224"/>
            <a:chExt cx="4724400" cy="830262"/>
          </a:xfrm>
        </p:grpSpPr>
        <p:sp>
          <p:nvSpPr>
            <p:cNvPr id="48134" name="AutoShape 17" descr="Pink tissue paper">
              <a:extLst>
                <a:ext uri="{FF2B5EF4-FFF2-40B4-BE49-F238E27FC236}">
                  <a16:creationId xmlns:a16="http://schemas.microsoft.com/office/drawing/2014/main" id="{93174198-4671-929D-0438-16E02E8DC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968" y="175224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2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r" rtl="1" eaLnBrk="1" hangingPunct="1">
                <a:spcBef>
                  <a:spcPct val="0"/>
                </a:spcBef>
                <a:buFontTx/>
                <a:buNone/>
              </a:pPr>
              <a:endParaRPr lang="vi-VN" altLang="vi-VN" sz="1800" b="1">
                <a:solidFill>
                  <a:srgbClr val="000000"/>
                </a:solidFill>
              </a:endParaRPr>
            </a:p>
          </p:txBody>
        </p:sp>
        <p:grpSp>
          <p:nvGrpSpPr>
            <p:cNvPr id="48135" name="Group 73">
              <a:extLst>
                <a:ext uri="{FF2B5EF4-FFF2-40B4-BE49-F238E27FC236}">
                  <a16:creationId xmlns:a16="http://schemas.microsoft.com/office/drawing/2014/main" id="{945F4935-A567-10F2-E2EC-93ABA3AEF4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6600" y="280140"/>
              <a:ext cx="3962400" cy="681037"/>
              <a:chOff x="720" y="310"/>
              <a:chExt cx="4752" cy="505"/>
            </a:xfrm>
          </p:grpSpPr>
          <p:sp>
            <p:nvSpPr>
              <p:cNvPr id="48136" name="AutoShape 23" descr="White marble">
                <a:extLst>
                  <a:ext uri="{FF2B5EF4-FFF2-40B4-BE49-F238E27FC236}">
                    <a16:creationId xmlns:a16="http://schemas.microsoft.com/office/drawing/2014/main" id="{30034059-7D02-CA25-12A0-0B577743290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20" y="31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rtl="1"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 b="1">
                  <a:solidFill>
                    <a:srgbClr val="FFFFFF"/>
                  </a:solidFill>
                </a:endParaRPr>
              </a:p>
            </p:txBody>
          </p:sp>
          <p:sp>
            <p:nvSpPr>
              <p:cNvPr id="48137" name="Text Box 26" descr="White marble">
                <a:extLst>
                  <a:ext uri="{FF2B5EF4-FFF2-40B4-BE49-F238E27FC236}">
                    <a16:creationId xmlns:a16="http://schemas.microsoft.com/office/drawing/2014/main" id="{E834D5E5-C566-25AC-F8F0-00A4818BA45E}"/>
                  </a:ext>
                </a:extLst>
              </p:cNvPr>
              <p:cNvSpPr txBox="1">
                <a:spLocks noChangeArrowheads="1"/>
              </p:cNvSpPr>
              <p:nvPr/>
            </p:nvSpPr>
            <p:spPr bwMode="gray">
              <a:xfrm>
                <a:off x="918" y="419"/>
                <a:ext cx="4356" cy="292"/>
              </a:xfrm>
              <a:prstGeom prst="rect">
                <a:avLst/>
              </a:prstGeom>
              <a:blipFill dpi="0" rotWithShape="1">
                <a:blip r:embed="rId3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vi-VN" sz="2800" b="1" u="sng">
                    <a:solidFill>
                      <a:srgbClr val="0033CC"/>
                    </a:solidFill>
                    <a:latin typeface="Arial" panose="020B0604020202020204" pitchFamily="34" charset="0"/>
                  </a:rPr>
                  <a:t>Giải quyết khó khăn trong quá trình thực hành</a:t>
                </a:r>
              </a:p>
            </p:txBody>
          </p:sp>
        </p:grpSp>
      </p:grpSp>
      <p:pic>
        <p:nvPicPr>
          <p:cNvPr id="48131" name="Picture 2">
            <a:extLst>
              <a:ext uri="{FF2B5EF4-FFF2-40B4-BE49-F238E27FC236}">
                <a16:creationId xmlns:a16="http://schemas.microsoft.com/office/drawing/2014/main" id="{B6205435-CE51-2888-2635-8437DA0F9B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600201"/>
            <a:ext cx="1489075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ũi tên Xuống 1">
            <a:hlinkClick r:id="rId5" action="ppaction://hlinksldjump"/>
            <a:extLst>
              <a:ext uri="{FF2B5EF4-FFF2-40B4-BE49-F238E27FC236}">
                <a16:creationId xmlns:a16="http://schemas.microsoft.com/office/drawing/2014/main" id="{C36F5863-A864-5CDA-6052-851CE44B7159}"/>
              </a:ext>
            </a:extLst>
          </p:cNvPr>
          <p:cNvSpPr/>
          <p:nvPr/>
        </p:nvSpPr>
        <p:spPr>
          <a:xfrm>
            <a:off x="8928100" y="6024564"/>
            <a:ext cx="444500" cy="390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>
              <a:solidFill>
                <a:srgbClr val="FFFFFF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5A1F4F9-DA7C-DF71-A42F-919CFC6E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89BB36-FAD8-4A4E-BC25-0AC05DB3B32E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373</Words>
  <Application>Microsoft Office PowerPoint</Application>
  <PresentationFormat>Widescreen</PresentationFormat>
  <Paragraphs>72</Paragraphs>
  <Slides>14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.VnHelvetInsH</vt:lpstr>
      <vt:lpstr>Arial</vt:lpstr>
      <vt:lpstr>Calibri</vt:lpstr>
      <vt:lpstr>Calibri Light</vt:lpstr>
      <vt:lpstr>Franklin Gothic Book</vt:lpstr>
      <vt:lpstr>Times New Roman</vt:lpstr>
      <vt:lpstr>VNI-Times</vt:lpstr>
      <vt:lpstr>VNI-Vari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EM CẦN GHI NHỚ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 - Nguyen Huu Phuc</dc:creator>
  <cp:lastModifiedBy>SAL - Nguyen Huu Phuc</cp:lastModifiedBy>
  <cp:revision>1</cp:revision>
  <dcterms:created xsi:type="dcterms:W3CDTF">2023-12-05T01:14:19Z</dcterms:created>
  <dcterms:modified xsi:type="dcterms:W3CDTF">2023-12-05T01:15:23Z</dcterms:modified>
</cp:coreProperties>
</file>