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5F960-96FA-449B-AE47-04DF9D2F18D1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6251A-ACAB-49EB-95F3-AA910E5C9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6251A-ACAB-49EB-95F3-AA910E5C91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2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55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15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95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8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04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8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4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5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0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22DF0-FECF-41ED-AA21-5DCD929F6871}" type="datetimeFigureOut">
              <a:rPr lang="en-US" smtClean="0"/>
              <a:t>2/8/2023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6A0AC-78EA-4064-9C35-95FB7CE7E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52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323945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 GIA THỤY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9385" y="3047037"/>
            <a:ext cx="75282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C3300"/>
                </a:solidFill>
                <a:latin typeface="Times New Roman" pitchFamily="18" charset="0"/>
              </a:rPr>
              <a:t>           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MÔN: TIN HỌC </a:t>
            </a:r>
          </a:p>
          <a:p>
            <a:pPr algn="ctr"/>
            <a:r>
              <a:rPr lang="en-US" sz="3600" b="1" baseline="30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  </a:t>
            </a:r>
            <a:r>
              <a:rPr lang="en-US" sz="3600" b="1" i="1" u="sng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</a:rPr>
              <a:t>LỚP:5</a:t>
            </a:r>
            <a:endParaRPr lang="en-US" sz="3600" b="1" i="1" u="sng" baseline="30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</a:endParaRPr>
          </a:p>
        </p:txBody>
      </p:sp>
      <p:pic>
        <p:nvPicPr>
          <p:cNvPr id="21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5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" y="5445224"/>
            <a:ext cx="1676400" cy="167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15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8" descr="Picture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850188" y="5564188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-2844800" y="32512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8293" y="3403601"/>
            <a:ext cx="6097587" cy="4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10" descr="book_page_flip_hb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93" y="460035"/>
            <a:ext cx="23622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757988"/>
            <a:ext cx="9144000" cy="10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77694" y="3391694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14" descr="BAR"/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89298" y="3334585"/>
            <a:ext cx="6858000" cy="7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五角星 6"/>
          <p:cNvSpPr/>
          <p:nvPr/>
        </p:nvSpPr>
        <p:spPr>
          <a:xfrm rot="19938392">
            <a:off x="1256049" y="11130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3" name="五角星 6"/>
          <p:cNvSpPr/>
          <p:nvPr/>
        </p:nvSpPr>
        <p:spPr>
          <a:xfrm rot="19938392">
            <a:off x="6819869" y="116346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4" name="五角星 6"/>
          <p:cNvSpPr/>
          <p:nvPr/>
        </p:nvSpPr>
        <p:spPr>
          <a:xfrm rot="19938392">
            <a:off x="2005485" y="6027908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sp>
        <p:nvSpPr>
          <p:cNvPr id="45" name="五角星 6"/>
          <p:cNvSpPr/>
          <p:nvPr/>
        </p:nvSpPr>
        <p:spPr>
          <a:xfrm rot="19938392">
            <a:off x="6362853" y="6027907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  <p:pic>
        <p:nvPicPr>
          <p:cNvPr id="25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75" y="5588794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33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5" y="5562600"/>
            <a:ext cx="9159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815938" y="4548188"/>
            <a:ext cx="6858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4" descr="659204qfhni5vgxw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5356" y="4729957"/>
            <a:ext cx="639762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五角星 6"/>
          <p:cNvSpPr/>
          <p:nvPr/>
        </p:nvSpPr>
        <p:spPr>
          <a:xfrm rot="19938392">
            <a:off x="4414446" y="6352506"/>
            <a:ext cx="364784" cy="364784"/>
          </a:xfrm>
          <a:prstGeom prst="star5">
            <a:avLst>
              <a:gd name="adj" fmla="val 23926"/>
              <a:gd name="hf" fmla="val 105146"/>
              <a:gd name="vf" fmla="val 110557"/>
            </a:avLst>
          </a:prstGeom>
          <a:solidFill>
            <a:srgbClr val="FFFF00"/>
          </a:solidFill>
          <a:ln w="28575">
            <a:solidFill>
              <a:srgbClr val="804D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71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3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3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3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92896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LÀM PHIM</a:t>
            </a:r>
          </a:p>
        </p:txBody>
      </p:sp>
    </p:spTree>
    <p:extLst>
      <p:ext uri="{BB962C8B-B14F-4D97-AF65-F5344CB8AC3E}">
        <p14:creationId xmlns:p14="http://schemas.microsoft.com/office/powerpoint/2010/main" val="3652341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18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SAL - Nguyen Huu Phuc</cp:lastModifiedBy>
  <cp:revision>47</cp:revision>
  <dcterms:created xsi:type="dcterms:W3CDTF">2018-12-04T11:04:10Z</dcterms:created>
  <dcterms:modified xsi:type="dcterms:W3CDTF">2023-02-08T04:23:10Z</dcterms:modified>
</cp:coreProperties>
</file>