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</p:sldMasterIdLst>
  <p:notesMasterIdLst>
    <p:notesMasterId r:id="rId8"/>
  </p:notesMasterIdLst>
  <p:sldIdLst>
    <p:sldId id="295" r:id="rId4"/>
    <p:sldId id="278" r:id="rId5"/>
    <p:sldId id="296" r:id="rId6"/>
    <p:sldId id="276" r:id="rId7"/>
  </p:sldIdLst>
  <p:sldSz cx="11887200" cy="8229600"/>
  <p:notesSz cx="6858000" cy="9144000"/>
  <p:custDataLst>
    <p:tags r:id="rId9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03/06/2023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821C-1864-FB6F-475B-B168C6A1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71800"/>
            <a:ext cx="10698480" cy="1371600"/>
          </a:xfrm>
        </p:spPr>
        <p:txBody>
          <a:bodyPr/>
          <a:lstStyle/>
          <a:p>
            <a:r>
              <a:rPr lang="en-US" dirty="0" err="1"/>
              <a:t>Ôn</a:t>
            </a:r>
            <a:r>
              <a:rPr lang="en-US" dirty="0"/>
              <a:t> tập HK2</a:t>
            </a:r>
          </a:p>
        </p:txBody>
      </p:sp>
    </p:spTree>
    <p:extLst>
      <p:ext uri="{BB962C8B-B14F-4D97-AF65-F5344CB8AC3E}">
        <p14:creationId xmlns:p14="http://schemas.microsoft.com/office/powerpoint/2010/main" val="71354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42</Words>
  <Application>Microsoft Office PowerPoint</Application>
  <PresentationFormat>Custom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PowerPoint Presentation</vt:lpstr>
      <vt:lpstr>PowerPoint Presentation</vt:lpstr>
      <vt:lpstr>Ôn tập HK2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178</cp:revision>
  <dcterms:created xsi:type="dcterms:W3CDTF">2019-10-13T09:09:41Z</dcterms:created>
  <dcterms:modified xsi:type="dcterms:W3CDTF">2023-06-03T01:55:07Z</dcterms:modified>
</cp:coreProperties>
</file>